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EA49-5D0F-4032-98CB-0D897DC72BE3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ECA0-42F7-479E-842C-59B1A999E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52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EA49-5D0F-4032-98CB-0D897DC72BE3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ECA0-42F7-479E-842C-59B1A999E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27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EA49-5D0F-4032-98CB-0D897DC72BE3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ECA0-42F7-479E-842C-59B1A999E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27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EA49-5D0F-4032-98CB-0D897DC72BE3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ECA0-42F7-479E-842C-59B1A999E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42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EA49-5D0F-4032-98CB-0D897DC72BE3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ECA0-42F7-479E-842C-59B1A999E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35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EA49-5D0F-4032-98CB-0D897DC72BE3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ECA0-42F7-479E-842C-59B1A999E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03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EA49-5D0F-4032-98CB-0D897DC72BE3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ECA0-42F7-479E-842C-59B1A999E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73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EA49-5D0F-4032-98CB-0D897DC72BE3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ECA0-42F7-479E-842C-59B1A999E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6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EA49-5D0F-4032-98CB-0D897DC72BE3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ECA0-42F7-479E-842C-59B1A999E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28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EA49-5D0F-4032-98CB-0D897DC72BE3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ECA0-42F7-479E-842C-59B1A999E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31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EA49-5D0F-4032-98CB-0D897DC72BE3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ECA0-42F7-479E-842C-59B1A999E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94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6EA49-5D0F-4032-98CB-0D897DC72BE3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9ECA0-42F7-479E-842C-59B1A999E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41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0FB5-9D76-601D-079D-51E2C082C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0918"/>
            <a:ext cx="9144000" cy="238760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Weather Monitoring System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08576-AFF4-7B8A-0D4F-6B0BD1F7E2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RA2311028010008 – AKULA SONU</a:t>
            </a:r>
          </a:p>
          <a:p>
            <a:r>
              <a:rPr lang="en-US" dirty="0"/>
              <a:t>RA2311028010013-ADITYA JHA</a:t>
            </a:r>
          </a:p>
          <a:p>
            <a:r>
              <a:rPr lang="en-US" dirty="0"/>
              <a:t>RA2311028010020-SRIKAR</a:t>
            </a:r>
          </a:p>
          <a:p>
            <a:r>
              <a:rPr lang="en-US" dirty="0"/>
              <a:t>RA2311028010060-JUNAID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147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Forecast Background Images, HD Pictures and ...">
            <a:extLst>
              <a:ext uri="{FF2B5EF4-FFF2-40B4-BE49-F238E27FC236}">
                <a16:creationId xmlns:a16="http://schemas.microsoft.com/office/drawing/2014/main" id="{6725ED47-F638-98B6-B33F-34BA05DB5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7826D7-C9C4-33AF-E454-F2D183F38264}"/>
              </a:ext>
            </a:extLst>
          </p:cNvPr>
          <p:cNvSpPr txBox="1"/>
          <p:nvPr/>
        </p:nvSpPr>
        <p:spPr>
          <a:xfrm>
            <a:off x="2497393" y="452285"/>
            <a:ext cx="7000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OBJECTIVE</a:t>
            </a:r>
            <a:endParaRPr lang="en-IN" sz="4800" b="1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1894D72-BD13-EC6F-E57F-A546001D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210" y="2164140"/>
            <a:ext cx="1119694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Data Collection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Continuously monitor weather parameters like temperature, humidity, pressure, wind speed, and rainfall using IoT sensors.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Remote Monitoring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Allow users to access weather data from anywhere through cloud storage and mobile/web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Energy Efficiency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Utilize low-power IoT devices to ensure long-term operation with minimal power consumption.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Logging &amp;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Store historical weather data for analysis, trend prediction, and future forecasting.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 &amp;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Easily integrate with other smart city applications, agriculture monitoring, or climate research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Cost-effectiveness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Reduce the need for expensive weather stations by deploying low-cost IoT sensors. </a:t>
            </a:r>
          </a:p>
        </p:txBody>
      </p:sp>
    </p:spTree>
    <p:extLst>
      <p:ext uri="{BB962C8B-B14F-4D97-AF65-F5344CB8AC3E}">
        <p14:creationId xmlns:p14="http://schemas.microsoft.com/office/powerpoint/2010/main" val="495553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BB3E9-DCC1-34DD-FA72-75CE68597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C2683C-6618-8CA7-18DC-E11C4BE3A20B}"/>
              </a:ext>
            </a:extLst>
          </p:cNvPr>
          <p:cNvSpPr txBox="1"/>
          <p:nvPr/>
        </p:nvSpPr>
        <p:spPr>
          <a:xfrm>
            <a:off x="2595716" y="251821"/>
            <a:ext cx="7000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CHALLENGES</a:t>
            </a:r>
            <a:endParaRPr lang="en-IN" sz="4800" b="1" dirty="0"/>
          </a:p>
        </p:txBody>
      </p:sp>
      <p:pic>
        <p:nvPicPr>
          <p:cNvPr id="2052" name="Picture 4" descr="Pastel Weather Images - Free Download on Freepik">
            <a:extLst>
              <a:ext uri="{FF2B5EF4-FFF2-40B4-BE49-F238E27FC236}">
                <a16:creationId xmlns:a16="http://schemas.microsoft.com/office/drawing/2014/main" id="{C8D47AFB-231E-575A-98B4-F79B3BC6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32" y="-9832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EE49219A-67DF-F3C4-95CF-F5F7D3B54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82" y="2358268"/>
            <a:ext cx="1001823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Sensor Accuracy &amp; Calibration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Sensors may lose accuracy over time due to environmental factors like dust, humidity, or temperature fluctuations, requiring regular calibration.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Supply &amp; Energy Efficiency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Many weather stations are deployed in remote areas, making it difficult to ensure a continuous power supply. Using battery-powered or solar energy solutions is necessary but comes with efficiency challenges.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Connectivity &amp; Data Transmission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Unstable or limited network coverage in remote locations can cause delays or loss of real-time data transmission. Choosing the right communication protocol (Wi-Fi, LoRa, NB-IoT) is crucial.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Harsh Environmental Conditions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Sensors and IoT hardware must withstand extreme weather conditions like heavy rain, storms, snow, or extreme heat, which can lead to damage or malfunction.</a:t>
            </a:r>
          </a:p>
        </p:txBody>
      </p:sp>
    </p:spTree>
    <p:extLst>
      <p:ext uri="{BB962C8B-B14F-4D97-AF65-F5344CB8AC3E}">
        <p14:creationId xmlns:p14="http://schemas.microsoft.com/office/powerpoint/2010/main" val="217038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2F5FE-DAEE-BCEB-7E25-2CC7DC0F5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astel Weather Images - Free Download on Freepik">
            <a:extLst>
              <a:ext uri="{FF2B5EF4-FFF2-40B4-BE49-F238E27FC236}">
                <a16:creationId xmlns:a16="http://schemas.microsoft.com/office/drawing/2014/main" id="{9E463291-07A2-4AE9-02E3-F6281FE77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D0BD00-6375-A279-2BA1-B5B2E9B63C59}"/>
              </a:ext>
            </a:extLst>
          </p:cNvPr>
          <p:cNvSpPr txBox="1"/>
          <p:nvPr/>
        </p:nvSpPr>
        <p:spPr>
          <a:xfrm>
            <a:off x="2595714" y="252415"/>
            <a:ext cx="7000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NEED</a:t>
            </a:r>
            <a:endParaRPr lang="en-IN" sz="4800" b="1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ABA7BF0-1B84-C6A8-4397-EE3A9E339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405" y="2337675"/>
            <a:ext cx="1129119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Weather Monitoring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Traditional weather stations may not provide frequent updates, while IoT-based systems continuously collect and send weather data in real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Remote Accessibility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Weather data can be accessed from anywhere via mobile apps or web dashboards, making it useful for remote areas.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Disaster Management &amp; Early Warning Systems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Helps in detecting extreme weather conditions (storms, floods, heatwaves) and sending alerts to prevent disasters and save lives.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Agriculture &amp; Smart Farming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Farmers can use weather data for precision farming, irrigation management, and protecting crops from extreme weather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Cities &amp; Environmental Monitoring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IoT-based weather stations help in air quality monitoring, pollution control, and efficient urban planning.</a:t>
            </a:r>
          </a:p>
        </p:txBody>
      </p:sp>
    </p:spTree>
    <p:extLst>
      <p:ext uri="{BB962C8B-B14F-4D97-AF65-F5344CB8AC3E}">
        <p14:creationId xmlns:p14="http://schemas.microsoft.com/office/powerpoint/2010/main" val="99999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0A30F-CE9B-CE8B-62AB-C89435C5C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astel Weather Images - Free Download on Freepik">
            <a:extLst>
              <a:ext uri="{FF2B5EF4-FFF2-40B4-BE49-F238E27FC236}">
                <a16:creationId xmlns:a16="http://schemas.microsoft.com/office/drawing/2014/main" id="{7D878082-46E9-78A5-7960-D03C7ABAE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35" y="-9832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29C329-9C6E-AEB8-7E8B-F0952C272658}"/>
              </a:ext>
            </a:extLst>
          </p:cNvPr>
          <p:cNvSpPr txBox="1"/>
          <p:nvPr/>
        </p:nvSpPr>
        <p:spPr>
          <a:xfrm>
            <a:off x="2595714" y="252415"/>
            <a:ext cx="7000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STAKEHOLDERS</a:t>
            </a:r>
            <a:endParaRPr lang="en-IN" sz="4800" b="1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F2E0DB6-1F47-3DA6-8DA2-5F1BE4F40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402" y="2136338"/>
            <a:ext cx="1129119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Farmers &amp; Agricultural Sector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Farmers</a:t>
            </a:r>
            <a:r>
              <a:rPr lang="en-US" dirty="0"/>
              <a:t> – Use weather data to optimize irrigation, protect crops, and improve productivity.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Agricultural Research Institutes</a:t>
            </a:r>
            <a:r>
              <a:rPr lang="en-US" dirty="0"/>
              <a:t> – Analyze climate impact on crops and develop better farming techniques.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General Public &amp; Consumers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Individuals &amp; Households</a:t>
            </a:r>
            <a:r>
              <a:rPr lang="en-US" dirty="0"/>
              <a:t> – Use weather apps and smart home devices for daily weather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Outdoor Enthusiasts (Hikers, Campers, Fishermen)</a:t>
            </a:r>
            <a:r>
              <a:rPr lang="en-US" dirty="0"/>
              <a:t> – Depend on real-time weather data for safety.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7A00F-EFAB-0DC6-5701-8E2E1F589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astel Weather Images - Free Download on Freepik">
            <a:extLst>
              <a:ext uri="{FF2B5EF4-FFF2-40B4-BE49-F238E27FC236}">
                <a16:creationId xmlns:a16="http://schemas.microsoft.com/office/drawing/2014/main" id="{B42D42A8-B561-776D-0E06-1015094D0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61BF43-1E77-E060-039E-56522CF92E31}"/>
              </a:ext>
            </a:extLst>
          </p:cNvPr>
          <p:cNvSpPr txBox="1"/>
          <p:nvPr/>
        </p:nvSpPr>
        <p:spPr>
          <a:xfrm>
            <a:off x="2595714" y="252415"/>
            <a:ext cx="7000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BUDGET</a:t>
            </a:r>
            <a:endParaRPr lang="en-IN" sz="4800" b="1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FF0937D-5742-C5BC-5F1F-FA5B930C9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402" y="1582346"/>
            <a:ext cx="1129119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ESP8266 Board – 158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ESP8266 Break out board – 199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LCD display – 89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I2C converter – 46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Bread board – 38</a:t>
            </a:r>
          </a:p>
          <a:p>
            <a:r>
              <a:rPr lang="en-US" b="1" dirty="0"/>
              <a:t>DHT11 Sensor – 48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BMP280 Sensor – 30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LDR Sensor – 25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Rain Sensor – 48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Jumbing</a:t>
            </a:r>
            <a:r>
              <a:rPr lang="en-US" b="1" dirty="0"/>
              <a:t> wire – 37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- 718</a:t>
            </a:r>
          </a:p>
        </p:txBody>
      </p:sp>
    </p:spTree>
    <p:extLst>
      <p:ext uri="{BB962C8B-B14F-4D97-AF65-F5344CB8AC3E}">
        <p14:creationId xmlns:p14="http://schemas.microsoft.com/office/powerpoint/2010/main" val="121184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77F29-0CE3-86B1-1924-A1B573E6C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astel Weather Images - Free Download on Freepik">
            <a:extLst>
              <a:ext uri="{FF2B5EF4-FFF2-40B4-BE49-F238E27FC236}">
                <a16:creationId xmlns:a16="http://schemas.microsoft.com/office/drawing/2014/main" id="{44094D36-D169-B110-6A2A-A47262CA1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35C0E2-22DA-48DC-AC4F-A1A5DAE550E8}"/>
              </a:ext>
            </a:extLst>
          </p:cNvPr>
          <p:cNvSpPr txBox="1"/>
          <p:nvPr/>
        </p:nvSpPr>
        <p:spPr>
          <a:xfrm>
            <a:off x="2595714" y="252415"/>
            <a:ext cx="7000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Plan of execution</a:t>
            </a:r>
            <a:endParaRPr lang="en-IN" sz="4800" b="1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550A097-42B7-8F60-C81F-B09B67E38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402" y="2136344"/>
            <a:ext cx="1129119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/>
              <a:t>Components Used: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ESP8266</a:t>
            </a:r>
            <a:r>
              <a:rPr lang="en-IN" dirty="0"/>
              <a:t> (Microcontroller), </a:t>
            </a:r>
            <a:r>
              <a:rPr lang="en-IN" b="1" dirty="0"/>
              <a:t>DHT11</a:t>
            </a:r>
            <a:r>
              <a:rPr lang="en-IN" dirty="0"/>
              <a:t> (Temperature &amp; Humidity), </a:t>
            </a:r>
            <a:r>
              <a:rPr lang="en-IN" b="1" dirty="0"/>
              <a:t>BMP280</a:t>
            </a:r>
            <a:r>
              <a:rPr lang="en-IN" dirty="0"/>
              <a:t> (Pressure), </a:t>
            </a:r>
            <a:r>
              <a:rPr lang="en-IN" b="1" dirty="0"/>
              <a:t>LDR</a:t>
            </a:r>
            <a:r>
              <a:rPr lang="en-IN" dirty="0"/>
              <a:t> (Light), </a:t>
            </a:r>
            <a:r>
              <a:rPr lang="en-IN" b="1" dirty="0"/>
              <a:t>Rain Sensor</a:t>
            </a:r>
            <a:r>
              <a:rPr lang="en-IN" dirty="0"/>
              <a:t>, </a:t>
            </a:r>
            <a:r>
              <a:rPr lang="en-IN" b="1" dirty="0"/>
              <a:t>LCD Display + I2C Converter</a:t>
            </a:r>
            <a:r>
              <a:rPr lang="en-IN" dirty="0"/>
              <a:t>, </a:t>
            </a:r>
            <a:r>
              <a:rPr lang="en-IN" b="1" dirty="0"/>
              <a:t>Breadboard &amp; Jumper Wires</a:t>
            </a:r>
            <a:r>
              <a:rPr lang="en-IN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Execution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Component Setup:</a:t>
            </a:r>
            <a:r>
              <a:rPr lang="en-IN" dirty="0"/>
              <a:t> Connect sensors to ESP8266 on a breadboard.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Circuit Assembly:</a:t>
            </a:r>
            <a:r>
              <a:rPr lang="en-IN" dirty="0"/>
              <a:t> Interface LCD, I2C module, and power connections.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Programming:</a:t>
            </a:r>
            <a:r>
              <a:rPr lang="en-IN" dirty="0"/>
              <a:t> Use </a:t>
            </a:r>
            <a:r>
              <a:rPr lang="en-IN" b="1" dirty="0"/>
              <a:t>Arduino IDE</a:t>
            </a:r>
            <a:r>
              <a:rPr lang="en-IN" dirty="0"/>
              <a:t> to code sensor readings and display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Data Display:</a:t>
            </a:r>
            <a:r>
              <a:rPr lang="en-IN" dirty="0"/>
              <a:t> Show readings on LCD and send to cloud (optional).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Testing &amp; Calibration:</a:t>
            </a:r>
            <a:r>
              <a:rPr lang="en-IN" dirty="0"/>
              <a:t> Verify sensor accuracy and adjust for real-time monitoring.</a:t>
            </a:r>
          </a:p>
        </p:txBody>
      </p:sp>
    </p:spTree>
    <p:extLst>
      <p:ext uri="{BB962C8B-B14F-4D97-AF65-F5344CB8AC3E}">
        <p14:creationId xmlns:p14="http://schemas.microsoft.com/office/powerpoint/2010/main" val="367874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35120-B069-D2AE-3386-BEC8C68D5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astel Weather Images - Free Download on Freepik">
            <a:extLst>
              <a:ext uri="{FF2B5EF4-FFF2-40B4-BE49-F238E27FC236}">
                <a16:creationId xmlns:a16="http://schemas.microsoft.com/office/drawing/2014/main" id="{F9847DDE-C793-6ED2-57DE-E7730BB05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BCD35D-3AAD-C568-8759-AB00AF6728F5}"/>
              </a:ext>
            </a:extLst>
          </p:cNvPr>
          <p:cNvSpPr txBox="1"/>
          <p:nvPr/>
        </p:nvSpPr>
        <p:spPr>
          <a:xfrm>
            <a:off x="2595714" y="252415"/>
            <a:ext cx="7000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conclusion</a:t>
            </a:r>
            <a:endParaRPr lang="en-IN" sz="4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FE55C4-9D73-E205-3706-30C983C63816}"/>
              </a:ext>
            </a:extLst>
          </p:cNvPr>
          <p:cNvSpPr txBox="1"/>
          <p:nvPr/>
        </p:nvSpPr>
        <p:spPr>
          <a:xfrm>
            <a:off x="245803" y="3008671"/>
            <a:ext cx="117003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IoT-Based Weather Monitoring System</a:t>
            </a:r>
            <a:r>
              <a:rPr lang="en-US" dirty="0"/>
              <a:t> successfully collects and analyzes real-time environmental data, including temperature, humidity, air pressure, light intensity, and rainfall. By integrating </a:t>
            </a:r>
            <a:r>
              <a:rPr lang="en-US" b="1" dirty="0"/>
              <a:t>ESP8266</a:t>
            </a:r>
            <a:r>
              <a:rPr lang="en-US" dirty="0"/>
              <a:t> with various sensors, the system ensures </a:t>
            </a:r>
            <a:r>
              <a:rPr lang="en-US" b="1" dirty="0"/>
              <a:t>accurate, automated, and remote weather monitoring</a:t>
            </a:r>
            <a:r>
              <a:rPr lang="en-US" dirty="0"/>
              <a:t> with minimal human intervention.</a:t>
            </a:r>
          </a:p>
          <a:p>
            <a:r>
              <a:rPr lang="en-US" b="1" dirty="0"/>
              <a:t>Key Benefits: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Real-time data collection</a:t>
            </a:r>
            <a:r>
              <a:rPr lang="en-US" dirty="0"/>
              <a:t> for better decision-making.</a:t>
            </a:r>
            <a:br>
              <a:rPr lang="en-US" dirty="0"/>
            </a:br>
            <a:r>
              <a:rPr lang="en-US" b="1" dirty="0"/>
              <a:t>Remote monitoring</a:t>
            </a:r>
            <a:r>
              <a:rPr lang="en-US" dirty="0"/>
              <a:t> using IoT and cloud platforms.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Low-cost &amp; scalable</a:t>
            </a:r>
            <a:r>
              <a:rPr lang="en-US" dirty="0"/>
              <a:t> solution for smart cities, agriculture, and disaster management.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Improves forecasting accuracy</a:t>
            </a:r>
            <a:r>
              <a:rPr lang="en-US" dirty="0"/>
              <a:t> and enhances environmental awareness.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9557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</TotalTime>
  <Words>717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Weather Monitoring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Akula Sonu</dc:creator>
  <cp:lastModifiedBy>Akula Sonu</cp:lastModifiedBy>
  <cp:revision>2</cp:revision>
  <dcterms:created xsi:type="dcterms:W3CDTF">2025-02-16T19:18:06Z</dcterms:created>
  <dcterms:modified xsi:type="dcterms:W3CDTF">2025-02-17T04:52:26Z</dcterms:modified>
</cp:coreProperties>
</file>