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7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6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2136-7568-4028-A771-8D801193538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8D94CD-0872-48CB-AB0C-34D7A46435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2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7B55-A91C-41E1-B3FA-CE5B31816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         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F7F90-5FD5-4D81-B5BC-612668163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0DCA-95B2-4E12-BBA0-FD9103F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A169-335A-4067-85E2-1A278D34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9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D375-D382-45A1-BADF-C4D97C1F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A08A-7594-4EC9-BE23-F8134D6A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7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           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Demo</dc:title>
  <dc:creator>giri</dc:creator>
  <cp:lastModifiedBy>giri</cp:lastModifiedBy>
  <cp:revision>1</cp:revision>
  <dcterms:created xsi:type="dcterms:W3CDTF">2024-02-13T07:11:32Z</dcterms:created>
  <dcterms:modified xsi:type="dcterms:W3CDTF">2024-02-13T07:12:07Z</dcterms:modified>
</cp:coreProperties>
</file>