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3A2-7A52-4875-B8A2-B4BE2B2E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BB4B4-E37B-4969-A580-124EA642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47B1-A23E-4205-A735-A56EC27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E17C-C5D4-4559-9ED3-A5347E8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DE4F-D27F-4100-9B43-134A4CC6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4DC-BEA1-4745-BCAE-B2C765E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72F5-37EE-4314-9D1A-6B139C6F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E595-3621-4633-9A1B-A3F9045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7BA7-B184-4FA4-946A-DA17F002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A9A-6FA8-4FF1-84A9-1473D43B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E1F2E-AE76-4D15-9312-47188792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4623-39CC-4AE5-A714-8F259E0D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E007-4427-4627-92BD-69419D3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144C-0842-4F81-8ABB-15BA394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5B99-5649-4F85-9C47-D9D14A1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13AB-2256-4716-B541-B52D1140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225-1A64-4CD3-AB3D-FC6D0386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7E42-0C42-4082-978A-7754F1F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5F18-6FC6-4444-BCEE-A32D095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B706-D8F0-4488-A5D4-EE32D5B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AC4-5397-4126-B9F9-6A9ED415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A117-7A30-4C5C-9142-7071CCC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461A-5F6F-4A60-B8F2-71F702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948E-9845-4335-A3DE-93D01C1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51A6-23F8-4CB3-A518-503A506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0BE-1B9B-437E-9E73-2F31785E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1ADC-DAAF-4DC5-B3D3-5FB31704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2741-F0CB-4373-BEC4-DF55DE39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1C23-1E65-4104-A380-96FFA123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1957-4294-4408-90D4-C9923CE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4489-A54E-48C8-8771-B6D48BB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D2B9-461E-411C-99BA-FD2BED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666D-4926-4E67-952D-82D286EE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9AB4-C8AE-4B01-BE4C-3EA0660F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68D26-D96D-498D-8FF6-CF1D4B44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6750-AA48-4CD7-9ED9-C8489391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8702D-324C-4168-AA9D-02FAA3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3B6D-1125-49DE-A178-418CE8A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7E41-D183-4797-BF7D-B0159CA8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0CF-E4C9-4D36-97AF-156AFE8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BA6E-6572-4A49-B429-78FC32D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C24BD-F550-44DA-8F88-5AF2B20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C0901-946D-4851-8420-90F308B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E7FE5-D8C2-4E20-8F7B-80C089B6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181B6-9CD2-442F-B201-AFF6BCF9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80969-3A8A-4609-A9AD-BCBC131F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E0B-E4D1-4D0A-BABA-C09DA73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64D6-5F84-4518-AA6A-E8FDF54D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3E05-7ECA-4334-8627-43DDADB6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EC1D-2C5A-42E4-A699-ED94B47C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80A2-90C8-4416-B433-AF3F4FCE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CE33-54F5-4CBA-B217-C297518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9C5-6623-4544-8715-0C0C8D7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7C70-9B0C-480B-967E-A6FCC9F0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778A-86CF-4381-B7B9-611DDA21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135B-C08C-48CF-B5F3-28B0A97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956F-0437-487C-8BCF-FFE6FF99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FC2F-D2F8-4546-B454-8B63AD03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F1C19-C24E-4D9D-A87F-42C61F2C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33C7-A779-4C1A-B007-84308BBA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20C6-F3DB-4C9F-ADCB-E1232F4E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9A02-6414-4876-93A2-F4F5C903C78B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5DF8-4865-48AC-B5C3-908043D9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D91C-BEE6-4C35-88A8-E0B83CAD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83EB-3F11-4D05-A8A3-FB51ED99D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7581D-3A65-40E7-AAB3-F218B3253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" b="144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60669-46A6-49FC-9A80-1AE901B3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Small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48B-46A3-4607-BB01-47554771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Internship Evaluation</a:t>
            </a:r>
          </a:p>
        </p:txBody>
      </p:sp>
    </p:spTree>
    <p:extLst>
      <p:ext uri="{BB962C8B-B14F-4D97-AF65-F5344CB8AC3E}">
        <p14:creationId xmlns:p14="http://schemas.microsoft.com/office/powerpoint/2010/main" val="25241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1</a:t>
            </a:r>
            <a:endParaRPr lang="en-I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4322B5-F189-480C-B128-ED7F2F1C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9" y="675908"/>
            <a:ext cx="7770471" cy="6014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327349" y="1318917"/>
            <a:ext cx="4860668" cy="439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This web application comprises of a 4-step form through which users can submit details of their property (warehouse)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Date submitted by users should be recorded in a database.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First step is general information. Type of warehouse can be – Regular or Airconditioned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Clicking on Next button will save the info and take user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17092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7DFF7F-23B6-4A42-8B22-214FF0BA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11" y="967654"/>
            <a:ext cx="7419955" cy="541656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507030" y="1481667"/>
            <a:ext cx="4317042" cy="446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2</a:t>
            </a:r>
            <a:r>
              <a:rPr lang="en-US" sz="2000" baseline="30000" dirty="0"/>
              <a:t>nd</a:t>
            </a:r>
            <a:r>
              <a:rPr lang="en-US" sz="2000" dirty="0"/>
              <a:t> screen where the user will fill construction details of their warehouse.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Next button user should land to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20746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670705" y="1694302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3rd screen where the user will fill his/her Additional Details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Back and Next </a:t>
            </a:r>
            <a:r>
              <a:rPr lang="en-US" sz="2000" dirty="0"/>
              <a:t>buttons must be active. 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Next button user should land to the next screen.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894222-898D-4C62-AF85-18DC9E8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95" y="967654"/>
            <a:ext cx="6873328" cy="512063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134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68E9-D62D-4486-97A4-6807BF7ABBA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4th screen where the user will fill his/her Special Remarks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Provision to upload files is to be built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clicking Back button user must navigate to the previous screen and on clicking the Submit button user all data should be saved.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5A2E69-3598-4FBB-B6C9-5EAE2F48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88" y="967654"/>
            <a:ext cx="6721878" cy="507501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F482EAFB-D59D-4A05-B6A9-927756EC15B5}"/>
              </a:ext>
            </a:extLst>
          </p:cNvPr>
          <p:cNvSpPr/>
          <p:nvPr/>
        </p:nvSpPr>
        <p:spPr>
          <a:xfrm>
            <a:off x="510139" y="675908"/>
            <a:ext cx="462013" cy="44062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448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B02A2C-1841-40C8-AF4F-A73C8A256C6D}"/>
              </a:ext>
            </a:extLst>
          </p:cNvPr>
          <p:cNvSpPr txBox="1"/>
          <p:nvPr/>
        </p:nvSpPr>
        <p:spPr>
          <a:xfrm>
            <a:off x="1315779" y="2047269"/>
            <a:ext cx="101782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You can develop app using any framework and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Project submission last date is 12th July’21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the project is completed, please write a mail to</a:t>
            </a:r>
          </a:p>
          <a:p>
            <a:r>
              <a:rPr lang="en-US" sz="2200" dirty="0"/>
              <a:t>        elina@acompworld.com mentioning the following:</a:t>
            </a:r>
          </a:p>
          <a:p>
            <a:r>
              <a:rPr lang="en-US" sz="2200" dirty="0"/>
              <a:t>        1. Project framework/platform details</a:t>
            </a:r>
          </a:p>
          <a:p>
            <a:r>
              <a:rPr lang="en-US" sz="2200" dirty="0"/>
              <a:t>        2.  Your name, phone number, </a:t>
            </a:r>
            <a:r>
              <a:rPr lang="en-US" sz="2200" dirty="0" err="1"/>
              <a:t>gmail</a:t>
            </a:r>
            <a:r>
              <a:rPr lang="en-US" sz="2200" dirty="0"/>
              <a:t> ID, </a:t>
            </a:r>
            <a:r>
              <a:rPr lang="en-US" sz="2200" dirty="0" err="1"/>
              <a:t>Anydesk</a:t>
            </a:r>
            <a:r>
              <a:rPr lang="en-US" sz="2200" dirty="0"/>
              <a:t>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then setup a call over Google Meet to review the project and conduct your interview.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042AE-851A-4257-9A3E-A074526FCBB0}"/>
              </a:ext>
            </a:extLst>
          </p:cNvPr>
          <p:cNvSpPr txBox="1"/>
          <p:nvPr/>
        </p:nvSpPr>
        <p:spPr>
          <a:xfrm>
            <a:off x="1315779" y="70604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9943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Small Web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Elina Taneja</dc:creator>
  <cp:lastModifiedBy>Elina Taneja</cp:lastModifiedBy>
  <cp:revision>19</cp:revision>
  <dcterms:created xsi:type="dcterms:W3CDTF">2021-06-16T11:00:14Z</dcterms:created>
  <dcterms:modified xsi:type="dcterms:W3CDTF">2021-07-10T12:36:02Z</dcterms:modified>
</cp:coreProperties>
</file>