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2"/>
        <p:guide pos="293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/>
              <a:t>Click to edit Master text styles</a:t>
            </a:r>
            <a:endParaRPr lang="en-US"/>
          </a:p>
          <a:p>
            <a:pPr lvl="1" indent="-285750"/>
            <a:r>
              <a:rPr lang="en-US"/>
              <a:t>Second level</a:t>
            </a:r>
            <a:endParaRPr lang="en-US"/>
          </a:p>
          <a:p>
            <a:pPr lvl="2" indent="-228600"/>
            <a:r>
              <a:rPr lang="en-US"/>
              <a:t>Third level</a:t>
            </a:r>
            <a:endParaRPr lang="en-US"/>
          </a:p>
          <a:p>
            <a:pPr lvl="3" indent="-228600"/>
            <a:r>
              <a:rPr lang="en-US"/>
              <a:t>Fourth level</a:t>
            </a:r>
            <a:endParaRPr lang="en-US"/>
          </a:p>
          <a:p>
            <a:pPr lvl="4" indent="-228600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Connector 9"/>
          <p:cNvCxnSpPr/>
          <p:nvPr/>
        </p:nvCxnSpPr>
        <p:spPr>
          <a:xfrm flipV="1">
            <a:off x="635" y="3213100"/>
            <a:ext cx="90360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62070" y="4015105"/>
            <a:ext cx="79248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7765" y="621030"/>
            <a:ext cx="86423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39540" y="5521960"/>
            <a:ext cx="79248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707765" y="3430905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Local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612515" y="12827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Remote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27630" y="6237605"/>
            <a:ext cx="79248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F1</a:t>
            </a:r>
            <a:endParaRPr lang="en-US"/>
          </a:p>
        </p:txBody>
      </p:sp>
      <p:cxnSp>
        <p:nvCxnSpPr>
          <p:cNvPr id="26" name="Straight Arrow Connector 25"/>
          <p:cNvCxnSpPr>
            <a:stCxn id="11" idx="4"/>
            <a:endCxn id="15" idx="0"/>
          </p:cNvCxnSpPr>
          <p:nvPr/>
        </p:nvCxnSpPr>
        <p:spPr>
          <a:xfrm>
            <a:off x="4258310" y="4591050"/>
            <a:ext cx="77470" cy="930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20" idx="7"/>
          </p:cNvCxnSpPr>
          <p:nvPr/>
        </p:nvCxnSpPr>
        <p:spPr>
          <a:xfrm flipH="1">
            <a:off x="3303905" y="6013450"/>
            <a:ext cx="751840" cy="28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721100" y="630110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3. chkout Feature branch</a:t>
            </a:r>
            <a:endParaRPr lang="en-US"/>
          </a:p>
        </p:txBody>
      </p:sp>
      <p:cxnSp>
        <p:nvCxnSpPr>
          <p:cNvPr id="34" name="Straight Arrow Connector 33"/>
          <p:cNvCxnSpPr>
            <a:endCxn id="15" idx="2"/>
          </p:cNvCxnSpPr>
          <p:nvPr/>
        </p:nvCxnSpPr>
        <p:spPr>
          <a:xfrm flipV="1">
            <a:off x="3088005" y="5810250"/>
            <a:ext cx="85153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071370" y="5153660"/>
            <a:ext cx="1541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4. If the feature is intended to be in the next release then merge back to D</a:t>
            </a:r>
            <a:endParaRPr lang="en-US" sz="1200"/>
          </a:p>
        </p:txBody>
      </p:sp>
      <p:sp>
        <p:nvSpPr>
          <p:cNvPr id="36" name="Oval 35"/>
          <p:cNvSpPr/>
          <p:nvPr/>
        </p:nvSpPr>
        <p:spPr>
          <a:xfrm>
            <a:off x="6804025" y="5805170"/>
            <a:ext cx="100838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14570" y="5765165"/>
            <a:ext cx="1917700" cy="32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443980" y="5153660"/>
            <a:ext cx="18910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5 For minor bug fixes</a:t>
            </a:r>
            <a:endParaRPr lang="en-US" sz="1200"/>
          </a:p>
          <a:p>
            <a:pPr algn="l"/>
            <a:r>
              <a:rPr lang="en-US" sz="1200"/>
              <a:t> and preparing meta-data</a:t>
            </a:r>
            <a:endParaRPr lang="en-US" sz="1200"/>
          </a:p>
        </p:txBody>
      </p:sp>
      <p:sp>
        <p:nvSpPr>
          <p:cNvPr id="42" name="Oval 41"/>
          <p:cNvSpPr/>
          <p:nvPr/>
        </p:nvSpPr>
        <p:spPr>
          <a:xfrm>
            <a:off x="6540500" y="1700530"/>
            <a:ext cx="103314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52005" y="2798445"/>
            <a:ext cx="42164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7488555" y="2412365"/>
            <a:ext cx="141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6 . R1 pushed to origin</a:t>
            </a:r>
            <a:endParaRPr lang="en-US" sz="1400"/>
          </a:p>
        </p:txBody>
      </p:sp>
      <p:cxnSp>
        <p:nvCxnSpPr>
          <p:cNvPr id="45" name="Straight Arrow Connector 44"/>
          <p:cNvCxnSpPr>
            <a:endCxn id="42" idx="4"/>
          </p:cNvCxnSpPr>
          <p:nvPr/>
        </p:nvCxnSpPr>
        <p:spPr>
          <a:xfrm flipH="1" flipV="1">
            <a:off x="7057390" y="2420620"/>
            <a:ext cx="149225" cy="338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6170930" y="1044575"/>
            <a:ext cx="19221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Perform SIT and UAT </a:t>
            </a:r>
            <a:endParaRPr lang="en-US" sz="1400"/>
          </a:p>
          <a:p>
            <a:r>
              <a:rPr lang="en-US" sz="1400"/>
              <a:t>with this branch</a:t>
            </a:r>
            <a:endParaRPr lang="en-US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572000" y="1052830"/>
            <a:ext cx="1950085" cy="88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4732020" y="380365"/>
            <a:ext cx="15081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Tag it with the</a:t>
            </a:r>
            <a:endParaRPr lang="en-US" sz="1400"/>
          </a:p>
          <a:p>
            <a:r>
              <a:rPr lang="en-US" sz="1400"/>
              <a:t> version number </a:t>
            </a:r>
            <a:endParaRPr lang="en-US" sz="1400"/>
          </a:p>
          <a:p>
            <a:r>
              <a:rPr lang="en-US" sz="1400"/>
              <a:t>and delete R1</a:t>
            </a:r>
            <a:endParaRPr 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3612515" y="130937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Protected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7636510" y="1566545"/>
            <a:ext cx="11823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Non - protected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814570" y="5640705"/>
            <a:ext cx="221361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4695825" y="4999990"/>
            <a:ext cx="20427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7 .Minor changes made</a:t>
            </a:r>
            <a:endParaRPr lang="en-US" sz="1400"/>
          </a:p>
          <a:p>
            <a:r>
              <a:rPr lang="en-US" sz="1400"/>
              <a:t>are merged back </a:t>
            </a:r>
            <a:endParaRPr lang="en-US" sz="140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547495" y="4004945"/>
            <a:ext cx="229489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5605" y="3573145"/>
            <a:ext cx="1151890" cy="1007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H1</a:t>
            </a: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499870" y="4316095"/>
            <a:ext cx="2496185" cy="12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4"/>
          </p:cNvCxnSpPr>
          <p:nvPr/>
        </p:nvCxnSpPr>
        <p:spPr>
          <a:xfrm>
            <a:off x="4140200" y="1124585"/>
            <a:ext cx="0" cy="280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4288790" y="2311400"/>
            <a:ext cx="1727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1. pull the changes </a:t>
            </a:r>
            <a:endParaRPr lang="en-US" sz="1400"/>
          </a:p>
        </p:txBody>
      </p:sp>
      <p:sp>
        <p:nvSpPr>
          <p:cNvPr id="60" name="Text Box 59"/>
          <p:cNvSpPr txBox="1"/>
          <p:nvPr/>
        </p:nvSpPr>
        <p:spPr>
          <a:xfrm>
            <a:off x="1922145" y="3598545"/>
            <a:ext cx="207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2(b). checkout the latest</a:t>
            </a:r>
            <a:endParaRPr lang="en-US" sz="1400"/>
          </a:p>
        </p:txBody>
      </p:sp>
      <p:sp>
        <p:nvSpPr>
          <p:cNvPr id="61" name="Text Box 60"/>
          <p:cNvSpPr txBox="1"/>
          <p:nvPr/>
        </p:nvSpPr>
        <p:spPr>
          <a:xfrm>
            <a:off x="1986915" y="4502150"/>
            <a:ext cx="1855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10. Merge to develop</a:t>
            </a:r>
            <a:endParaRPr lang="en-US" sz="140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827405" y="2412365"/>
            <a:ext cx="37465" cy="135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69875" y="1303655"/>
            <a:ext cx="1151890" cy="1007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H1</a:t>
            </a:r>
            <a:endParaRPr lang="en-US"/>
          </a:p>
        </p:txBody>
      </p:sp>
      <p:cxnSp>
        <p:nvCxnSpPr>
          <p:cNvPr id="64" name="Straight Arrow Connector 63"/>
          <p:cNvCxnSpPr>
            <a:endCxn id="12" idx="2"/>
          </p:cNvCxnSpPr>
          <p:nvPr/>
        </p:nvCxnSpPr>
        <p:spPr>
          <a:xfrm flipV="1">
            <a:off x="1440180" y="873125"/>
            <a:ext cx="2267585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1322070" y="496570"/>
            <a:ext cx="2540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Tag it with the</a:t>
            </a:r>
            <a:endParaRPr lang="en-US" sz="1400"/>
          </a:p>
          <a:p>
            <a:r>
              <a:rPr lang="en-US" sz="1400">
                <a:sym typeface="+mn-ea"/>
              </a:rPr>
              <a:t> version number </a:t>
            </a:r>
            <a:endParaRPr lang="en-US" sz="1400"/>
          </a:p>
          <a:p>
            <a:r>
              <a:rPr lang="en-US" sz="1400">
                <a:sym typeface="+mn-ea"/>
              </a:rPr>
              <a:t>and delete R1</a:t>
            </a:r>
            <a:endParaRPr lang="en-US" sz="1400"/>
          </a:p>
        </p:txBody>
      </p:sp>
      <p:sp>
        <p:nvSpPr>
          <p:cNvPr id="66" name="Text Box 65"/>
          <p:cNvSpPr txBox="1"/>
          <p:nvPr/>
        </p:nvSpPr>
        <p:spPr>
          <a:xfrm>
            <a:off x="4140200" y="4763770"/>
            <a:ext cx="1261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2(a) checkout</a:t>
            </a:r>
            <a:endParaRPr lang="en-US" sz="1400"/>
          </a:p>
        </p:txBody>
      </p:sp>
      <p:sp>
        <p:nvSpPr>
          <p:cNvPr id="68" name="Text Box 67"/>
          <p:cNvSpPr txBox="1"/>
          <p:nvPr/>
        </p:nvSpPr>
        <p:spPr>
          <a:xfrm>
            <a:off x="868680" y="2771775"/>
            <a:ext cx="2131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2(c). R1 pushed to origin</a:t>
            </a:r>
            <a:endParaRPr lang="en-US"/>
          </a:p>
          <a:p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186690" y="542290"/>
            <a:ext cx="11353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Non -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protected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Presentation</Application>
  <PresentationFormat/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10</dc:creator>
  <cp:lastModifiedBy>rushikeshakula</cp:lastModifiedBy>
  <cp:revision>3</cp:revision>
  <dcterms:created xsi:type="dcterms:W3CDTF">2020-04-24T08:30:33Z</dcterms:created>
  <dcterms:modified xsi:type="dcterms:W3CDTF">2020-04-28T10:17:05Z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