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92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/>
              <a:t>Click to edit Master text styles</a:t>
            </a:r>
            <a:endParaRPr lang="en-US"/>
          </a:p>
          <a:p>
            <a:pPr lvl="1" indent="-285750"/>
            <a:r>
              <a:rPr lang="en-US"/>
              <a:t>Second level</a:t>
            </a:r>
            <a:endParaRPr lang="en-US"/>
          </a:p>
          <a:p>
            <a:pPr lvl="2" indent="-228600"/>
            <a:r>
              <a:rPr lang="en-US"/>
              <a:t>Third level</a:t>
            </a:r>
            <a:endParaRPr lang="en-US"/>
          </a:p>
          <a:p>
            <a:pPr lvl="3" indent="-228600"/>
            <a:r>
              <a:rPr lang="en-US"/>
              <a:t>Fourth level</a:t>
            </a:r>
            <a:endParaRPr lang="en-US"/>
          </a:p>
          <a:p>
            <a:pPr lvl="4" indent="-228600"/>
            <a:r>
              <a:rPr lang="en-US"/>
              <a:t>Fifth level</a:t>
            </a:r>
            <a:endParaRPr lang="en-US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Straight Connector 3"/>
          <p:cNvCxnSpPr/>
          <p:nvPr/>
        </p:nvCxnSpPr>
        <p:spPr>
          <a:xfrm flipV="1">
            <a:off x="-13335" y="3429000"/>
            <a:ext cx="926592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010660" y="621030"/>
            <a:ext cx="1255395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Master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11295" y="4019550"/>
            <a:ext cx="125476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Master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89635" y="5095875"/>
            <a:ext cx="504190" cy="503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F1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40425" y="5013325"/>
            <a:ext cx="503555" cy="504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R1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08215" y="4941570"/>
            <a:ext cx="504190" cy="575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R2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475740" y="4554855"/>
            <a:ext cx="2564765" cy="67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07000" y="4693920"/>
            <a:ext cx="805180" cy="319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56225" y="4345305"/>
            <a:ext cx="2024380" cy="59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92520" y="2205355"/>
            <a:ext cx="0" cy="273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940425" y="1701165"/>
            <a:ext cx="503555" cy="504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R1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220335" y="1341120"/>
            <a:ext cx="73406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221480" y="1477010"/>
            <a:ext cx="16046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Automatic merge is possible,</a:t>
            </a:r>
            <a:endParaRPr lang="en-US" sz="1400"/>
          </a:p>
          <a:p>
            <a:r>
              <a:rPr lang="en-US" sz="1400"/>
              <a:t>fast forward merge </a:t>
            </a:r>
            <a:endParaRPr lang="en-US" sz="140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69200" y="1845310"/>
            <a:ext cx="27305" cy="3018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308215" y="1341120"/>
            <a:ext cx="504190" cy="575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R2</a:t>
            </a:r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436235" y="1196975"/>
            <a:ext cx="1854200" cy="217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6273165" y="243840"/>
            <a:ext cx="24009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As master is one commit ahead of the R2</a:t>
            </a:r>
            <a:endParaRPr lang="en-US" sz="1400"/>
          </a:p>
          <a:p>
            <a:r>
              <a:rPr lang="en-US" sz="1400">
                <a:sym typeface="+mn-ea"/>
              </a:rPr>
              <a:t>fast forward merge isn't possible</a:t>
            </a:r>
            <a:endParaRPr lang="en-US" sz="140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221480" y="1414780"/>
            <a:ext cx="69850" cy="2534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5207000" y="243840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Conflicts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3088640" y="438150"/>
            <a:ext cx="673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C1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3541395" y="3841115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C1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636905" y="4498975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C1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5518785" y="5363210"/>
            <a:ext cx="525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C1</a:t>
            </a: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043930" y="5835650"/>
            <a:ext cx="295910" cy="218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003925" y="6287770"/>
            <a:ext cx="440055" cy="23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6443980" y="5791200"/>
            <a:ext cx="967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R1-C1</a:t>
            </a:r>
            <a:endParaRPr lang="en-US" sz="1400"/>
          </a:p>
        </p:txBody>
      </p:sp>
      <p:sp>
        <p:nvSpPr>
          <p:cNvPr id="37" name="Text Box 36"/>
          <p:cNvSpPr txBox="1"/>
          <p:nvPr/>
        </p:nvSpPr>
        <p:spPr>
          <a:xfrm>
            <a:off x="6579235" y="6287770"/>
            <a:ext cx="696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R1-C2</a:t>
            </a:r>
            <a:endParaRPr lang="en-US" sz="1400"/>
          </a:p>
        </p:txBody>
      </p:sp>
      <p:sp>
        <p:nvSpPr>
          <p:cNvPr id="44" name="Oval 43"/>
          <p:cNvSpPr/>
          <p:nvPr/>
        </p:nvSpPr>
        <p:spPr>
          <a:xfrm>
            <a:off x="7452360" y="5733415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8112760" y="506730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C1</a:t>
            </a:r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7812405" y="5657215"/>
            <a:ext cx="84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R2-C1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3815715" y="642620"/>
            <a:ext cx="1511935" cy="849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Master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96665" y="4581525"/>
            <a:ext cx="1511935" cy="79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Master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-3810" y="3428365"/>
            <a:ext cx="911225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427855" y="1564005"/>
            <a:ext cx="71755" cy="301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4050665" y="3043555"/>
            <a:ext cx="14795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pull the changes</a:t>
            </a:r>
            <a:endParaRPr lang="en-US" sz="1400"/>
          </a:p>
        </p:txBody>
      </p:sp>
      <p:sp>
        <p:nvSpPr>
          <p:cNvPr id="10" name="Oval 9"/>
          <p:cNvSpPr/>
          <p:nvPr/>
        </p:nvSpPr>
        <p:spPr>
          <a:xfrm>
            <a:off x="6804025" y="5229225"/>
            <a:ext cx="79248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R2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80380" y="6021705"/>
            <a:ext cx="720090" cy="575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R3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37760" y="5373370"/>
            <a:ext cx="642620" cy="64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66385" y="5053330"/>
            <a:ext cx="1437640" cy="32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5366385" y="5328285"/>
            <a:ext cx="77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Checkout</a:t>
            </a:r>
            <a:endParaRPr lang="en-US" sz="1400"/>
          </a:p>
        </p:txBody>
      </p:sp>
      <p:sp>
        <p:nvSpPr>
          <p:cNvPr id="15" name="Text Box 14"/>
          <p:cNvSpPr txBox="1"/>
          <p:nvPr/>
        </p:nvSpPr>
        <p:spPr>
          <a:xfrm>
            <a:off x="5844540" y="4746625"/>
            <a:ext cx="17945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Rebase from master</a:t>
            </a:r>
            <a:endParaRPr lang="en-US" sz="1400"/>
          </a:p>
        </p:txBody>
      </p:sp>
      <p:sp>
        <p:nvSpPr>
          <p:cNvPr id="16" name="Oval 15"/>
          <p:cNvSpPr/>
          <p:nvPr/>
        </p:nvSpPr>
        <p:spPr>
          <a:xfrm>
            <a:off x="6732270" y="1557020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R2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092315" y="2348865"/>
            <a:ext cx="98425" cy="278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436235" y="1125220"/>
            <a:ext cx="1296035" cy="459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5844540" y="76835"/>
            <a:ext cx="146367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ym typeface="+mn-ea"/>
              </a:rPr>
              <a:t>Automatic merge is possible,</a:t>
            </a:r>
            <a:endParaRPr lang="en-US" sz="1400"/>
          </a:p>
          <a:p>
            <a:r>
              <a:rPr lang="en-US" sz="1400">
                <a:sym typeface="+mn-ea"/>
              </a:rPr>
              <a:t>fast forward merge </a:t>
            </a:r>
            <a:endParaRPr lang="en-US" sz="140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764030" y="5122545"/>
            <a:ext cx="200787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71550" y="5517515"/>
            <a:ext cx="792480" cy="575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F1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868170" y="5949950"/>
            <a:ext cx="3639820" cy="359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2755265" y="6229350"/>
            <a:ext cx="207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squash and merge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1868170" y="4860925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rebase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Straight Connector 5"/>
          <p:cNvCxnSpPr/>
          <p:nvPr/>
        </p:nvCxnSpPr>
        <p:spPr>
          <a:xfrm flipV="1">
            <a:off x="3810" y="3467100"/>
            <a:ext cx="9137015" cy="11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851910" y="836930"/>
            <a:ext cx="1296035" cy="575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Master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51910" y="4437380"/>
            <a:ext cx="1368425" cy="504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Master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195830" y="4725670"/>
            <a:ext cx="1584325" cy="143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99610" y="1454785"/>
            <a:ext cx="0" cy="295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945380" y="2710815"/>
            <a:ext cx="14795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pull the changes</a:t>
            </a:r>
            <a:endParaRPr lang="en-US" sz="1400"/>
          </a:p>
        </p:txBody>
      </p:sp>
      <p:sp>
        <p:nvSpPr>
          <p:cNvPr id="12" name="Oval 11"/>
          <p:cNvSpPr/>
          <p:nvPr/>
        </p:nvSpPr>
        <p:spPr>
          <a:xfrm>
            <a:off x="755650" y="4437380"/>
            <a:ext cx="1368425" cy="93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Hotfix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403985" y="1988820"/>
            <a:ext cx="22225" cy="2346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55650" y="1042670"/>
            <a:ext cx="1224280" cy="864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Hotfix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2439670" y="43351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checkout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1535430" y="2489835"/>
            <a:ext cx="155511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push the changes back to origin</a:t>
            </a:r>
            <a:r>
              <a:rPr lang="en-US"/>
              <a:t> 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084070" y="1196975"/>
            <a:ext cx="1624330" cy="257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764030" y="674370"/>
            <a:ext cx="16662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fast forward merge</a:t>
            </a:r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Straight Connector 3"/>
          <p:cNvCxnSpPr/>
          <p:nvPr/>
        </p:nvCxnSpPr>
        <p:spPr>
          <a:xfrm flipV="1">
            <a:off x="-3810" y="3285490"/>
            <a:ext cx="918464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851910" y="394970"/>
            <a:ext cx="1296035" cy="575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Master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23665" y="4057015"/>
            <a:ext cx="122428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Master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2135" y="5877560"/>
            <a:ext cx="648335" cy="575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R3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18330" y="1056005"/>
            <a:ext cx="9525" cy="2805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4771390" y="2291715"/>
            <a:ext cx="1405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pull changes to local</a:t>
            </a:r>
            <a:endParaRPr lang="en-US" sz="140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47260" y="4833620"/>
            <a:ext cx="904875" cy="97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5584190" y="477710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Rebase R3 with master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012180" y="1988820"/>
            <a:ext cx="635" cy="381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52135" y="1196975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R3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147945" y="836930"/>
            <a:ext cx="516255" cy="34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5767705" y="687705"/>
            <a:ext cx="16662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fast forward merge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WPS Presentation</Application>
  <PresentationFormat/>
  <Paragraphs>93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SimSun</vt:lpstr>
      <vt:lpstr>Wingdings</vt:lpstr>
      <vt:lpstr>Microsoft YaHei</vt:lpstr>
      <vt:lpstr>Arial Unicode MS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Windows 10</dc:creator>
  <cp:lastModifiedBy>rushikeshakula</cp:lastModifiedBy>
  <cp:revision>4</cp:revision>
  <dcterms:created xsi:type="dcterms:W3CDTF">2020-04-24T08:30:00Z</dcterms:created>
  <dcterms:modified xsi:type="dcterms:W3CDTF">2020-05-03T09:01:59Z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1033-11.2.0.9031</vt:lpwstr>
  </property>
</Properties>
</file>