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1539875" y="3298825"/>
            <a:ext cx="9128125" cy="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447665" y="405130"/>
            <a:ext cx="115189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5750" y="1197610"/>
            <a:ext cx="86423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QA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06640" y="5811520"/>
            <a:ext cx="72009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37575" y="5451475"/>
            <a:ext cx="648335" cy="57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67550" y="1919605"/>
            <a:ext cx="0" cy="281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13320" y="2137410"/>
            <a:ext cx="72009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16315" y="1845310"/>
            <a:ext cx="648335" cy="57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R3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60335" y="2925445"/>
            <a:ext cx="135890" cy="273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392035" y="1845310"/>
            <a:ext cx="27813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607935" y="1557020"/>
            <a:ext cx="929640" cy="22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527800" y="981075"/>
            <a:ext cx="146050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49085" y="4736465"/>
            <a:ext cx="86423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QA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1850" y="5451475"/>
            <a:ext cx="28194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07935" y="5013325"/>
            <a:ext cx="100838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816975" y="2565400"/>
            <a:ext cx="159385" cy="273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rushikeshakula</cp:lastModifiedBy>
  <cp:revision>1</cp:revision>
  <dcterms:created xsi:type="dcterms:W3CDTF">2020-05-04T11:27:59Z</dcterms:created>
  <dcterms:modified xsi:type="dcterms:W3CDTF">2020-05-04T11:28:00Z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