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234440" y="989965"/>
            <a:ext cx="1392555" cy="8439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6350" y="2620645"/>
            <a:ext cx="1309370" cy="802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76350" y="4210050"/>
            <a:ext cx="1309370" cy="791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Development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34440" y="5803900"/>
            <a:ext cx="51689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2355" y="5803265"/>
            <a:ext cx="527685" cy="432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466850" y="5106670"/>
            <a:ext cx="485775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142490" y="5138420"/>
            <a:ext cx="464185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37080" y="3522980"/>
            <a:ext cx="20955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941830" y="1960880"/>
            <a:ext cx="10795" cy="52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01925" y="5422900"/>
            <a:ext cx="9817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4211955" y="5313680"/>
            <a:ext cx="6318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Role : Developer</a:t>
            </a:r>
            <a:endParaRPr lang="en-US"/>
          </a:p>
          <a:p>
            <a:r>
              <a:rPr lang="en-US"/>
              <a:t>Developer should be able to create the release branches and push the changes to development branch from release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37765" y="3702685"/>
            <a:ext cx="1150620" cy="5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022725" y="3422650"/>
            <a:ext cx="644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Role : Maintainer ( PM Or PL )</a:t>
            </a:r>
            <a:endParaRPr lang="en-US"/>
          </a:p>
          <a:p>
            <a:r>
              <a:rPr lang="en-US"/>
              <a:t>Maintainer can push the changes from development to QA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828925" y="1211580"/>
            <a:ext cx="1090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Protected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2972435" y="2488565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Protected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797175" y="4620895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Non - protected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134995" y="1960880"/>
            <a:ext cx="981710" cy="31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665345" y="162433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?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340985" y="335280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Scenario - 1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1640" y="5317490"/>
            <a:ext cx="422275" cy="41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22960" y="4947920"/>
            <a:ext cx="454025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260350" y="477012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Hotfix</a:t>
            </a: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68590" y="1063625"/>
            <a:ext cx="1752600" cy="62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Docs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7082790" y="514350"/>
            <a:ext cx="476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Docs branch is isolated from the code merge flow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9869170" y="1358900"/>
            <a:ext cx="2068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Independent branch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087120" y="810260"/>
            <a:ext cx="1414145" cy="1034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5235" y="2531110"/>
            <a:ext cx="107696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Development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70915" y="4515485"/>
            <a:ext cx="707390" cy="570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4457700"/>
            <a:ext cx="707390" cy="628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40485" y="3734435"/>
            <a:ext cx="368935" cy="67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32355" y="3554730"/>
            <a:ext cx="412115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31010" y="1855470"/>
            <a:ext cx="15811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60700" y="3881755"/>
            <a:ext cx="1478280" cy="635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235575" y="3607435"/>
            <a:ext cx="5801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Role : Developer</a:t>
            </a:r>
            <a:endParaRPr lang="en-US"/>
          </a:p>
          <a:p>
            <a:pPr algn="l"/>
            <a:r>
              <a:rPr lang="en-US">
                <a:sym typeface="+mn-ea"/>
              </a:rPr>
              <a:t>Developer should be able to create the release branches and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 push the changes to development branch from release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60700" y="3366135"/>
            <a:ext cx="1651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Non - Protected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85720" y="2118995"/>
            <a:ext cx="1953260" cy="27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240405" y="1665605"/>
            <a:ext cx="1090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Protected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784215" y="1950085"/>
            <a:ext cx="561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Role : Maintainer ( Release Team )</a:t>
            </a:r>
            <a:endParaRPr lang="en-US"/>
          </a:p>
          <a:p>
            <a:pPr algn="l"/>
            <a:r>
              <a:rPr lang="en-US">
                <a:sym typeface="+mn-ea"/>
              </a:rPr>
              <a:t>Maintainer can push the changes from development to QA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626100" y="535940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Scenario - 2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025" y="3787140"/>
            <a:ext cx="422275" cy="422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0255" y="3406775"/>
            <a:ext cx="42227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65735" y="324993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Hotfix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45" y="347980"/>
            <a:ext cx="10515600" cy="4351338"/>
          </a:xfrm>
        </p:spPr>
        <p:txBody>
          <a:bodyPr/>
          <a:p>
            <a:r>
              <a:rPr lang="en-US">
                <a:sym typeface="+mn-ea"/>
              </a:rPr>
              <a:t>We are limited to use only 2 roles (Maintainer and developer ) for pushing or merging the code in gitlab</a:t>
            </a:r>
            <a:endParaRPr lang="en-US">
              <a:sym typeface="+mn-ea"/>
            </a:endParaRPr>
          </a:p>
          <a:p>
            <a:r>
              <a:rPr lang="en-US"/>
              <a:t>We would require the 3 roles to attain the flow which is currently in svn</a:t>
            </a:r>
            <a:endParaRPr lang="en-US"/>
          </a:p>
          <a:p>
            <a:r>
              <a:rPr lang="en-US"/>
              <a:t>In SVN the roles are developer, pm or pl and owner(Release or CM team ) </a:t>
            </a:r>
            <a:endParaRPr lang="en-US"/>
          </a:p>
          <a:p>
            <a:r>
              <a:rPr lang="en-US"/>
              <a:t>Developer - Dev_branch</a:t>
            </a:r>
            <a:endParaRPr lang="en-US"/>
          </a:p>
          <a:p>
            <a:r>
              <a:rPr lang="en-US"/>
              <a:t>PM Or PL - Branches</a:t>
            </a:r>
            <a:endParaRPr lang="en-US"/>
          </a:p>
          <a:p>
            <a:r>
              <a:rPr lang="en-US"/>
              <a:t>master - owner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rushikeshakula</dc:creator>
  <cp:lastModifiedBy>rushikeshakula</cp:lastModifiedBy>
  <cp:revision>1</cp:revision>
  <dcterms:created xsi:type="dcterms:W3CDTF">2020-04-24T09:50:05Z</dcterms:created>
  <dcterms:modified xsi:type="dcterms:W3CDTF">2020-04-24T09:50:05Z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