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4421" r:id="rId3"/>
    <p:sldId id="4423" r:id="rId4"/>
    <p:sldId id="4424" r:id="rId5"/>
    <p:sldId id="4431" r:id="rId6"/>
    <p:sldId id="44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720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" userId="95509c1a-8f96-460a-b3d5-ec1bbc21110a" providerId="ADAL" clId="{BAE91FC1-2E45-4099-BA4E-D9C1063ED35F}"/>
    <pc:docChg chg="modSld">
      <pc:chgData name="Satish M" userId="95509c1a-8f96-460a-b3d5-ec1bbc21110a" providerId="ADAL" clId="{BAE91FC1-2E45-4099-BA4E-D9C1063ED35F}" dt="2024-05-04T13:25:28.096" v="17" actId="1076"/>
      <pc:docMkLst>
        <pc:docMk/>
      </pc:docMkLst>
      <pc:sldChg chg="modSp mod">
        <pc:chgData name="Satish M" userId="95509c1a-8f96-460a-b3d5-ec1bbc21110a" providerId="ADAL" clId="{BAE91FC1-2E45-4099-BA4E-D9C1063ED35F}" dt="2024-05-04T13:22:51.288" v="15" actId="1076"/>
        <pc:sldMkLst>
          <pc:docMk/>
          <pc:sldMk cId="0" sldId="260"/>
        </pc:sldMkLst>
        <pc:spChg chg="mod">
          <ac:chgData name="Satish M" userId="95509c1a-8f96-460a-b3d5-ec1bbc21110a" providerId="ADAL" clId="{BAE91FC1-2E45-4099-BA4E-D9C1063ED35F}" dt="2024-05-04T13:22:48.307" v="14" actId="1076"/>
          <ac:spMkLst>
            <pc:docMk/>
            <pc:sldMk cId="0" sldId="260"/>
            <ac:spMk id="2" creationId="{ED66556B-B256-8D8D-E60E-0C5895B5FFA5}"/>
          </ac:spMkLst>
        </pc:spChg>
        <pc:spChg chg="mod">
          <ac:chgData name="Satish M" userId="95509c1a-8f96-460a-b3d5-ec1bbc21110a" providerId="ADAL" clId="{BAE91FC1-2E45-4099-BA4E-D9C1063ED35F}" dt="2024-05-04T13:22:45.572" v="13" actId="1076"/>
          <ac:spMkLst>
            <pc:docMk/>
            <pc:sldMk cId="0" sldId="260"/>
            <ac:spMk id="3" creationId="{21F87AA7-2FEF-9248-CC8B-6951622F8F14}"/>
          </ac:spMkLst>
        </pc:spChg>
        <pc:spChg chg="mod">
          <ac:chgData name="Satish M" userId="95509c1a-8f96-460a-b3d5-ec1bbc21110a" providerId="ADAL" clId="{BAE91FC1-2E45-4099-BA4E-D9C1063ED35F}" dt="2024-05-04T13:22:40.008" v="11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43.321" v="1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51.288" v="15" actId="1076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Satish M" userId="95509c1a-8f96-460a-b3d5-ec1bbc21110a" providerId="ADAL" clId="{BAE91FC1-2E45-4099-BA4E-D9C1063ED35F}" dt="2024-05-04T13:25:28.096" v="17" actId="1076"/>
        <pc:sldMkLst>
          <pc:docMk/>
          <pc:sldMk cId="4051022129" sldId="4421"/>
        </pc:sldMkLst>
        <pc:spChg chg="add mod">
          <ac:chgData name="Satish M" userId="95509c1a-8f96-460a-b3d5-ec1bbc21110a" providerId="ADAL" clId="{BAE91FC1-2E45-4099-BA4E-D9C1063ED35F}" dt="2024-05-04T13:25:28.096" v="17" actId="1076"/>
          <ac:spMkLst>
            <pc:docMk/>
            <pc:sldMk cId="4051022129" sldId="4421"/>
            <ac:spMk id="4" creationId="{DC834CDC-2435-88E7-E908-66FF8BBA8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 cstate="print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32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HK Grotesk Bold"/>
              </a:rPr>
              <a:t>WIPRO NGA Program – </a:t>
            </a:r>
            <a:r>
              <a:rPr lang="en-US" sz="4400" dirty="0" smtClean="0">
                <a:solidFill>
                  <a:srgbClr val="FFFFFF"/>
                </a:solidFill>
                <a:latin typeface="HK Grotesk Bold"/>
              </a:rPr>
              <a:t>Embedded Testing</a:t>
            </a:r>
            <a:endParaRPr lang="en-US" sz="4400" dirty="0">
              <a:solidFill>
                <a:srgbClr val="FFFFFF"/>
              </a:solidFill>
              <a:latin typeface="HK Grotesk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05 August 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=""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– A Akhil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=""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11288060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Project </a:t>
            </a:r>
            <a:r>
              <a:rPr lang="en-US" sz="2400" smtClean="0">
                <a:solidFill>
                  <a:srgbClr val="FFFFFF"/>
                </a:solidFill>
                <a:latin typeface="HK Grotesk" pitchFamily="2" charset="77"/>
              </a:rPr>
              <a:t>Title –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Basic LED Controller Simulation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=""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Introduction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=""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=""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2"/>
            <a:ext cx="11786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u="sng" dirty="0" smtClean="0">
                <a:solidFill>
                  <a:srgbClr val="0187CC"/>
                </a:solidFill>
                <a:latin typeface="HK Grotesk"/>
              </a:rPr>
              <a:t>Background: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This is a Basic LED Controller Simulation project is designed to simulate the functionality of an LED controller within a software environment.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This project allows for turning LEDs on and off and adjusting their brightness using pulse-width modulation (PWM).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The simulation is implemented in C and can be run entirely in a software environment using Visual Studio Code without actual hardware.</a:t>
            </a:r>
            <a:endParaRPr lang="en-US" b="1" u="sng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187CC"/>
                </a:solidFill>
                <a:latin typeface="HK Grotesk"/>
              </a:rPr>
              <a:t>Problem Statement: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Simulating the functionality of an LED Controller.</a:t>
            </a:r>
            <a:endParaRPr lang="en-US" b="1" u="sng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endParaRPr lang="en-US" b="1" u="sng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187CC"/>
                </a:solidFill>
                <a:latin typeface="HK Grotesk"/>
              </a:rPr>
              <a:t>Objective: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Simulate LED control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: Implement software to simulate LEDs turning on and off.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Adjust LED brightness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: Develop a method to simulate brightness adjustment of LEDs using PWM.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Software-only environment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: Ensure all simulations run entirely in software, without the need for physical hardware.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10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=""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=""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Methodology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104418"/>
            <a:ext cx="11786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Approach: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SetUp: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We have installed the following things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Visual code for running code.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GDB debugger for debugging the code</a:t>
            </a:r>
          </a:p>
          <a:p>
            <a:pPr lvl="3">
              <a:buFont typeface="Wingdings" pitchFamily="2" charset="2"/>
              <a:buChar char="Ø"/>
            </a:pPr>
            <a:endParaRPr lang="en-US" sz="1600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Project Structure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The project is organized into three main components: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Header File (led_controller.h):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Defines the interface and data structures for the LED controller.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Source File (led_controller.c):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Implements the functions declared in the header file.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Main File (main.c):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Contains the main function to test and demonstrate the LED controller functionality.</a:t>
            </a:r>
          </a:p>
          <a:p>
            <a:pPr lvl="3"/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	</a:t>
            </a:r>
            <a:endParaRPr lang="en-US" b="1" dirty="0" smtClean="0">
              <a:solidFill>
                <a:srgbClr val="0187CC"/>
              </a:solidFill>
              <a:latin typeface="HK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=""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=""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Code Execution Process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862890"/>
            <a:ext cx="117866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Steps to Run the Program: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Set up the development environment: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Install Visual Studio Code and configure it for C programming.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Compile the code: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Use a C compiler to compile the project files.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Execute the main.c file: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Run the main function to test the LED controller.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Verify output: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Check the console output to verify the LED state and brightness levels.</a:t>
            </a:r>
          </a:p>
          <a:p>
            <a:pPr lvl="3">
              <a:buFont typeface="Wingdings" pitchFamily="2" charset="2"/>
              <a:buChar char="Ø"/>
            </a:pPr>
            <a:endParaRPr lang="en-US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GDB Debugging Steps: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Set breakpoints: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Place breakpoints in key parts of the code (e.g., main.c, led_controller.c).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Start GDB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: Launch GDB and load the compiled executable.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Run the program: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Use the run command to start the program within GDB.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Step through the code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: Use step and next commands to move through the code line by line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Inspect variables: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Use the print command to check the values of variables and program state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.</a:t>
            </a:r>
          </a:p>
          <a:p>
            <a:pPr lvl="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Continue execution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: Use the continue command to resume program execution or terminate the debugging session as needed.</a:t>
            </a: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155">
            <a:extLst>
              <a:ext uri="{FF2B5EF4-FFF2-40B4-BE49-F238E27FC236}">
                <a16:creationId xmlns=""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Outputs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126" y="929529"/>
            <a:ext cx="5470751" cy="426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7607" y="950719"/>
            <a:ext cx="5491407" cy="427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98580" y="5533053"/>
            <a:ext cx="534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187CC"/>
                </a:solidFill>
              </a:rPr>
              <a:t>	Fig.1: Building and running code</a:t>
            </a:r>
            <a:endParaRPr lang="en-US" dirty="0">
              <a:solidFill>
                <a:srgbClr val="0187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008" y="5470850"/>
            <a:ext cx="534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187CC"/>
                </a:solidFill>
              </a:rPr>
              <a:t>	Fig.2: Executing gdb debugging.</a:t>
            </a:r>
            <a:endParaRPr lang="en-US" dirty="0">
              <a:solidFill>
                <a:srgbClr val="0187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=""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=""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Conclusion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05347" y="1113749"/>
            <a:ext cx="11786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Summary: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 have runned and debugged a simple led controller simulation program with any hardware implementation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By following the described steps, one can successfully simulate LED control operations without the need for physical hardware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494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Acer</cp:lastModifiedBy>
  <cp:revision>229</cp:revision>
  <dcterms:created xsi:type="dcterms:W3CDTF">2024-05-04T13:11:57Z</dcterms:created>
  <dcterms:modified xsi:type="dcterms:W3CDTF">2024-08-05T03:02:21Z</dcterms:modified>
</cp:coreProperties>
</file>