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7"/>
    <p:restoredTop sz="94658"/>
  </p:normalViewPr>
  <p:slideViewPr>
    <p:cSldViewPr snapToGrid="0">
      <p:cViewPr varScale="1">
        <p:scale>
          <a:sx n="120" d="100"/>
          <a:sy n="12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4D587-652B-AF49-B714-6C1A99AD589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D16-E5FD-6845-BAEB-43342384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84846"/>
                </a:solidFill>
                <a:effectLst/>
                <a:latin typeface="__Inter_36bd41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D16-E5FD-6845-BAEB-43342384C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4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D433E-241E-BE23-26F5-74D1E9CF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4" y="4101452"/>
            <a:ext cx="8837233" cy="190996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highlight>
                  <a:srgbClr val="00FFFF"/>
                </a:highlight>
              </a:rPr>
              <a:t>How The Backend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4365-F895-29AB-9ADD-8210F0EF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4857750"/>
            <a:ext cx="7669530" cy="1153659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i="1" dirty="0">
                <a:solidFill>
                  <a:srgbClr val="7030A0"/>
                </a:solidFill>
                <a:latin typeface="Garamond" panose="02020404030301010803" pitchFamily="18" charset="0"/>
                <a:cs typeface="ADLaM Display" panose="020F0502020204030204" pitchFamily="34" charset="0"/>
              </a:rPr>
              <a:t>A simply study note to refer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F4EC1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5" name="Picture 24" descr="Eyes on a candy">
            <a:extLst>
              <a:ext uri="{FF2B5EF4-FFF2-40B4-BE49-F238E27FC236}">
                <a16:creationId xmlns:a16="http://schemas.microsoft.com/office/drawing/2014/main" id="{95FF2D37-6168-C80E-0F44-291787E7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11" r="-1" b="42637"/>
          <a:stretch/>
        </p:blipFill>
        <p:spPr>
          <a:xfrm>
            <a:off x="1443228" y="5610"/>
            <a:ext cx="10103329" cy="341565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4EC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4EC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Alarm Ringing with solid fill">
            <a:extLst>
              <a:ext uri="{FF2B5EF4-FFF2-40B4-BE49-F238E27FC236}">
                <a16:creationId xmlns:a16="http://schemas.microsoft.com/office/drawing/2014/main" id="{B7C789CE-D3BE-45E6-8C98-BA43567CE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690" y="4852140"/>
            <a:ext cx="720090" cy="725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D93323-4140-298E-95D0-C9824226EDE7}"/>
              </a:ext>
            </a:extLst>
          </p:cNvPr>
          <p:cNvSpPr txBox="1"/>
          <p:nvPr/>
        </p:nvSpPr>
        <p:spPr>
          <a:xfrm>
            <a:off x="10527030" y="4743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277B6-6F22-649D-09CB-F9D5F075954F}"/>
              </a:ext>
            </a:extLst>
          </p:cNvPr>
          <p:cNvSpPr txBox="1"/>
          <p:nvPr/>
        </p:nvSpPr>
        <p:spPr>
          <a:xfrm>
            <a:off x="7018020" y="652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47556-C766-54A1-2111-915DC2ED3B4C}"/>
              </a:ext>
            </a:extLst>
          </p:cNvPr>
          <p:cNvSpPr txBox="1"/>
          <p:nvPr/>
        </p:nvSpPr>
        <p:spPr>
          <a:xfrm>
            <a:off x="1438278" y="5609"/>
            <a:ext cx="8745839" cy="598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BEFD6-0841-BF73-E401-B7F613986D94}"/>
              </a:ext>
            </a:extLst>
          </p:cNvPr>
          <p:cNvSpPr txBox="1"/>
          <p:nvPr/>
        </p:nvSpPr>
        <p:spPr>
          <a:xfrm flipH="1">
            <a:off x="-1" y="5610"/>
            <a:ext cx="1446275" cy="69931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3412B-6CB1-AB21-68FC-96D8C6397B0A}"/>
              </a:ext>
            </a:extLst>
          </p:cNvPr>
          <p:cNvSpPr txBox="1"/>
          <p:nvPr/>
        </p:nvSpPr>
        <p:spPr>
          <a:xfrm>
            <a:off x="1440180" y="6172199"/>
            <a:ext cx="10751820" cy="8265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C282E-E33C-E12C-63C1-C35C28354A74}"/>
              </a:ext>
            </a:extLst>
          </p:cNvPr>
          <p:cNvSpPr txBox="1"/>
          <p:nvPr/>
        </p:nvSpPr>
        <p:spPr>
          <a:xfrm>
            <a:off x="11546556" y="5609"/>
            <a:ext cx="642395" cy="674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AA273-E024-B9EF-BE37-8F5EFC59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51723-9E31-FB2D-66D6-FB845E04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950D-19CF-1E56-CF12-DD290A3B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2E91D-F728-9F9F-E0F1-3391E21341F8}"/>
              </a:ext>
            </a:extLst>
          </p:cNvPr>
          <p:cNvSpPr txBox="1"/>
          <p:nvPr/>
        </p:nvSpPr>
        <p:spPr>
          <a:xfrm>
            <a:off x="182880" y="324612"/>
            <a:ext cx="11875770" cy="6053328"/>
          </a:xfrm>
          <a:prstGeom prst="rect">
            <a:avLst/>
          </a:prstGeom>
          <a:gradFill>
            <a:gsLst>
              <a:gs pos="46990">
                <a:srgbClr val="ABD4F9"/>
              </a:gs>
              <a:gs pos="46990">
                <a:srgbClr val="ABD4F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Overview</a:t>
            </a:r>
          </a:p>
          <a:p>
            <a:pPr algn="l"/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The backend of web development is crucial for handling requests from clients and generating appropriate responses. It consists of three main components: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Server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,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Application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, and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Database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. Additionally, the 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API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 (Application Programming Interface) plays a vital role in facilitating communication between the client and server.</a:t>
            </a:r>
          </a:p>
          <a:p>
            <a:pPr algn="l"/>
            <a:endParaRPr lang="en-IN" b="0" i="0" dirty="0">
              <a:solidFill>
                <a:srgbClr val="202020"/>
              </a:solidFill>
              <a:effectLst/>
              <a:latin typeface="__Inter_36bd41"/>
            </a:endParaRP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Components of the Backend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1. 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Definition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is a computer that receives requests from clients. It runs an application that contains the logic for responding to different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Functionality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processes incoming requests and sends back the necessary information or resources.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2. 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Role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application is responsible for handling the logic of how to respond to requests. It interacts with the database to retrieve or store information as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Example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If a client requests user data, the application queries the database and formats the response.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3. 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Purpose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database is where all the information is stored. It allows the application to access and manipulate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Interaction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application accesses the database to get the information it needs to generate responses for the client 1.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4. API (Application Programming Interface)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Definition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An API defines how clients should make requests and how the server should respond. It includes information about endpoints and data formats.</a:t>
            </a:r>
          </a:p>
          <a:p>
            <a:pPr algn="l"/>
            <a:endParaRPr lang="en-IN" b="0" i="0" dirty="0">
              <a:solidFill>
                <a:srgbClr val="202020"/>
              </a:solidFill>
              <a:effectLst/>
              <a:latin typeface="__Inter_36bd41"/>
            </a:endParaRPr>
          </a:p>
        </p:txBody>
      </p:sp>
    </p:spTree>
    <p:extLst>
      <p:ext uri="{BB962C8B-B14F-4D97-AF65-F5344CB8AC3E}">
        <p14:creationId xmlns:p14="http://schemas.microsoft.com/office/powerpoint/2010/main" val="3213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990">
              <a:srgbClr val="ABD4F9"/>
            </a:gs>
            <a:gs pos="46990">
              <a:srgbClr val="ABD4F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68260-8301-1BAF-5092-573804F1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D75DE-4D70-D712-26C5-5577CF7A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B4E81-6615-70A8-6436-E5B7C92D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83600-85EF-E036-08FD-273FD80D298E}"/>
              </a:ext>
            </a:extLst>
          </p:cNvPr>
          <p:cNvSpPr txBox="1"/>
          <p:nvPr/>
        </p:nvSpPr>
        <p:spPr>
          <a:xfrm>
            <a:off x="331470" y="751344"/>
            <a:ext cx="11361419" cy="5355312"/>
          </a:xfrm>
          <a:prstGeom prst="rect">
            <a:avLst/>
          </a:prstGeom>
          <a:gradFill>
            <a:gsLst>
              <a:gs pos="46990">
                <a:srgbClr val="ABD4F9"/>
              </a:gs>
              <a:gs pos="46990">
                <a:srgbClr val="ABD4F9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Analogy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Think of the API like a postal service. Just as you need the correct address to send a letter, a client must use the correct endpoint to retrieve information from the server.</a:t>
            </a:r>
          </a:p>
          <a:p>
            <a:pPr algn="l"/>
            <a:endParaRPr lang="en-IN" b="1" dirty="0">
              <a:solidFill>
                <a:srgbClr val="202020"/>
              </a:solidFill>
              <a:latin typeface="__Inter_36bd41"/>
            </a:endParaRP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Communication Flow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Client Request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A client sends a request to the server via the API.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Server Processing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receives the request and processes it using the application.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Database Access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application may access the database to retrieve or store information.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Response Generation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The server generates a response based on the application logic and sends it back to the client.</a:t>
            </a:r>
          </a:p>
          <a:p>
            <a:pPr algn="l"/>
            <a:endParaRPr lang="en-IN" b="1" i="0" dirty="0">
              <a:solidFill>
                <a:srgbClr val="202020"/>
              </a:solidFill>
              <a:effectLst/>
              <a:latin typeface="__Inter_36bd41"/>
            </a:endParaRPr>
          </a:p>
          <a:p>
            <a:pPr algn="l"/>
            <a:r>
              <a:rPr lang="en-IN" b="1" dirty="0">
                <a:solidFill>
                  <a:srgbClr val="202020"/>
                </a:solidFill>
                <a:latin typeface="__Inter_36bd41"/>
              </a:rPr>
              <a:t> </a:t>
            </a: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Cloud Computing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Definition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Many servers today run on cloud platforms, which are virtual devices that provide resources over the Internet. This makes them more accessible and reliable than traditional physical servers. </a:t>
            </a: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Examples of Cloud Services</a:t>
            </a: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: AWS, Google Cloud, Microsoft Azure, and NAVER Cloud are popular options for hosting backend services.</a:t>
            </a:r>
          </a:p>
          <a:p>
            <a:pPr algn="l"/>
            <a:endParaRPr lang="en-IN" b="0" i="0" dirty="0">
              <a:solidFill>
                <a:srgbClr val="202020"/>
              </a:solidFill>
              <a:effectLst/>
              <a:latin typeface="__Inter_36bd41"/>
            </a:endParaRPr>
          </a:p>
          <a:p>
            <a:pPr algn="l"/>
            <a:r>
              <a:rPr lang="en-IN" b="1" i="0" dirty="0">
                <a:solidFill>
                  <a:srgbClr val="202020"/>
                </a:solidFill>
                <a:effectLst/>
                <a:latin typeface="__Inter_36bd41"/>
              </a:rPr>
              <a:t>Key Points to Remember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The backend consists of the server, application, database, and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The API is essential for communication between the client and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020"/>
                </a:solidFill>
                <a:effectLst/>
                <a:latin typeface="__Inter_36bd41"/>
              </a:rPr>
              <a:t>Cloud services enhance the accessibility and reliability of backend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E439-44F1-318C-9457-20BB2BC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20" y="1081942"/>
            <a:ext cx="9404604" cy="1261208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This guide should help you understand the fundamental components and processes involved in backend web development!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64B9C-7AA9-2165-FB9B-0CBF8D3F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7320" y="2701094"/>
            <a:ext cx="5875020" cy="2400301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77"/>
                <a:cs typeface="Broadway" panose="020F0502020204030204" pitchFamily="34" charset="0"/>
              </a:rPr>
              <a:t>THANK YOU! Have a Great DAY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DC22-D0D0-3C5F-95FE-431B4D0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September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BF99-78D7-6509-A05E-8EB07D59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7218-32F1-7168-8667-FB834A6A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1502" y="0"/>
            <a:ext cx="685800" cy="685800"/>
          </a:xfrm>
        </p:spPr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495</Words>
  <Application>Microsoft Macintosh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__Inter_36bd41</vt:lpstr>
      <vt:lpstr>Aptos</vt:lpstr>
      <vt:lpstr>Arial</vt:lpstr>
      <vt:lpstr>Copperplate Gothic Bold</vt:lpstr>
      <vt:lpstr>Dante</vt:lpstr>
      <vt:lpstr>Dante (Headings)2</vt:lpstr>
      <vt:lpstr>Garamond</vt:lpstr>
      <vt:lpstr>Helvetica Neue Medium</vt:lpstr>
      <vt:lpstr>Wingdings</vt:lpstr>
      <vt:lpstr>Wingdings 2</vt:lpstr>
      <vt:lpstr>OffsetVTI</vt:lpstr>
      <vt:lpstr>How The Backend Works</vt:lpstr>
      <vt:lpstr>PowerPoint Presentation</vt:lpstr>
      <vt:lpstr>PowerPoint Presentation</vt:lpstr>
      <vt:lpstr>This guide should help you understand the fundamental components and processes involved in backend web development!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Kumar Mogili</dc:creator>
  <cp:lastModifiedBy>Naresh Kumar Mogili</cp:lastModifiedBy>
  <cp:revision>2</cp:revision>
  <dcterms:created xsi:type="dcterms:W3CDTF">2024-09-24T23:16:21Z</dcterms:created>
  <dcterms:modified xsi:type="dcterms:W3CDTF">2024-09-25T04:47:18Z</dcterms:modified>
</cp:coreProperties>
</file>