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68" d="100"/>
          <a:sy n="68" d="100"/>
        </p:scale>
        <p:origin x="4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D778-8949-4AA2-B072-547FBDAAC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838" y="575035"/>
            <a:ext cx="8806330" cy="4877333"/>
          </a:xfrm>
        </p:spPr>
        <p:txBody>
          <a:bodyPr/>
          <a:lstStyle/>
          <a:p>
            <a:r>
              <a:rPr lang="en-US" b="1" i="1" dirty="0"/>
              <a:t>     </a:t>
            </a:r>
            <a:br>
              <a:rPr lang="en-US" b="1" i="1" dirty="0"/>
            </a:br>
            <a:br>
              <a:rPr lang="en-US" b="1" i="1" dirty="0"/>
            </a:br>
            <a:r>
              <a:rPr lang="en-US" b="1" i="1" dirty="0"/>
              <a:t>				  </a:t>
            </a:r>
            <a:br>
              <a:rPr lang="en-US" b="1" i="1" dirty="0"/>
            </a:br>
            <a:br>
              <a:rPr lang="en-US" b="1" i="1" dirty="0"/>
            </a:br>
            <a:r>
              <a:rPr lang="en-US" sz="6000" b="1" i="1" dirty="0"/>
              <a:t>Project Based learning</a:t>
            </a:r>
            <a:br>
              <a:rPr lang="en-US" b="1" i="1" dirty="0"/>
            </a:br>
            <a:r>
              <a:rPr lang="en-US" sz="3200" b="1" i="1" dirty="0"/>
              <a:t> 						Group-3 </a:t>
            </a:r>
            <a:br>
              <a:rPr lang="en-US" sz="3200" b="1" i="1" dirty="0"/>
            </a:br>
            <a:r>
              <a:rPr lang="en-US" sz="3200" b="1" i="1" dirty="0"/>
              <a:t>                      </a:t>
            </a:r>
            <a:r>
              <a:rPr lang="en-US" sz="3200" b="1" i="1" dirty="0">
                <a:solidFill>
                  <a:schemeClr val="tx1">
                    <a:lumMod val="95000"/>
                  </a:schemeClr>
                </a:solidFill>
              </a:rPr>
              <a:t>Project-24</a:t>
            </a:r>
            <a:br>
              <a:rPr lang="en-US" b="1" i="1" u="sng" dirty="0"/>
            </a:br>
            <a:endParaRPr lang="en-IN" b="1" i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2F262-E17F-4018-B385-EEBA71C97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691" y="4822258"/>
            <a:ext cx="3188750" cy="1383548"/>
          </a:xfrm>
        </p:spPr>
        <p:txBody>
          <a:bodyPr>
            <a:normAutofit/>
          </a:bodyPr>
          <a:lstStyle/>
          <a:p>
            <a:r>
              <a:rPr lang="en-US" sz="2400" b="1" i="1" u="sng" dirty="0"/>
              <a:t>2000080005</a:t>
            </a:r>
          </a:p>
          <a:p>
            <a:r>
              <a:rPr lang="en-US" sz="2400" b="1" i="1" u="sng" dirty="0"/>
              <a:t>Praveen </a:t>
            </a:r>
            <a:r>
              <a:rPr lang="en-US" sz="2400" b="1" i="1" u="sng" dirty="0" err="1"/>
              <a:t>kumar</a:t>
            </a:r>
            <a:endParaRPr lang="en-IN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2522792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9521-6DFA-49CC-85A7-83AA8E5F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219" y="567267"/>
            <a:ext cx="3628711" cy="1447800"/>
          </a:xfrm>
        </p:spPr>
        <p:txBody>
          <a:bodyPr/>
          <a:lstStyle/>
          <a:p>
            <a:r>
              <a:rPr lang="en-US" sz="2800" b="1" i="1" u="sng" dirty="0"/>
              <a:t>Handle null values:-</a:t>
            </a:r>
            <a:endParaRPr lang="en-IN" sz="2800" b="1" i="1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654D6-02C8-47F8-8E05-79A005F62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7221" y="2646680"/>
            <a:ext cx="3628712" cy="2895599"/>
          </a:xfrm>
        </p:spPr>
        <p:txBody>
          <a:bodyPr>
            <a:normAutofit/>
          </a:bodyPr>
          <a:lstStyle/>
          <a:p>
            <a:r>
              <a:rPr lang="en-US" sz="1600" dirty="0"/>
              <a:t>In machine learning, there are many ways to handle null or missing values .</a:t>
            </a:r>
          </a:p>
          <a:p>
            <a:r>
              <a:rPr lang="en-US" sz="1600" dirty="0"/>
              <a:t>Now , we will use them to handle our unorganized data.</a:t>
            </a:r>
          </a:p>
          <a:p>
            <a:r>
              <a:rPr lang="en-US" sz="6600" dirty="0"/>
              <a:t>.</a:t>
            </a:r>
            <a:r>
              <a:rPr lang="en-US" sz="1600" dirty="0" err="1"/>
              <a:t>new_df.isnull</a:t>
            </a:r>
            <a:r>
              <a:rPr lang="en-US" sz="1600" dirty="0"/>
              <a:t>().sum()</a:t>
            </a:r>
            <a:endParaRPr lang="en-IN" sz="1600" dirty="0"/>
          </a:p>
        </p:txBody>
      </p:sp>
      <p:pic>
        <p:nvPicPr>
          <p:cNvPr id="3074" name="Picture 2" descr="Visual search query image">
            <a:extLst>
              <a:ext uri="{FF2B5EF4-FFF2-40B4-BE49-F238E27FC236}">
                <a16:creationId xmlns:a16="http://schemas.microsoft.com/office/drawing/2014/main" id="{8618F4BC-E2A0-4EDB-8A1D-103CD12ABE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268" y="2301875"/>
            <a:ext cx="4152900" cy="279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83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9C6C-0C07-4C18-90E3-9511792F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52" y="723900"/>
            <a:ext cx="3755803" cy="910167"/>
          </a:xfrm>
        </p:spPr>
        <p:txBody>
          <a:bodyPr/>
          <a:lstStyle/>
          <a:p>
            <a:r>
              <a:rPr lang="en-US" sz="3200" b="1" i="1" u="sng" dirty="0"/>
              <a:t>Splitting dataset:-</a:t>
            </a:r>
            <a:endParaRPr lang="en-IN" sz="3200" b="1" i="1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40257-CA5E-4F0E-B603-77F61CF9B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7954" y="2562013"/>
            <a:ext cx="5068046" cy="2895599"/>
          </a:xfrm>
        </p:spPr>
        <p:txBody>
          <a:bodyPr>
            <a:normAutofit/>
          </a:bodyPr>
          <a:lstStyle/>
          <a:p>
            <a:r>
              <a:rPr lang="en-US" sz="1800" dirty="0"/>
              <a:t>Now we perform a split operation on our dataset</a:t>
            </a:r>
          </a:p>
          <a:p>
            <a:endParaRPr lang="en-US" sz="1800" dirty="0"/>
          </a:p>
          <a:p>
            <a:r>
              <a:rPr lang="en-US" sz="1800" dirty="0"/>
              <a:t>from </a:t>
            </a:r>
            <a:r>
              <a:rPr lang="en-US" sz="1800" dirty="0" err="1"/>
              <a:t>sklearn.model_selection</a:t>
            </a:r>
            <a:r>
              <a:rPr lang="en-US" sz="1800" dirty="0"/>
              <a:t> import </a:t>
            </a:r>
            <a:r>
              <a:rPr lang="en-US" sz="1800" dirty="0" err="1"/>
              <a:t>train_test_split</a:t>
            </a:r>
            <a:endParaRPr lang="en-US" sz="1800" dirty="0"/>
          </a:p>
          <a:p>
            <a:r>
              <a:rPr lang="en-IN" sz="1800" dirty="0" err="1"/>
              <a:t>x_train,x_test,y_train,y_test</a:t>
            </a:r>
            <a:r>
              <a:rPr lang="en-IN" sz="1800" dirty="0"/>
              <a:t> =   	</a:t>
            </a:r>
            <a:r>
              <a:rPr lang="en-IN" sz="1800" dirty="0" err="1"/>
              <a:t>train_test_split</a:t>
            </a:r>
            <a:r>
              <a:rPr lang="en-IN" sz="1800" dirty="0"/>
              <a:t>(</a:t>
            </a:r>
            <a:r>
              <a:rPr lang="en-IN" sz="1800" dirty="0" err="1"/>
              <a:t>x,y,test_size</a:t>
            </a:r>
            <a:r>
              <a:rPr lang="en-IN" sz="1800" dirty="0"/>
              <a:t>=0.2,random_   	state=40)</a:t>
            </a:r>
          </a:p>
        </p:txBody>
      </p:sp>
      <p:pic>
        <p:nvPicPr>
          <p:cNvPr id="1026" name="Picture 2" descr="Visual search query image">
            <a:extLst>
              <a:ext uri="{FF2B5EF4-FFF2-40B4-BE49-F238E27FC236}">
                <a16:creationId xmlns:a16="http://schemas.microsoft.com/office/drawing/2014/main" id="{9F0D298F-F517-4F89-92EC-B11DA1FE85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1743960"/>
            <a:ext cx="5535808" cy="335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65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76E6-D291-452E-A3BF-62B9A97C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57474"/>
            <a:ext cx="3401064" cy="653716"/>
          </a:xfrm>
        </p:spPr>
        <p:txBody>
          <a:bodyPr/>
          <a:lstStyle/>
          <a:p>
            <a:r>
              <a:rPr lang="en-US" sz="3200" b="1" i="1" u="sng" dirty="0"/>
              <a:t>Normalization:-</a:t>
            </a:r>
            <a:endParaRPr lang="en-IN" sz="3200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8274A-BCAA-45C7-997E-AF2FB40CFBE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9980612" y="1447800"/>
            <a:ext cx="45719" cy="4340258"/>
          </a:xfrm>
        </p:spPr>
        <p:txBody>
          <a:bodyPr/>
          <a:lstStyle/>
          <a:p>
            <a:r>
              <a:rPr lang="en-US" dirty="0"/>
              <a:t>    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CC398-1210-45D5-94B0-96E7DFA88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6193" y="2253403"/>
            <a:ext cx="6524767" cy="3223968"/>
          </a:xfrm>
        </p:spPr>
        <p:txBody>
          <a:bodyPr>
            <a:normAutofit/>
          </a:bodyPr>
          <a:lstStyle/>
          <a:p>
            <a:r>
              <a:rPr lang="en-US" sz="2000" dirty="0"/>
              <a:t>We do normalization on numerical data because</a:t>
            </a:r>
          </a:p>
          <a:p>
            <a:r>
              <a:rPr lang="en-US" sz="2000" dirty="0"/>
              <a:t>our data is unbalanced      it means that the  </a:t>
            </a:r>
          </a:p>
          <a:p>
            <a:r>
              <a:rPr lang="en-US" sz="2000" dirty="0"/>
              <a:t>difference between the variable values is high    </a:t>
            </a:r>
          </a:p>
          <a:p>
            <a:r>
              <a:rPr lang="en-US" sz="2000" dirty="0"/>
              <a:t>so we convert them into  1 and 0.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45900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1DFD-20C7-4C0A-A28A-F718913E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978" y="833121"/>
            <a:ext cx="3401064" cy="840557"/>
          </a:xfrm>
        </p:spPr>
        <p:txBody>
          <a:bodyPr/>
          <a:lstStyle/>
          <a:p>
            <a:r>
              <a:rPr lang="en-US" sz="2800" b="1" i="1" u="sng" dirty="0"/>
              <a:t>Applying Model</a:t>
            </a:r>
            <a:r>
              <a:rPr lang="en-US" sz="2800" b="1" i="1" dirty="0"/>
              <a:t>:-</a:t>
            </a:r>
            <a:endParaRPr lang="en-IN" sz="28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31C3E-1210-41C3-9486-516AE96DE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6505" y="1447800"/>
            <a:ext cx="644107" cy="4572000"/>
          </a:xfrm>
        </p:spPr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A5478-A918-4671-9587-8700EADB9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2224726"/>
            <a:ext cx="6333502" cy="3800153"/>
          </a:xfrm>
        </p:spPr>
        <p:txBody>
          <a:bodyPr>
            <a:normAutofit/>
          </a:bodyPr>
          <a:lstStyle/>
          <a:p>
            <a:r>
              <a:rPr lang="en-US" sz="1800" dirty="0"/>
              <a:t>It  was the last step. </a:t>
            </a:r>
          </a:p>
          <a:p>
            <a:r>
              <a:rPr lang="en-US" sz="1800" dirty="0"/>
              <a:t>When we are apply any </a:t>
            </a:r>
          </a:p>
          <a:p>
            <a:r>
              <a:rPr lang="en-US" sz="1800" dirty="0"/>
              <a:t>suitable model it will give  more accuracy.</a:t>
            </a:r>
          </a:p>
          <a:p>
            <a:r>
              <a:rPr lang="en-US" sz="1800" dirty="0"/>
              <a:t>So , here we are applying Random Forest </a:t>
            </a:r>
            <a:r>
              <a:rPr lang="en-US" sz="1800" dirty="0" err="1"/>
              <a:t>Classifer</a:t>
            </a:r>
            <a:endParaRPr lang="en-US" sz="1800" dirty="0"/>
          </a:p>
          <a:p>
            <a:r>
              <a:rPr lang="en-US" sz="1800" dirty="0"/>
              <a:t>because  it was one of the ML  model  that gives</a:t>
            </a:r>
          </a:p>
          <a:p>
            <a:r>
              <a:rPr lang="en-US" sz="1800" dirty="0"/>
              <a:t> the 88% accuracy , which was considered as the best </a:t>
            </a:r>
          </a:p>
          <a:p>
            <a:r>
              <a:rPr lang="en-US" sz="1800" dirty="0"/>
              <a:t>accuracy 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693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8F13-AFE7-46DC-B9AA-58C5F360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616" y="469232"/>
            <a:ext cx="3401064" cy="1048483"/>
          </a:xfrm>
        </p:spPr>
        <p:txBody>
          <a:bodyPr/>
          <a:lstStyle/>
          <a:p>
            <a:r>
              <a:rPr lang="en-US" sz="3200" b="1" i="1" u="sng" dirty="0"/>
              <a:t>Accuracy</a:t>
            </a:r>
            <a:r>
              <a:rPr lang="en-US" sz="3200" b="1" i="1" dirty="0"/>
              <a:t>:-</a:t>
            </a:r>
            <a:endParaRPr lang="en-IN" sz="3200" b="1" i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A51AD-FE7F-41DB-B4AA-2C9B42AC2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2091504"/>
            <a:ext cx="3577468" cy="3388885"/>
          </a:xfrm>
        </p:spPr>
        <p:txBody>
          <a:bodyPr/>
          <a:lstStyle/>
          <a:p>
            <a:r>
              <a:rPr lang="en-US" sz="2000" dirty="0"/>
              <a:t>By using </a:t>
            </a:r>
          </a:p>
          <a:p>
            <a:r>
              <a:rPr lang="en-US" sz="2000" dirty="0"/>
              <a:t>Random Forest Classifier</a:t>
            </a:r>
          </a:p>
          <a:p>
            <a:r>
              <a:rPr lang="en-US" sz="2000" dirty="0"/>
              <a:t>I was got the Accuracy :</a:t>
            </a:r>
          </a:p>
          <a:p>
            <a:r>
              <a:rPr lang="en-US" sz="2000" dirty="0"/>
              <a:t> 1.0  . </a:t>
            </a:r>
          </a:p>
          <a:p>
            <a:r>
              <a:rPr lang="en-US" sz="2000" dirty="0"/>
              <a:t>And next we can </a:t>
            </a:r>
          </a:p>
          <a:p>
            <a:r>
              <a:rPr lang="en-US" sz="2000" dirty="0"/>
              <a:t>differentiate the predicted </a:t>
            </a:r>
          </a:p>
          <a:p>
            <a:r>
              <a:rPr lang="en-US" sz="2000" dirty="0"/>
              <a:t>values and actual values.</a:t>
            </a:r>
          </a:p>
          <a:p>
            <a:endParaRPr lang="en-US" sz="2000" dirty="0"/>
          </a:p>
          <a:p>
            <a:endParaRPr lang="en-IN" dirty="0"/>
          </a:p>
        </p:txBody>
      </p:sp>
      <p:pic>
        <p:nvPicPr>
          <p:cNvPr id="2050" name="Picture 2" descr="Visual search query image">
            <a:extLst>
              <a:ext uri="{FF2B5EF4-FFF2-40B4-BE49-F238E27FC236}">
                <a16:creationId xmlns:a16="http://schemas.microsoft.com/office/drawing/2014/main" id="{85FB6AF8-BE94-41CB-B0F5-80C292E498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875" y="1758166"/>
            <a:ext cx="5990488" cy="37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529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FCEFE6-7D20-4DE9-8FD1-406406561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3331" y="1447801"/>
            <a:ext cx="6783827" cy="2747128"/>
          </a:xfrm>
        </p:spPr>
        <p:txBody>
          <a:bodyPr/>
          <a:lstStyle/>
          <a:p>
            <a:r>
              <a:rPr lang="en-US" b="1" i="1" dirty="0"/>
              <a:t>Thank you </a:t>
            </a:r>
            <a:r>
              <a:rPr lang="en-US" dirty="0"/>
              <a:t>🙂.</a:t>
            </a: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FAD9723-FC27-4219-BD06-DBAC668B4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81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DE5F-DC34-44A6-8345-BEE954A0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634" y="1136112"/>
            <a:ext cx="9404723" cy="1400530"/>
          </a:xfrm>
        </p:spPr>
        <p:txBody>
          <a:bodyPr/>
          <a:lstStyle/>
          <a:p>
            <a:r>
              <a:rPr lang="en-US" b="1" i="1" u="sng" dirty="0"/>
              <a:t>Aim of the Project:-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BD5E-DF4E-478C-BEA2-6197C4273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634" y="3344833"/>
            <a:ext cx="9039200" cy="1905802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/>
              <a:t>Predicting Wine Quality using machine learning model .</a:t>
            </a:r>
          </a:p>
          <a:p>
            <a:endParaRPr lang="en-US" sz="2600" dirty="0"/>
          </a:p>
          <a:p>
            <a:endParaRPr lang="en-US" dirty="0"/>
          </a:p>
          <a:p>
            <a:r>
              <a:rPr lang="fi-FI" sz="2900" dirty="0"/>
              <a:t>Dataset Link: </a:t>
            </a:r>
            <a:r>
              <a:rPr lang="fi-FI" sz="2900" dirty="0">
                <a:solidFill>
                  <a:srgbClr val="00B0F0"/>
                </a:solidFill>
              </a:rPr>
              <a:t>https://archive.ics.uci.edu/ml/datasets/wine+quality</a:t>
            </a:r>
            <a:r>
              <a:rPr lang="en-US" sz="2900" dirty="0">
                <a:solidFill>
                  <a:srgbClr val="00B0F0"/>
                </a:solidFill>
              </a:rPr>
              <a:t> </a:t>
            </a:r>
            <a:endParaRPr lang="en-IN" sz="29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81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C8E0-0AE6-429C-9A06-EBDC63B5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Overview:-</a:t>
            </a:r>
            <a:endParaRPr lang="en-IN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9E6A0-B17D-43B3-A888-BC3F392DA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description</a:t>
            </a:r>
          </a:p>
          <a:p>
            <a:r>
              <a:rPr lang="en-US" dirty="0"/>
              <a:t>Importing libraries</a:t>
            </a:r>
          </a:p>
          <a:p>
            <a:r>
              <a:rPr lang="en-US" dirty="0"/>
              <a:t>Reading  dataset</a:t>
            </a:r>
          </a:p>
          <a:p>
            <a:r>
              <a:rPr lang="en-US" dirty="0"/>
              <a:t>Visualization</a:t>
            </a:r>
          </a:p>
          <a:p>
            <a:r>
              <a:rPr lang="en-US" dirty="0"/>
              <a:t>Handle null values</a:t>
            </a:r>
          </a:p>
          <a:p>
            <a:r>
              <a:rPr lang="en-US" dirty="0"/>
              <a:t>Split dataset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Applying model</a:t>
            </a:r>
          </a:p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7638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AD47-577D-4327-BD6F-0DE01E95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Data Description:-</a:t>
            </a:r>
            <a:endParaRPr lang="en-IN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56D1-88FE-4C58-8CD5-056B31645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72" y="1300900"/>
            <a:ext cx="9286282" cy="4947500"/>
          </a:xfrm>
        </p:spPr>
        <p:txBody>
          <a:bodyPr/>
          <a:lstStyle/>
          <a:p>
            <a:r>
              <a:rPr lang="en-US" dirty="0"/>
              <a:t>Data can be used to classify the quality of wine and we can use many of chemicals in that wine , So we need to have a basic understanding of such chemicals.</a:t>
            </a:r>
          </a:p>
          <a:p>
            <a:r>
              <a:rPr lang="en-US" dirty="0"/>
              <a:t>Volatile acidity</a:t>
            </a:r>
          </a:p>
          <a:p>
            <a:r>
              <a:rPr lang="en-IN" dirty="0"/>
              <a:t>Fixed acidity</a:t>
            </a:r>
          </a:p>
          <a:p>
            <a:r>
              <a:rPr lang="en-IN" dirty="0"/>
              <a:t>Residual sugar</a:t>
            </a:r>
          </a:p>
          <a:p>
            <a:r>
              <a:rPr lang="en-IN" dirty="0"/>
              <a:t>Citric acid </a:t>
            </a:r>
          </a:p>
          <a:p>
            <a:r>
              <a:rPr lang="en-IN" dirty="0"/>
              <a:t>Free </a:t>
            </a:r>
            <a:r>
              <a:rPr lang="en-IN" dirty="0" err="1"/>
              <a:t>sulfur</a:t>
            </a:r>
            <a:r>
              <a:rPr lang="en-IN" dirty="0"/>
              <a:t> dioxide</a:t>
            </a:r>
          </a:p>
          <a:p>
            <a:r>
              <a:rPr lang="en-IN" dirty="0"/>
              <a:t>total </a:t>
            </a:r>
            <a:r>
              <a:rPr lang="en-IN" dirty="0" err="1"/>
              <a:t>sulfur</a:t>
            </a:r>
            <a:r>
              <a:rPr lang="en-IN" dirty="0"/>
              <a:t> dioxide </a:t>
            </a:r>
          </a:p>
          <a:p>
            <a:r>
              <a:rPr lang="en-IN" dirty="0"/>
              <a:t>pH</a:t>
            </a:r>
          </a:p>
          <a:p>
            <a:r>
              <a:rPr lang="en-IN" dirty="0"/>
              <a:t>Density sulphates</a:t>
            </a:r>
          </a:p>
          <a:p>
            <a:r>
              <a:rPr lang="en-IN" dirty="0"/>
              <a:t>alcohol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848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6D90-A241-4177-BB95-1F58CEB8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Importing Libraries:-</a:t>
            </a:r>
            <a:endParaRPr lang="en-IN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A5DA-6640-435F-97CC-AD1B2B0B9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pandas as pd</a:t>
            </a:r>
          </a:p>
          <a:p>
            <a:r>
              <a:rPr lang="en-US" dirty="0"/>
              <a:t>Import numpy as np</a:t>
            </a:r>
          </a:p>
          <a:p>
            <a:r>
              <a:rPr lang="en-US" dirty="0"/>
              <a:t>Import seaborn as sns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plt</a:t>
            </a:r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MinMaxScaler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RandomForestClassifier</a:t>
            </a:r>
            <a:endParaRPr lang="en-US" dirty="0"/>
          </a:p>
          <a:p>
            <a:r>
              <a:rPr lang="en-IN" dirty="0"/>
              <a:t>from </a:t>
            </a:r>
            <a:r>
              <a:rPr lang="en-IN" dirty="0" err="1"/>
              <a:t>sklearn.metrics</a:t>
            </a:r>
            <a:r>
              <a:rPr lang="en-IN" dirty="0"/>
              <a:t> import </a:t>
            </a:r>
            <a:r>
              <a:rPr lang="en-IN" dirty="0" err="1"/>
              <a:t>classification_report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40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8580-BFB6-4FA6-9E2F-32F163EE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Reading dataset:-</a:t>
            </a:r>
            <a:endParaRPr lang="en-IN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9422-4C10-4B9D-906D-632CFA56C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984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(‘winequality.csv’)</a:t>
            </a:r>
          </a:p>
          <a:p>
            <a:r>
              <a:rPr lang="en-US" dirty="0"/>
              <a:t>df</a:t>
            </a:r>
            <a:endParaRPr lang="en-IN" dirty="0"/>
          </a:p>
          <a:p>
            <a:r>
              <a:rPr lang="en-IN" dirty="0" err="1"/>
              <a:t>df.head</a:t>
            </a:r>
            <a:r>
              <a:rPr lang="en-IN" dirty="0"/>
              <a:t>()</a:t>
            </a:r>
          </a:p>
          <a:p>
            <a:r>
              <a:rPr lang="en-IN" dirty="0"/>
              <a:t>df.info()</a:t>
            </a:r>
          </a:p>
          <a:p>
            <a:r>
              <a:rPr lang="en-IN" dirty="0" err="1"/>
              <a:t>df.describe</a:t>
            </a:r>
            <a:r>
              <a:rPr lang="en-IN" dirty="0"/>
              <a:t>()</a:t>
            </a:r>
          </a:p>
          <a:p>
            <a:r>
              <a:rPr lang="en-IN" dirty="0" err="1"/>
              <a:t>df.tail</a:t>
            </a:r>
            <a:r>
              <a:rPr lang="en-IN" dirty="0"/>
              <a:t>()</a:t>
            </a:r>
          </a:p>
          <a:p>
            <a:r>
              <a:rPr lang="en-IN" dirty="0" err="1"/>
              <a:t>df.dtypes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68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96045C-6B0E-459D-A9B4-B7AB643C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Visualization:-</a:t>
            </a:r>
            <a:endParaRPr lang="en-IN" i="1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DF55F7-67E7-45F1-825C-9661E653AF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It shows  like a image which is used to find all useful information.</a:t>
            </a:r>
          </a:p>
          <a:p>
            <a:r>
              <a:rPr lang="en-US" dirty="0"/>
              <a:t>And it shows a graphic representation.</a:t>
            </a:r>
          </a:p>
          <a:p>
            <a:r>
              <a:rPr lang="en-US" dirty="0"/>
              <a:t>In these visualization ‘image speaks everything’.</a:t>
            </a:r>
          </a:p>
          <a:p>
            <a:endParaRPr lang="en-US" dirty="0"/>
          </a:p>
          <a:p>
            <a:r>
              <a:rPr lang="en-US" dirty="0"/>
              <a:t> it shows like this </a:t>
            </a:r>
            <a:r>
              <a:rPr lang="en-IN" sz="3200" b="0" i="0" dirty="0">
                <a:effectLst/>
                <a:latin typeface="arial unicode ms"/>
              </a:rPr>
              <a:t>→</a:t>
            </a:r>
            <a:endParaRPr lang="en-IN" sz="32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2A5997-E0E1-4689-BE08-1978DBB857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9" y="1366888"/>
            <a:ext cx="4898551" cy="4779388"/>
          </a:xfrm>
        </p:spPr>
      </p:pic>
    </p:spTree>
    <p:extLst>
      <p:ext uri="{BB962C8B-B14F-4D97-AF65-F5344CB8AC3E}">
        <p14:creationId xmlns:p14="http://schemas.microsoft.com/office/powerpoint/2010/main" val="253907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26F569-B5D2-44CD-9C45-3202CFCA4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56411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CF01CAA-8197-4D67-BD21-A70E0DC02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665" y="1838690"/>
            <a:ext cx="5195888" cy="350741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80E8ED-E9FE-49D2-8027-491073E21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0133" y="1197204"/>
            <a:ext cx="4260914" cy="4827676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Lato" panose="020F0502020204030203" pitchFamily="34" charset="0"/>
              </a:rPr>
              <a:t>Now, we plot the bar graph in which we check what value of alcohol can able to make changes in  quality</a:t>
            </a:r>
          </a:p>
          <a:p>
            <a:endParaRPr lang="en-US" sz="2000" dirty="0">
              <a:latin typeface="Lato" panose="020F0502020204030203" pitchFamily="34" charset="0"/>
            </a:endParaRPr>
          </a:p>
          <a:p>
            <a:r>
              <a:rPr lang="en-IN" sz="2000" dirty="0" err="1"/>
              <a:t>plt.figure</a:t>
            </a:r>
            <a:r>
              <a:rPr lang="en-IN" sz="2000" dirty="0"/>
              <a:t>(</a:t>
            </a:r>
            <a:r>
              <a:rPr lang="en-IN" sz="2000" dirty="0" err="1"/>
              <a:t>figsize</a:t>
            </a:r>
            <a:r>
              <a:rPr lang="en-IN" sz="2000" dirty="0"/>
              <a:t>=[10,6])</a:t>
            </a:r>
          </a:p>
          <a:p>
            <a:r>
              <a:rPr lang="en-IN" sz="2000" dirty="0" err="1"/>
              <a:t>plt.bar</a:t>
            </a:r>
            <a:r>
              <a:rPr lang="en-IN" sz="2000" dirty="0"/>
              <a:t>(df['quality'],df['alcohol'],</a:t>
            </a:r>
            <a:r>
              <a:rPr lang="en-IN" sz="2000" dirty="0" err="1"/>
              <a:t>color</a:t>
            </a:r>
            <a:r>
              <a:rPr lang="en-IN" sz="2000" dirty="0"/>
              <a:t>='red')</a:t>
            </a:r>
          </a:p>
          <a:p>
            <a:r>
              <a:rPr lang="en-IN" sz="2000" dirty="0" err="1"/>
              <a:t>plt.xlabel</a:t>
            </a:r>
            <a:r>
              <a:rPr lang="en-IN" sz="2000" dirty="0"/>
              <a:t>('quality')</a:t>
            </a:r>
          </a:p>
          <a:p>
            <a:r>
              <a:rPr lang="en-IN" sz="2000" dirty="0" err="1"/>
              <a:t>plt.ylabel</a:t>
            </a:r>
            <a:r>
              <a:rPr lang="en-IN" sz="2000" dirty="0"/>
              <a:t>('alcohol')</a:t>
            </a:r>
          </a:p>
        </p:txBody>
      </p:sp>
    </p:spTree>
    <p:extLst>
      <p:ext uri="{BB962C8B-B14F-4D97-AF65-F5344CB8AC3E}">
        <p14:creationId xmlns:p14="http://schemas.microsoft.com/office/powerpoint/2010/main" val="295834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BBDE843-E9CB-4894-BD4E-382F8015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251" y="981777"/>
            <a:ext cx="3497766" cy="1045768"/>
          </a:xfrm>
        </p:spPr>
        <p:txBody>
          <a:bodyPr/>
          <a:lstStyle/>
          <a:p>
            <a:r>
              <a:rPr lang="en-US" sz="3200" b="1" i="1" u="sng" dirty="0"/>
              <a:t>Correlation:-</a:t>
            </a:r>
            <a:endParaRPr lang="en-IN" sz="3200" b="1" i="1" u="sn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F0AFDE7-CF4C-4EF7-A9F7-956852032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8251" y="2338940"/>
            <a:ext cx="3687004" cy="3166712"/>
          </a:xfrm>
        </p:spPr>
        <p:txBody>
          <a:bodyPr/>
          <a:lstStyle/>
          <a:p>
            <a:r>
              <a:rPr lang="en-US" sz="1600" dirty="0"/>
              <a:t>Now , we will perform a correlation on the data to see how many features are there they correlated to each other</a:t>
            </a:r>
          </a:p>
          <a:p>
            <a:endParaRPr lang="en-US" sz="1600" dirty="0"/>
          </a:p>
          <a:p>
            <a:r>
              <a:rPr lang="en-US" sz="1600" dirty="0"/>
              <a:t>For checking correlation we use a statistical method that finds the bonding and relationship between two features.</a:t>
            </a:r>
          </a:p>
          <a:p>
            <a:endParaRPr lang="en-IN" dirty="0"/>
          </a:p>
        </p:txBody>
      </p:sp>
      <p:pic>
        <p:nvPicPr>
          <p:cNvPr id="2050" name="Picture 2" descr="Visual search query image">
            <a:extLst>
              <a:ext uri="{FF2B5EF4-FFF2-40B4-BE49-F238E27FC236}">
                <a16:creationId xmlns:a16="http://schemas.microsoft.com/office/drawing/2014/main" id="{566C863D-EAC0-4112-BFB5-953F45A802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612" y="1492139"/>
            <a:ext cx="5858137" cy="410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740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737</TotalTime>
  <Words>589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Century Gothic</vt:lpstr>
      <vt:lpstr>Lato</vt:lpstr>
      <vt:lpstr>Wingdings 3</vt:lpstr>
      <vt:lpstr>Ion</vt:lpstr>
      <vt:lpstr>               Project Based learning        Group-3                        Project-24 </vt:lpstr>
      <vt:lpstr>Aim of the Project:-  </vt:lpstr>
      <vt:lpstr>Overview:-</vt:lpstr>
      <vt:lpstr>Data Description:-</vt:lpstr>
      <vt:lpstr>Importing Libraries:-</vt:lpstr>
      <vt:lpstr>Reading dataset:-</vt:lpstr>
      <vt:lpstr>Visualization:-</vt:lpstr>
      <vt:lpstr> </vt:lpstr>
      <vt:lpstr>Correlation:-</vt:lpstr>
      <vt:lpstr>Handle null values:-</vt:lpstr>
      <vt:lpstr>Splitting dataset:-</vt:lpstr>
      <vt:lpstr>Normalization:-</vt:lpstr>
      <vt:lpstr>Applying Model:-</vt:lpstr>
      <vt:lpstr>Accuracy:-</vt:lpstr>
      <vt:lpstr>Thank you 🙂.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Group-3</dc:title>
  <dc:creator>AKULA PRAVEEN</dc:creator>
  <cp:lastModifiedBy>AKULA PRAVEEN</cp:lastModifiedBy>
  <cp:revision>4</cp:revision>
  <dcterms:created xsi:type="dcterms:W3CDTF">2021-12-27T10:06:30Z</dcterms:created>
  <dcterms:modified xsi:type="dcterms:W3CDTF">2022-01-01T09:41:39Z</dcterms:modified>
</cp:coreProperties>
</file>