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7:35:35.62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C987-ED52-E191-3E27-7E9197E63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722B8-02EE-8C5F-FDF9-37A6E87D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A9E2-3C03-1C3E-35AC-7FC7159A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1B52-47B8-7AFF-B4F6-AA14C6AE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5612-281B-A91A-7BD8-158DF11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2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644-34DB-00CD-190B-24E982CB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FB5F5-EE00-6833-DC3B-73DFE2E4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FE2D-C2A9-290B-0168-F1117D98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832A-A20C-EB7D-82BD-DEF96ECF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B063-8A8F-3BA4-EF84-21541872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4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2EEA0-4310-6C4C-B891-25CD26602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41BD4-E71C-4BCF-90FE-DF1F6AE7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3DAD-57E7-DAF2-0C69-0DC19D67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0EA5-B93F-8CEA-25F5-5834EC3B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C76E-A87C-C02B-F7D7-84A1C5B4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5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  <p:extLst>
      <p:ext uri="{BB962C8B-B14F-4D97-AF65-F5344CB8AC3E}">
        <p14:creationId xmlns:p14="http://schemas.microsoft.com/office/powerpoint/2010/main" val="7320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25C0-7444-C636-8A74-CE888964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F15-2797-DA7C-75D6-5124D7BC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D648-6E30-E36A-5EFD-9536B52C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D4FB-0613-DC54-DD3A-DEE76F7D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40F3-939C-E0AE-7B2E-DF281AC5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2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678B-EE73-75D7-AE49-D48E1FDC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284F3-58FE-74EC-34B0-EBB90DB4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7103-6888-B7DB-2A61-6873B4D4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9A34-40A8-DA5D-5826-4C8E31EA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DF63-FF87-E3EC-90AF-1F979ACA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BA4A-1D54-679E-3F39-6BBE56D8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ADAD-0F34-F37D-298A-39ADD236D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40C69-6513-8120-AE70-5D46D493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78C3-A518-57D1-AA22-0051760A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3996-046A-203B-3694-FB670549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2D0DF-1267-D438-21EC-6E03D1A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9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26CA-6CE0-4764-9C5F-5B43D51C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70C8B-4C5B-C24F-CC09-34ACD917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F8FF-DD5A-1CC3-06D7-3FCFAD305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F1B1C-B980-56A0-CF1A-38C2D51CE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DBD97-1338-5F77-55D2-526796449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669F3-3B27-0066-08C4-4E08973D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74F09-5EBA-FEF9-6242-737D541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1174C-82EC-F34A-AD76-B9DA7EF6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8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3A63-F75C-AEEE-ACC4-DCBD0F36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01190-B76C-E13F-DE7E-C0678C82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523C8-95AC-0FDF-9D3B-38C497B5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8705F-167E-E5B8-E209-F12AF4E9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4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FF0FF-0990-8E90-F6C6-C43CC351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5101-E909-A130-9B9C-3E8D4383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0C6A-1E19-39A6-7E2E-DC66A55D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7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FEA0-AD3E-B540-5220-32D59EF2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27FA-6A1D-020B-0367-9CC36AB1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0DB5B-9C21-B60B-C3BA-302989F9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E9E8A-B269-3356-F61C-12A59AD4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4A2A-42AC-AACF-53D6-F89DCA93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905D-F59B-9AA4-62D2-9F4400BD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6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EB58-4525-DF73-414E-4BD5B7B2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694BB-56FF-1D17-4C18-14723F159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F294-3E3D-E2B7-034A-FBCCA9867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C5E17-9FBB-3F49-3C51-5ECA5C67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CD13F-552A-F089-47A0-C3EB0321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2492-1C1D-0ACC-1B50-6FE6B86B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4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C8AE6-6DEC-D4C2-21D2-0E87A897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DE64-6FAA-541C-1B5D-5ECC8BDAF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647A1-D5A9-F918-8E55-CB3589FC9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EF17-8CAD-48CB-9C79-A565AD85D606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39D3-D9B8-43C2-BEF3-49830710E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E9FF-FCB1-204A-0356-A1D5EEAE6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332E-37D5-4E3F-8172-F2B2FAC9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2782067"/>
            <a:ext cx="11811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Student</a:t>
            </a:r>
            <a:r>
              <a:rPr b="1" spc="-220" dirty="0"/>
              <a:t> </a:t>
            </a:r>
            <a:r>
              <a:rPr b="1" spc="15" dirty="0"/>
              <a:t>Name</a:t>
            </a:r>
            <a:r>
              <a:rPr lang="en-US" b="1" spc="15" dirty="0"/>
              <a:t>:-</a:t>
            </a:r>
            <a:r>
              <a:rPr lang="en-US" b="1" spc="15" dirty="0">
                <a:solidFill>
                  <a:schemeClr val="accent5">
                    <a:lumMod val="75000"/>
                  </a:schemeClr>
                </a:solidFill>
              </a:rPr>
              <a:t>AKULA UMA KRISHNA VENI</a:t>
            </a:r>
            <a:endParaRPr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76275" y="4137693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>
                <a:latin typeface="Trebuchet MS"/>
                <a:cs typeface="Trebuchet MS"/>
              </a:rPr>
              <a:t>Final project</a:t>
            </a:r>
            <a:r>
              <a:rPr lang="en-US" sz="3200" b="1" spc="-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3200" b="1" spc="-5">
                <a:latin typeface="Trebuchet MS"/>
                <a:cs typeface="Trebuchet MS"/>
              </a:rPr>
              <a:t>:- </a:t>
            </a:r>
            <a:r>
              <a:rPr lang="en-US" sz="3200" b="1" spc="-5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keylogger</a:t>
            </a:r>
            <a:endParaRPr sz="3200" b="1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BF7BF-2C6E-8421-14A9-3057E99D9880}"/>
              </a:ext>
            </a:extLst>
          </p:cNvPr>
          <p:cNvSpPr txBox="1"/>
          <p:nvPr/>
        </p:nvSpPr>
        <p:spPr>
          <a:xfrm>
            <a:off x="5791200" y="5732252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22221A0411</a:t>
            </a:r>
          </a:p>
          <a:p>
            <a:r>
              <a:rPr lang="en-US" dirty="0"/>
              <a:t>BONAM VENKATA CHALAMAYYA ENGINEERING COLLEGE ,ODALAREVU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D2B3B-A68E-A8EF-0CE2-C479CFC455D1}"/>
              </a:ext>
            </a:extLst>
          </p:cNvPr>
          <p:cNvSpPr txBox="1"/>
          <p:nvPr/>
        </p:nvSpPr>
        <p:spPr>
          <a:xfrm>
            <a:off x="2705100" y="2077437"/>
            <a:ext cx="643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project's standout feature is its dual approach:</a:t>
            </a:r>
          </a:p>
          <a:p>
            <a:r>
              <a:rPr lang="en-US" sz="2400"/>
              <a:t> not only does it create a keylogger for educational purposes, but it also develops robust detection and prevention tools.</a:t>
            </a:r>
          </a:p>
          <a:p>
            <a:r>
              <a:rPr lang="en-US" sz="2400"/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21106-E74E-221F-07B0-93E543CA3D1A}"/>
              </a:ext>
            </a:extLst>
          </p:cNvPr>
          <p:cNvSpPr txBox="1"/>
          <p:nvPr/>
        </p:nvSpPr>
        <p:spPr>
          <a:xfrm>
            <a:off x="1066800" y="16954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will model: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behavior of a keylogger through its development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Detection algorithms and tools that can identify keylogger activity.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Preventive measures and strategies to safeguard against keyloggers.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AB994-9E5D-738A-4FF2-594D16444512}"/>
              </a:ext>
            </a:extLst>
          </p:cNvPr>
          <p:cNvSpPr txBox="1"/>
          <p:nvPr/>
        </p:nvSpPr>
        <p:spPr>
          <a:xfrm>
            <a:off x="752474" y="1636835"/>
            <a:ext cx="82391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expected outcomes of this project include: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A functioning keylogger prototype for educational use.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Effective detection software capable of identifying keyloggers.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A set of preventive guidelines and tools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400"/>
              <a:t>A detailed report on the project's findings, ethical considerations, and best practices for cybersecurity.</a:t>
            </a:r>
          </a:p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FB922-DCFF-93F8-CD09-12BBDA12CC7C}"/>
              </a:ext>
            </a:extLst>
          </p:cNvPr>
          <p:cNvSpPr txBox="1"/>
          <p:nvPr/>
        </p:nvSpPr>
        <p:spPr>
          <a:xfrm>
            <a:off x="6696075" y="5895975"/>
            <a:ext cx="4581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Akula  Uma Krishna </a:t>
            </a:r>
            <a:r>
              <a:rPr lang="en-US" sz="1600" b="1" dirty="0" err="1"/>
              <a:t>Veni</a:t>
            </a:r>
            <a:endParaRPr lang="en-US" sz="1600" b="1" dirty="0"/>
          </a:p>
          <a:p>
            <a:r>
              <a:rPr lang="en-US" sz="1600" b="1" dirty="0"/>
              <a:t>22221A0411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15A9D-B8BF-ECCB-A6D7-BF8B658F5350}"/>
              </a:ext>
            </a:extLst>
          </p:cNvPr>
          <p:cNvSpPr txBox="1"/>
          <p:nvPr/>
        </p:nvSpPr>
        <p:spPr>
          <a:xfrm>
            <a:off x="2225093" y="2168604"/>
            <a:ext cx="7280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chemeClr val="accent5">
                    <a:lumMod val="75000"/>
                  </a:schemeClr>
                </a:solidFill>
              </a:rPr>
              <a:t>KEY LOGGER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4F1B2-D49A-1154-2FE8-8A6C1B70461A}"/>
              </a:ext>
            </a:extLst>
          </p:cNvPr>
          <p:cNvSpPr txBox="1"/>
          <p:nvPr/>
        </p:nvSpPr>
        <p:spPr>
          <a:xfrm>
            <a:off x="3172728" y="3350243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BC5E-EE91-E41D-FC8E-7C5B5AF6C00C}"/>
              </a:ext>
            </a:extLst>
          </p:cNvPr>
          <p:cNvSpPr txBox="1"/>
          <p:nvPr/>
        </p:nvSpPr>
        <p:spPr>
          <a:xfrm>
            <a:off x="2081784" y="1600200"/>
            <a:ext cx="7430035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INTRODUCTION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PROJECT STATEMENT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PROJECT OVERVIEW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WHO ARE THE END USERS?</a:t>
            </a:r>
          </a:p>
          <a:p>
            <a:r>
              <a:rPr lang="en-US" sz="2800" b="1">
                <a:solidFill>
                  <a:schemeClr val="accent4">
                    <a:lumMod val="75000"/>
                  </a:schemeClr>
                </a:solidFill>
              </a:rPr>
              <a:t>&gt; YOUR SOLUTION AND ITS VALUE  PROPOSITION</a:t>
            </a:r>
          </a:p>
          <a:p>
            <a:r>
              <a:rPr lang="en-US" sz="2800" b="1" spc="15">
                <a:solidFill>
                  <a:schemeClr val="accent4">
                    <a:lumMod val="75000"/>
                  </a:schemeClr>
                </a:solidFill>
              </a:rPr>
              <a:t>&gt; THE</a:t>
            </a:r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2800" b="1" spc="85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2800" b="1" spc="-5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5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en-US" sz="2800" b="1" spc="-1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&gt; MODELLING</a:t>
            </a:r>
          </a:p>
          <a:p>
            <a:r>
              <a:rPr lang="en-US" sz="2800" b="1" spc="20">
                <a:solidFill>
                  <a:schemeClr val="accent4">
                    <a:lumMod val="75000"/>
                  </a:schemeClr>
                </a:solidFill>
              </a:rPr>
              <a:t>&gt; RESULT</a:t>
            </a:r>
            <a:endParaRPr lang="en-US" sz="2800" b="1">
              <a:solidFill>
                <a:schemeClr val="accent4">
                  <a:lumMod val="75000"/>
                </a:schemeClr>
              </a:solidFill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E626-4268-A5C3-014C-71026014BDC3}"/>
              </a:ext>
            </a:extLst>
          </p:cNvPr>
          <p:cNvSpPr txBox="1"/>
          <p:nvPr/>
        </p:nvSpPr>
        <p:spPr>
          <a:xfrm>
            <a:off x="663950" y="2019300"/>
            <a:ext cx="7303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Keyloggers pose a significant threat to cybersecurity by capturing sensitive information such as passwords, credit card numbers, and personal messages.</a:t>
            </a:r>
          </a:p>
          <a:p>
            <a:pPr algn="just"/>
            <a:r>
              <a:rPr lang="en-US" sz="2400"/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/>
            <a:r>
              <a:rPr lang="en-US" sz="2400"/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F9EB4-646C-9005-BD95-0B88A216B9C0}"/>
              </a:ext>
            </a:extLst>
          </p:cNvPr>
          <p:cNvSpPr txBox="1"/>
          <p:nvPr/>
        </p:nvSpPr>
        <p:spPr>
          <a:xfrm>
            <a:off x="685800" y="1600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/>
            <a:r>
              <a:rPr lang="en-US" sz="2400"/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/>
            <a:r>
              <a:rPr lang="en-US" sz="2400"/>
              <a:t> The project aims to equip cybersecurity professionals, educators, and students with the knowledge and tools to detect and prevent keylogger threats effectively.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BC71869-B258-F1FD-83E0-3A89A897D47D}"/>
              </a:ext>
            </a:extLst>
          </p:cNvPr>
          <p:cNvSpPr/>
          <p:nvPr/>
        </p:nvSpPr>
        <p:spPr>
          <a:xfrm>
            <a:off x="8991600" y="3962400"/>
            <a:ext cx="1219200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116CCE7-6428-CEBF-6B6B-1953080EC726}"/>
              </a:ext>
            </a:extLst>
          </p:cNvPr>
          <p:cNvGrpSpPr/>
          <p:nvPr/>
        </p:nvGrpSpPr>
        <p:grpSpPr>
          <a:xfrm>
            <a:off x="715652" y="381000"/>
            <a:ext cx="933450" cy="838200"/>
            <a:chOff x="742950" y="1104900"/>
            <a:chExt cx="1743075" cy="13335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46C6567-76A6-4A13-1185-997A0060CA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04290A-385D-6576-B8D4-5338DD3ABE8F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82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6D7B-8D16-5CBF-FCD1-D5098E7AC1BB}"/>
              </a:ext>
            </a:extLst>
          </p:cNvPr>
          <p:cNvSpPr txBox="1"/>
          <p:nvPr/>
        </p:nvSpPr>
        <p:spPr>
          <a:xfrm>
            <a:off x="990599" y="2255996"/>
            <a:ext cx="7667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This project involves: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Developing a basic software-based keylogger to capture keystrokes.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Exploring and implementing detection techniques to identify keyloggers.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Investigating and applying preventive measures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800"/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F066AAC-21B6-B021-5B27-C39A31105DB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4816" y="184666"/>
            <a:ext cx="116184" cy="1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E24521D-A61F-014A-E3DA-34A61A6EDC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775" y="2072417"/>
            <a:ext cx="10848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97B352C-7F1F-4A87-030E-684E241B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9" y="2049372"/>
            <a:ext cx="921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responsible for protecting systems and networks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Teachers and professors who can use the project for instructional purposes in cybersecurity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studying computer science or cybersecurity who need practical knowledge of keylogger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25DF056-D198-7663-1C0B-9BA7FBC3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540"/>
            <a:ext cx="9525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Administrators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managing the security of organizational IT infrastructure, seeking to enhance their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Experts investigating new methods of detecting and preventing cyber threats, including keyloggers.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testing systems for vulnerabilities to improve security measures and protect against malicious attacks. </a:t>
            </a:r>
          </a:p>
        </p:txBody>
      </p:sp>
    </p:spTree>
    <p:extLst>
      <p:ext uri="{BB962C8B-B14F-4D97-AF65-F5344CB8AC3E}">
        <p14:creationId xmlns:p14="http://schemas.microsoft.com/office/powerpoint/2010/main" val="26427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/>
              <a:t>Y</a:t>
            </a: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A0EDD-5E10-87EF-0EA6-182D86B425D4}"/>
              </a:ext>
            </a:extLst>
          </p:cNvPr>
          <p:cNvSpPr txBox="1"/>
          <p:nvPr/>
        </p:nvSpPr>
        <p:spPr>
          <a:xfrm>
            <a:off x="2971800" y="2562750"/>
            <a:ext cx="6715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The solution provides a comprehensive understanding of keyloggers, from their development to their detection and prevention. 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Student Name:-AKULA UMA KRISHNA VENI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 Akula</dc:creator>
  <cp:lastModifiedBy>Gayatri Akula</cp:lastModifiedBy>
  <cp:revision>1</cp:revision>
  <dcterms:created xsi:type="dcterms:W3CDTF">2024-06-22T05:35:30Z</dcterms:created>
  <dcterms:modified xsi:type="dcterms:W3CDTF">2024-06-22T05:35:53Z</dcterms:modified>
</cp:coreProperties>
</file>