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7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3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8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4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1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1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7F98-C0F1-4761-8C65-6572FA695297}" type="datetimeFigureOut">
              <a:rPr lang="en-IN" smtClean="0"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F98B0B-C0B6-4D77-AFD9-48193962CE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D073-C796-4D98-A690-E50C2B58D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35774"/>
            <a:ext cx="5837722" cy="2050181"/>
          </a:xfrm>
        </p:spPr>
        <p:txBody>
          <a:bodyPr>
            <a:normAutofit/>
          </a:bodyPr>
          <a:lstStyle/>
          <a:p>
            <a:r>
              <a:rPr lang="en-IN" sz="9600" dirty="0"/>
              <a:t>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2C435-D97A-4FB0-AE0C-FCE22EF5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462" y="3531204"/>
            <a:ext cx="8637072" cy="977621"/>
          </a:xfrm>
        </p:spPr>
        <p:txBody>
          <a:bodyPr>
            <a:normAutofit/>
          </a:bodyPr>
          <a:lstStyle/>
          <a:p>
            <a:r>
              <a:rPr lang="en-IN" sz="2800" b="1" dirty="0"/>
              <a:t>Automating Delivery Process</a:t>
            </a:r>
          </a:p>
        </p:txBody>
      </p:sp>
    </p:spTree>
    <p:extLst>
      <p:ext uri="{BB962C8B-B14F-4D97-AF65-F5344CB8AC3E}">
        <p14:creationId xmlns:p14="http://schemas.microsoft.com/office/powerpoint/2010/main" val="27978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A1F85-5330-4543-91F2-D170F90A63D5}"/>
              </a:ext>
            </a:extLst>
          </p:cNvPr>
          <p:cNvSpPr txBox="1"/>
          <p:nvPr/>
        </p:nvSpPr>
        <p:spPr>
          <a:xfrm>
            <a:off x="1395662" y="875898"/>
            <a:ext cx="56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Continuous Integration(CI)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68DE1-D77E-4E08-B5A9-1ACAC7EA9CCC}"/>
              </a:ext>
            </a:extLst>
          </p:cNvPr>
          <p:cNvSpPr txBox="1"/>
          <p:nvPr/>
        </p:nvSpPr>
        <p:spPr>
          <a:xfrm>
            <a:off x="1443790" y="2040556"/>
            <a:ext cx="8480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The practice of merging all developers' working copies to a shared mainline several times a day. It's the process of "</a:t>
            </a:r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Making</a:t>
            </a:r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". Everything related to the code fits here, and it all culminates in the ultimate goal of CI: a high quality, deployable artifact! Some common CI-related phases might include: - </a:t>
            </a:r>
          </a:p>
          <a:p>
            <a:endParaRPr lang="en-US" i="1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Compile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Unit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Static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Dependency vulnerability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Store artifact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5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583811-5648-4F3C-B1EF-5DB4F8DC6F52}"/>
              </a:ext>
            </a:extLst>
          </p:cNvPr>
          <p:cNvSpPr txBox="1"/>
          <p:nvPr/>
        </p:nvSpPr>
        <p:spPr>
          <a:xfrm>
            <a:off x="1395662" y="875898"/>
            <a:ext cx="56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What is Continuous Deployment(CD)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27CAF-893B-4839-9223-EE18B71DBEBD}"/>
              </a:ext>
            </a:extLst>
          </p:cNvPr>
          <p:cNvSpPr txBox="1"/>
          <p:nvPr/>
        </p:nvSpPr>
        <p:spPr>
          <a:xfrm>
            <a:off x="1443790" y="2040556"/>
            <a:ext cx="84801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A software engineering approach in which the value is delivered frequently through automated deployments. Everything related to deploying the artifact fits here. It's the process of "</a:t>
            </a:r>
            <a:r>
              <a:rPr lang="en-US" b="1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Moving</a:t>
            </a:r>
            <a:r>
              <a:rPr lang="en-US" b="0" i="1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" the artifact from the shelf to the spotlight. Some common CD-related phases might include:</a:t>
            </a:r>
          </a:p>
          <a:p>
            <a:endParaRPr lang="en-US" i="1" dirty="0">
              <a:solidFill>
                <a:srgbClr val="4F4F4F"/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Creating Infrastructure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Provisioning Servers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Copying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Promoting to Production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Smoke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4F4F4F"/>
                </a:solidFill>
                <a:latin typeface="Open Sans" panose="020B0606030504020204" pitchFamily="34" charset="0"/>
              </a:rPr>
              <a:t>Rollbacks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0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8AA68-F4F0-4767-9C6C-B9C655DD9082}"/>
              </a:ext>
            </a:extLst>
          </p:cNvPr>
          <p:cNvSpPr txBox="1"/>
          <p:nvPr/>
        </p:nvSpPr>
        <p:spPr>
          <a:xfrm>
            <a:off x="2030930" y="490888"/>
            <a:ext cx="6054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Advantages of CI/CD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906E4-3089-4D67-986A-985FD8BD4FA6}"/>
              </a:ext>
            </a:extLst>
          </p:cNvPr>
          <p:cNvSpPr txBox="1"/>
          <p:nvPr/>
        </p:nvSpPr>
        <p:spPr>
          <a:xfrm>
            <a:off x="2030930" y="1289785"/>
            <a:ext cx="71419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Avoid Cost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Less bugs in production and less time in testing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Prevent embarrassing or costly security holes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Less human error, Faster deployments</a:t>
            </a:r>
            <a:endParaRPr lang="en-IN" dirty="0"/>
          </a:p>
          <a:p>
            <a:endParaRPr lang="en-IN" dirty="0"/>
          </a:p>
          <a:p>
            <a:r>
              <a:rPr lang="en-IN" sz="2400" dirty="0"/>
              <a:t>Reduce Cost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Less developer time on issues from new Develop[er cost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Less infrastructure costs from unused resources</a:t>
            </a:r>
          </a:p>
          <a:p>
            <a:endParaRPr lang="en-IN" dirty="0"/>
          </a:p>
          <a:p>
            <a:r>
              <a:rPr lang="en-IN" sz="2400" dirty="0"/>
              <a:t>Increase Revenue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New value-generating features released more quickly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Less time to market.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sz="2400" dirty="0"/>
              <a:t>Protect Revenue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Reduced downtime from a deploy-related crash or major bug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Quick undo to return production to working state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26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231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Gill Sans MT</vt:lpstr>
      <vt:lpstr>Open Sans</vt:lpstr>
      <vt:lpstr>Wingdings</vt:lpstr>
      <vt:lpstr>Gallery</vt:lpstr>
      <vt:lpstr>CI/CD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Avanish Kumar</dc:creator>
  <cp:lastModifiedBy>Avanish Kumar</cp:lastModifiedBy>
  <cp:revision>1</cp:revision>
  <dcterms:created xsi:type="dcterms:W3CDTF">2022-01-02T15:00:55Z</dcterms:created>
  <dcterms:modified xsi:type="dcterms:W3CDTF">2022-01-02T15:03:12Z</dcterms:modified>
</cp:coreProperties>
</file>