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matic SC"/>
      <p:regular r:id="rId9"/>
      <p:bold r:id="rId10"/>
    </p:embeddedFont>
    <p:embeddedFont>
      <p:font typeface="Source Code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ourceCodePro-regular.fntdata"/><Relationship Id="rId10" Type="http://schemas.openxmlformats.org/officeDocument/2006/relationships/font" Target="fonts/AmaticSC-bold.fntdata"/><Relationship Id="rId12" Type="http://schemas.openxmlformats.org/officeDocument/2006/relationships/font" Target="fonts/SourceCodePro-bold.fntdata"/><Relationship Id="rId9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5e8695ff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5e8695ff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e8695f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e8695f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J_ItYsVHMlIMn6azVyR4z3qEHyHOxYUJ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65900"/>
            <a:ext cx="8520600" cy="125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EAT-N-DASH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714775"/>
            <a:ext cx="85206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by: Miguel Manuel, Miguel Hernandez, and Luiz Hernandez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825" y="1321700"/>
            <a:ext cx="1968349" cy="239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Implementation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41375"/>
            <a:ext cx="8520600" cy="3340200"/>
          </a:xfrm>
          <a:prstGeom prst="rect">
            <a:avLst/>
          </a:prstGeom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Functions: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Navigation Menu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</a:t>
            </a:r>
            <a:r>
              <a:rPr lang="en"/>
              <a:t> Interface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Admin Interface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Log-in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Cart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Presentation</a:t>
            </a:r>
            <a:endParaRPr/>
          </a:p>
        </p:txBody>
      </p:sp>
      <p:pic>
        <p:nvPicPr>
          <p:cNvPr id="70" name="Google Shape;70;p15" title="20181205_154522_edite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700" y="1093850"/>
            <a:ext cx="5816600" cy="36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