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61" r:id="rId3"/>
    <p:sldId id="260" r:id="rId4"/>
    <p:sldId id="257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606F6-CAFE-48F1-AA8D-543A507F071B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D39A8-A11C-4D84-858C-B1DF8C987F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9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FC65312-1AF4-4139-8F38-D258FF66062A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773800" y="836712"/>
            <a:ext cx="7772400" cy="1008112"/>
          </a:xfrm>
        </p:spPr>
        <p:txBody>
          <a:bodyPr/>
          <a:lstStyle/>
          <a:p>
            <a:r>
              <a:rPr lang="it-IT" dirty="0" err="1" smtClean="0"/>
              <a:t>Main</a:t>
            </a:r>
            <a:r>
              <a:rPr lang="it-IT" dirty="0" smtClean="0"/>
              <a:t> API</a:t>
            </a:r>
            <a:endParaRPr lang="en-GB" dirty="0"/>
          </a:p>
        </p:txBody>
      </p:sp>
      <p:cxnSp>
        <p:nvCxnSpPr>
          <p:cNvPr id="9" name="Connettore 2 8"/>
          <p:cNvCxnSpPr/>
          <p:nvPr/>
        </p:nvCxnSpPr>
        <p:spPr>
          <a:xfrm>
            <a:off x="4572000" y="1952836"/>
            <a:ext cx="0" cy="79208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1187624" y="2833772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API </a:t>
            </a:r>
            <a:r>
              <a:rPr lang="it-IT" sz="2800" dirty="0" err="1" smtClean="0"/>
              <a:t>RESTful</a:t>
            </a:r>
            <a:endParaRPr lang="en-GB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5" y="3520108"/>
            <a:ext cx="158750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1848345" y="4762117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Scelta del Framework idoneo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9531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7724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1043608" y="3068960"/>
            <a:ext cx="6912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Sistema che consente di estendere le funzionalità del linguaggio di programmazione su cui è basato.</a:t>
            </a:r>
          </a:p>
          <a:p>
            <a:r>
              <a:rPr lang="it-IT" sz="2400" dirty="0" smtClean="0"/>
              <a:t>Fornisce allo sviluppatore una struttura coerente ed </a:t>
            </a:r>
            <a:r>
              <a:rPr lang="it-IT" sz="2400" dirty="0"/>
              <a:t>e</a:t>
            </a:r>
            <a:r>
              <a:rPr lang="it-IT" sz="2400" dirty="0" smtClean="0"/>
              <a:t>fficace per effettuare comandi e azioni in modo semplice e rapido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4954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115616" y="1916832"/>
            <a:ext cx="740178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In sintesi fornisce funzioni e </a:t>
            </a:r>
            <a:r>
              <a:rPr lang="it-IT" sz="2400" dirty="0" err="1" smtClean="0"/>
              <a:t>tool</a:t>
            </a:r>
            <a:r>
              <a:rPr lang="it-IT" sz="2400" dirty="0" smtClean="0"/>
              <a:t> già pronti per poter essere usati e ciò permette :</a:t>
            </a:r>
          </a:p>
          <a:p>
            <a:endParaRPr lang="it-IT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di ottimizzare tempi e costi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Evitare al programmatore di riscrivere codici scritti in precedenza per compiti simili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Organizzare e trovare in modo rapido i file necessari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Concentrarsi sul problema da risolvere senza dover implementare funzionalità che altri hanno già precedentemente creato</a:t>
            </a:r>
          </a:p>
          <a:p>
            <a:endParaRPr lang="it-IT" sz="2400" dirty="0"/>
          </a:p>
          <a:p>
            <a:endParaRPr lang="it-IT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741142" y="692696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/>
              <a:t>Perché utilizzare un </a:t>
            </a:r>
            <a:r>
              <a:rPr lang="it-IT" sz="4000" dirty="0" err="1" smtClean="0"/>
              <a:t>framework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5122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539552" y="2852936"/>
            <a:ext cx="8280920" cy="3312368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dirty="0"/>
              <a:t>F</a:t>
            </a:r>
            <a:r>
              <a:rPr lang="it-IT" dirty="0" smtClean="0"/>
              <a:t>ramework web full-</a:t>
            </a:r>
            <a:r>
              <a:rPr lang="it-IT" dirty="0" err="1" smtClean="0"/>
              <a:t>stack</a:t>
            </a:r>
            <a:endParaRPr lang="it-IT" dirty="0" smtClean="0"/>
          </a:p>
          <a:p>
            <a:pPr algn="just"/>
            <a:r>
              <a:rPr lang="it-IT" dirty="0" smtClean="0"/>
              <a:t>Open source</a:t>
            </a:r>
          </a:p>
          <a:p>
            <a:pPr algn="just"/>
            <a:r>
              <a:rPr lang="it-IT" dirty="0" smtClean="0"/>
              <a:t>Utilizzato per creare applicazioni web grandi e complesse</a:t>
            </a:r>
          </a:p>
          <a:p>
            <a:pPr algn="just"/>
            <a:r>
              <a:rPr lang="it-IT" dirty="0" smtClean="0"/>
              <a:t>Ha molte funzionalità ma implementazione non immediata</a:t>
            </a:r>
          </a:p>
          <a:p>
            <a:pPr algn="just"/>
            <a:r>
              <a:rPr lang="it-IT" dirty="0" smtClean="0"/>
              <a:t>Decidere di mantenere tante funzionalità in esecuzione in produzione determina aumento della dimensione dell'applicazione -&gt; maggior spazio di hosting </a:t>
            </a:r>
            <a:endParaRPr lang="it-IT" dirty="0" smtClean="0"/>
          </a:p>
          <a:p>
            <a:pPr algn="just"/>
            <a:r>
              <a:rPr lang="it-IT" dirty="0" smtClean="0"/>
              <a:t>Ampiamente documentato</a:t>
            </a:r>
          </a:p>
          <a:p>
            <a:pPr algn="just"/>
            <a:endParaRPr lang="it-IT" dirty="0" smtClean="0"/>
          </a:p>
          <a:p>
            <a:pPr algn="just"/>
            <a:endParaRPr lang="it-IT" dirty="0" smtClean="0"/>
          </a:p>
          <a:p>
            <a:pPr algn="just"/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39679"/>
            <a:ext cx="2816578" cy="176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16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764704"/>
            <a:ext cx="3420152" cy="133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115616" y="2780928"/>
            <a:ext cx="69706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sz="2400" dirty="0" err="1" smtClean="0">
                <a:solidFill>
                  <a:schemeClr val="bg2">
                    <a:lumMod val="50000"/>
                  </a:schemeClr>
                </a:solidFill>
              </a:rPr>
              <a:t>Microframework</a:t>
            </a:r>
            <a:r>
              <a:rPr lang="it-IT" sz="2400" dirty="0" smtClean="0">
                <a:solidFill>
                  <a:schemeClr val="bg2">
                    <a:lumMod val="50000"/>
                  </a:schemeClr>
                </a:solidFill>
              </a:rPr>
              <a:t>: mira a mantenere il core semplice ma estensibile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it-IT" sz="2400" dirty="0" err="1">
                <a:solidFill>
                  <a:schemeClr val="bg2">
                    <a:lumMod val="50000"/>
                  </a:schemeClr>
                </a:solidFill>
              </a:rPr>
              <a:t>O</a:t>
            </a:r>
            <a:r>
              <a:rPr lang="it-IT" sz="2400" dirty="0" err="1" smtClean="0">
                <a:solidFill>
                  <a:schemeClr val="bg2">
                    <a:lumMod val="50000"/>
                  </a:schemeClr>
                </a:solidFill>
              </a:rPr>
              <a:t>pensource</a:t>
            </a:r>
            <a:endParaRPr lang="it-IT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it-IT" sz="2400" dirty="0" smtClean="0">
                <a:solidFill>
                  <a:schemeClr val="bg2">
                    <a:lumMod val="50000"/>
                  </a:schemeClr>
                </a:solidFill>
              </a:rPr>
              <a:t>Codice semplice e flessibile che consente di creare ciò che è necessario per l'applicazione web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it-IT" sz="2400" dirty="0" smtClean="0">
                <a:solidFill>
                  <a:schemeClr val="bg2">
                    <a:lumMod val="50000"/>
                  </a:schemeClr>
                </a:solidFill>
              </a:rPr>
              <a:t>Migliore per applicazioni non particolarmente </a:t>
            </a:r>
            <a:r>
              <a:rPr lang="it-IT" sz="2400" dirty="0" smtClean="0">
                <a:solidFill>
                  <a:schemeClr val="bg2">
                    <a:lumMod val="50000"/>
                  </a:schemeClr>
                </a:solidFill>
              </a:rPr>
              <a:t>complesse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it-IT" sz="2400" dirty="0" smtClean="0">
                <a:solidFill>
                  <a:schemeClr val="bg2">
                    <a:lumMod val="50000"/>
                  </a:schemeClr>
                </a:solidFill>
              </a:rPr>
              <a:t>Ampia documentazione disponibile</a:t>
            </a:r>
            <a:endParaRPr lang="en-GB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3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1115616" y="3068960"/>
            <a:ext cx="7408333" cy="2664296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it-IT" dirty="0" err="1" smtClean="0"/>
              <a:t>Microframework</a:t>
            </a:r>
            <a:r>
              <a:rPr lang="it-IT" dirty="0" smtClean="0"/>
              <a:t> minimalista</a:t>
            </a:r>
          </a:p>
          <a:p>
            <a:pPr>
              <a:buFont typeface="Wingdings" pitchFamily="2" charset="2"/>
              <a:buChar char="q"/>
            </a:pPr>
            <a:r>
              <a:rPr lang="it-IT" dirty="0" smtClean="0"/>
              <a:t>open source</a:t>
            </a:r>
          </a:p>
          <a:p>
            <a:pPr>
              <a:buFont typeface="Wingdings" pitchFamily="2" charset="2"/>
              <a:buChar char="q"/>
            </a:pPr>
            <a:r>
              <a:rPr lang="it-IT" dirty="0" smtClean="0"/>
              <a:t> estremamente leggera e flessibile</a:t>
            </a:r>
          </a:p>
          <a:p>
            <a:pPr>
              <a:buFont typeface="Wingdings" pitchFamily="2" charset="2"/>
              <a:buChar char="q"/>
            </a:pPr>
            <a:r>
              <a:rPr lang="it-IT" dirty="0" smtClean="0"/>
              <a:t>Permette di sviluppare applicazioni web con meno codice rispetto a quanto accade con </a:t>
            </a:r>
            <a:r>
              <a:rPr lang="it-IT" dirty="0" err="1" smtClean="0"/>
              <a:t>framework</a:t>
            </a:r>
            <a:r>
              <a:rPr lang="it-IT" dirty="0" smtClean="0"/>
              <a:t> concorrenti </a:t>
            </a:r>
          </a:p>
          <a:p>
            <a:pPr>
              <a:buFont typeface="Wingdings" pitchFamily="2" charset="2"/>
              <a:buChar char="q"/>
            </a:pPr>
            <a:r>
              <a:rPr lang="it-IT" dirty="0" smtClean="0"/>
              <a:t>Meno diffuso -&gt; minor documentazione disponibile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36712"/>
            <a:ext cx="5040560" cy="165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236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nde">
  <a:themeElements>
    <a:clrScheme name="Ond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nde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nde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217</TotalTime>
  <Words>209</Words>
  <Application>Microsoft Office PowerPoint</Application>
  <PresentationFormat>Presentazione su schermo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Onde</vt:lpstr>
      <vt:lpstr>Main API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</dc:title>
  <dc:creator>Annalisa</dc:creator>
  <cp:lastModifiedBy>Annalisa</cp:lastModifiedBy>
  <cp:revision>18</cp:revision>
  <dcterms:created xsi:type="dcterms:W3CDTF">2021-05-31T18:26:15Z</dcterms:created>
  <dcterms:modified xsi:type="dcterms:W3CDTF">2021-06-01T12:38:44Z</dcterms:modified>
</cp:coreProperties>
</file>