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3a3ab3c4a86b2e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3a3ab3c4a86b2e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3a3ab3c4a86b2e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3a3ab3c4a86b2e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2bac50ac28880b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2bac50ac28880b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Иван Алексеевич Евтушенко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Мукашев Асет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</a:t>
            </a:r>
            <a:r>
              <a:rPr lang="ru"/>
              <a:t>розаик, режиссёр, сценарист, публицист, оратор и актёр. Был номинирован на Нобелевскую премию по литературе.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5500" y="-248078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поэте: 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265500" y="1482304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Дата рождения: 18 июля 1932 года, Зима, Иркутская область, СССР.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  В семье геолога, поэта-любителя Александра Рудольфовича Гангнуса (1910—1976) и Зинаиды Ермолаевны Евтушенко (1910—2002), геолога, актрисы, заслуженного работника культуры РСФС.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Образование: Окончил Литературный институт в Москве.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Написал сценарий к фильму "Совсем пропащий"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descr="Черно-белое фото поручня лестницы на деревянном помосте на воде" id="80" name="Google Shape;80;p15"/>
          <p:cNvPicPr preferRelativeResize="0"/>
          <p:nvPr/>
        </p:nvPicPr>
        <p:blipFill rotWithShape="1">
          <a:blip r:embed="rId3">
            <a:alphaModFix/>
          </a:blip>
          <a:srcRect b="2669" l="27777" r="9107" t="2669"/>
          <a:stretch/>
        </p:blipFill>
        <p:spPr>
          <a:xfrm>
            <a:off x="5355300" y="1069050"/>
            <a:ext cx="3005395" cy="300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650" y="465900"/>
            <a:ext cx="3366701" cy="42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0" y="0"/>
            <a:ext cx="9144000" cy="11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произведениях 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Известные Произведения: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  - "Бабий Яр"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  - "Одна на двоих"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  - "Письмо матери"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/>
              <a:t>  - "Моя деревня"</a:t>
            </a:r>
            <a:endParaRPr sz="1800"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Поэтические Сборники: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  - "С нами Бог" (1952)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  - "Мартини" (1956)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  - "Земля моих отцов" (1966)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  - "Стихи о Родине" (1987)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Печать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Евтушенко начал печататься в 1949 году, когда ему было 16 лет. Первые публикации стихов появились в газете "Советский спорт"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Конец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Евгений Евтушенко умер 1 апреля 2017 года во сне от остановки сердца в окружении родных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