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obot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6f73a04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6f73a0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c6f73a04f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c6f73a04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6f73a04f_0_3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6f73a04f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53a3ab3c4a86b2e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53a3ab3c4a86b2e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53a3ab3c4a86b2e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53a3ab3c4a86b2e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42bac50ac28880bb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42bac50ac28880bb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Владимир Семёнович Высоцкий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/>
              <a:t>Мукашев Асет </a:t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</a:t>
            </a:r>
            <a:r>
              <a:rPr lang="ru"/>
              <a:t>оэт, актёр театра и кино,исполнитель песен. Лауреат Государственной премии СССР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265500" y="-248078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 поэте: </a:t>
            </a:r>
            <a:endParaRPr/>
          </a:p>
        </p:txBody>
      </p:sp>
      <p:sp>
        <p:nvSpPr>
          <p:cNvPr id="79" name="Google Shape;79;p15"/>
          <p:cNvSpPr txBox="1"/>
          <p:nvPr>
            <p:ph idx="1" type="subTitle"/>
          </p:nvPr>
        </p:nvSpPr>
        <p:spPr>
          <a:xfrm>
            <a:off x="265500" y="1482304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2"/>
                </a:solidFill>
              </a:rPr>
              <a:t>Дата рождения: 25 января 1938 года, Москва, СССР.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2"/>
                </a:solidFill>
              </a:rPr>
              <a:t>в семье Нины Максимовны и Семёна Владимировича Высоцких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2"/>
                </a:solidFill>
              </a:rPr>
              <a:t>Образование: Учился в театральном училище, но не закончил.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2"/>
                </a:solidFill>
              </a:rPr>
              <a:t>Как поэт Высоцкий реализовал себя, прежде всего, в жанре авторской песни.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</a:endParaRPr>
          </a:p>
        </p:txBody>
      </p:sp>
      <p:pic>
        <p:nvPicPr>
          <p:cNvPr descr="Черно-белое фото поручня лестницы на деревянном помосте на воде" id="80" name="Google Shape;80;p15"/>
          <p:cNvPicPr preferRelativeResize="0"/>
          <p:nvPr/>
        </p:nvPicPr>
        <p:blipFill rotWithShape="1">
          <a:blip r:embed="rId3">
            <a:alphaModFix/>
          </a:blip>
          <a:srcRect b="2669" l="27777" r="9107" t="2669"/>
          <a:stretch/>
        </p:blipFill>
        <p:spPr>
          <a:xfrm>
            <a:off x="5355300" y="1069050"/>
            <a:ext cx="3005395" cy="3005398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63650" y="677400"/>
            <a:ext cx="3788700" cy="378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0" y="0"/>
            <a:ext cx="9144000" cy="113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 произведениях </a:t>
            </a:r>
            <a:endParaRPr/>
          </a:p>
        </p:txBody>
      </p:sp>
      <p:sp>
        <p:nvSpPr>
          <p:cNvPr id="87" name="Google Shape;87;p16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/>
              <a:t>Песни-Хиты:</a:t>
            </a:r>
            <a:endParaRPr sz="18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800"/>
              <a:t>  - "Песня о друге"</a:t>
            </a:r>
            <a:endParaRPr sz="18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800"/>
              <a:t>  - "Баллада о борьбе"</a:t>
            </a:r>
            <a:endParaRPr sz="18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800"/>
              <a:t>  - "Вершина"</a:t>
            </a:r>
            <a:endParaRPr sz="1800"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ru" sz="1800"/>
              <a:t>  - "Песня о вещем Олеге"</a:t>
            </a:r>
            <a:endParaRPr sz="1800"/>
          </a:p>
        </p:txBody>
      </p:sp>
      <p:sp>
        <p:nvSpPr>
          <p:cNvPr id="88" name="Google Shape;88;p16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/>
              <a:t>Фильмы:</a:t>
            </a:r>
            <a:endParaRPr sz="18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800"/>
              <a:t>  - Снялся во множестве фильмов, таких как "Операция "Ы" и "Чёрное зеркало".</a:t>
            </a:r>
            <a:endParaRPr sz="1800"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Цензура</a:t>
            </a:r>
            <a:endParaRPr/>
          </a:p>
        </p:txBody>
      </p:sp>
      <p:sp>
        <p:nvSpPr>
          <p:cNvPr id="94" name="Google Shape;94;p1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 жизни Высоцкого его песни не получили в СССР официального признания. В 1968 году в печати была развёрнута кампания по дискредитации его музыкально-поэтического творчества. Вплоть до 1981 года ни одно советское издательство не выпустило книгу с его текстами.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/>
              <a:t>Легализация его творчества началась в Советском Союзе в 1986 году, когда при Союзе писателей СССР была создана комиссия по литературному наследию Высоцкого.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Конец</a:t>
            </a:r>
            <a:endParaRPr/>
          </a:p>
        </p:txBody>
      </p:sp>
      <p:sp>
        <p:nvSpPr>
          <p:cNvPr id="100" name="Google Shape;100;p1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/>
              <a:t>Умер у себя дома 25 июля 1980 года. Во врачебном свидетельстве причиной смерти была указана острая сердечно-сосудистая недостаточность.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