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64CAC-E870-4DFB-A1F1-9ACC1C3EB847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A3C8-B8C9-4307-86D0-FCAEBC9F2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-Shows genetic </a:t>
            </a:r>
            <a:r>
              <a:rPr lang="en-US" dirty="0" err="1"/>
              <a:t>variantion</a:t>
            </a:r>
            <a:r>
              <a:rPr lang="en-US" dirty="0"/>
              <a:t> </a:t>
            </a:r>
          </a:p>
          <a:p>
            <a:r>
              <a:rPr lang="en-US" dirty="0"/>
              <a:t>-Why is it important to study genetic variation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A3C8-B8C9-4307-86D0-FCAEBC9F2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-Explain different types of variants in details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A3C8-B8C9-4307-86D0-FCAEBC9F2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818-76D9-46A7-A2F4-801C366E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5E83D-168A-4CCC-AD9E-E44AE5F4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539C-5B7E-45D0-9F79-401F9F14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C55B-7A6A-4E3C-B165-BC9F9B4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AFB2-6D4D-4524-9B43-0C251C97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6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9011-78D1-487F-A088-6D66AA94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33049-CDFF-4C98-A5E5-AA0D95BC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513E-0E60-40C4-96FF-09573462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055F-4369-4D20-BBDB-74FDBE97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916C-BB6D-4A3B-94E6-8D9A51F7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4CFB5-8672-4B90-AE7D-129E7D6CB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2348-C419-441A-A159-3C041595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30B3-1ADA-4A13-9A99-09E1C853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8519-6E87-40E7-85A2-607FF9C9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DA1E-4801-4BDF-8274-E9879EDA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50C7-CF48-4E3F-8FB8-5F01C946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F7B2-AEA2-4DE0-A898-145F96D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3FBF-A8C4-4535-B88E-2D0B93B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B768-1D73-4273-A25E-9B961291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05E5-DC9F-4158-9231-1780B9B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997-E50C-45B2-9667-1F165BAD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FBC0-0F99-41BB-ADE5-8DA976A4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E502-A6E8-40A1-84C0-B720C5A1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5A39-7FFE-4496-B06C-2E6BE663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82E6-2BE8-42CC-952C-67A3B20C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EE6-4C99-4179-A147-E725431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681F-1163-45C5-AABB-E2689DEEB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3D7A4-A253-47E3-B035-9BF63DE4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5E73C-5B12-4664-B7AF-BB4EA8AD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F1BD-4D8A-4113-8725-3808AE98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3386-7929-45F4-9E23-936586A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E9D7-AFAA-4B60-BF41-DD0E13C6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7887-FF54-4654-BC0D-673BABEE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AA73-AC04-491F-86B1-63978879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A3782-5FC7-4DC0-9BE2-4118613BA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69B21-2182-4CE6-A179-ED80D3E8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A6CA-B7F5-43E5-9CB6-63709F02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128EA-900E-4FE3-8C13-42E10767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7BA98-8E6B-4161-AB18-B48E403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2796-A884-43D6-883B-FBC1B8E0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80F11-D3D3-48E1-9109-B6876AAF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78F6-A466-4CC2-899E-0CBCDD0D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CE40F-2CF6-4DF8-BB50-F46BEF1F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7BB98-6D12-41D7-A25D-F19302B3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122D-364F-4DAD-A997-0B2143AF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B195-520F-447C-85D8-91E20ED2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0D0-0FC5-4534-A6D7-155A1C5B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A1D1-CA0B-4C82-9A3F-AE4CC20E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F710-F4C6-49E4-A392-D66E768E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1DC37-48F9-4A12-958E-4BB22052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25B3-AA48-4C12-9A6D-B02BB081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38C1E-96E6-4D60-95DE-91EF7213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505-3F31-46A7-A5F4-6EBEA3CB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F9F5A-6B8F-45F4-AFC9-05657422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C562-0583-48F6-B26E-30AD1ADB1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0669-5DA0-429C-97AF-D939A9E4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A915-DF49-4B21-9543-784F16D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8569C-8626-4ADA-B6E6-4B45CF1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73C77-EF5E-4BC5-8FC2-92E831E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C760-B667-4CF6-8BA5-42F9E1CE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B479-5FB6-428A-95E4-DA9E1AE8A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87A-4D7B-4840-978E-EC77D1526996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C0A9-0DB7-4EC0-B9EE-2008D5BD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A487-44CC-4AC0-9B8C-4B46EABF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E08B-998A-48FC-9EBF-DEB08B7C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553-45C4-4745-A21D-4DE93CF27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8586"/>
            <a:ext cx="9144000" cy="2391377"/>
          </a:xfrm>
        </p:spPr>
        <p:txBody>
          <a:bodyPr>
            <a:noAutofit/>
          </a:bodyPr>
          <a:lstStyle/>
          <a:p>
            <a:r>
              <a:rPr lang="en-US" sz="4400" dirty="0"/>
              <a:t>Variant Calling Workflow Pipeline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9F7C-6BA4-48D4-BD9C-DEDCAB53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737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Team_Nyoka_Tengeza</a:t>
            </a:r>
            <a:endParaRPr lang="en-US" dirty="0"/>
          </a:p>
          <a:p>
            <a:r>
              <a:rPr lang="en-US" dirty="0"/>
              <a:t>Careen </a:t>
            </a:r>
            <a:r>
              <a:rPr lang="en-US" dirty="0" err="1"/>
              <a:t>Naitore</a:t>
            </a:r>
            <a:endParaRPr lang="en-US" dirty="0"/>
          </a:p>
          <a:p>
            <a:r>
              <a:rPr lang="en-US" dirty="0"/>
              <a:t>Festus Nyasimi</a:t>
            </a:r>
          </a:p>
          <a:p>
            <a:r>
              <a:rPr lang="en-US" dirty="0"/>
              <a:t>Charles </a:t>
            </a:r>
            <a:r>
              <a:rPr lang="en-US" dirty="0" err="1"/>
              <a:t>Kamonde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Landi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8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6617-3505-4E5A-9B12-9A442810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 of </a:t>
            </a:r>
            <a:r>
              <a:rPr lang="en-US" dirty="0" err="1"/>
              <a:t>Snakemake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DBF4-88CE-4C59-9232-8D631CF9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and environment with all the packages needed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400" dirty="0"/>
              <a:t>$</a:t>
            </a:r>
            <a:r>
              <a:rPr lang="en-US" sz="2400" dirty="0" err="1"/>
              <a:t>conda</a:t>
            </a:r>
            <a:r>
              <a:rPr lang="en-US" sz="2400" dirty="0"/>
              <a:t> env create –n variant-calling  -f variant-</a:t>
            </a:r>
            <a:r>
              <a:rPr lang="en-US" sz="2400" dirty="0" err="1"/>
              <a:t>calling.yaml</a:t>
            </a:r>
            <a:r>
              <a:rPr lang="en-US" sz="2400" dirty="0"/>
              <a:t> (exported env)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Folder organization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a dry run </a:t>
            </a:r>
            <a:r>
              <a:rPr lang="en-US" dirty="0" err="1"/>
              <a:t>snakemake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      $</a:t>
            </a:r>
            <a:r>
              <a:rPr lang="en-US" sz="2400" dirty="0" err="1"/>
              <a:t>snakemake</a:t>
            </a:r>
            <a:r>
              <a:rPr lang="en-US" sz="2400" dirty="0"/>
              <a:t> –np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Run </a:t>
            </a:r>
            <a:r>
              <a:rPr lang="en-US" dirty="0" err="1"/>
              <a:t>Snakemake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$</a:t>
            </a:r>
            <a:r>
              <a:rPr lang="en-US" sz="2400" dirty="0" err="1"/>
              <a:t>snakemake</a:t>
            </a:r>
            <a:r>
              <a:rPr lang="en-US" sz="2400" dirty="0"/>
              <a:t>  -j 4(optional)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A48-8017-4804-9D09-0DFFD7BC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8E3D-99AE-40A0-8F24-AF72DC3A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focused on </a:t>
            </a:r>
            <a:r>
              <a:rPr lang="en-US" b="1" dirty="0"/>
              <a:t>only </a:t>
            </a:r>
            <a:r>
              <a:rPr lang="en-US" dirty="0"/>
              <a:t>SNPs and Indels</a:t>
            </a:r>
          </a:p>
          <a:p>
            <a:r>
              <a:rPr lang="en-US" dirty="0"/>
              <a:t>It has a steep learning curve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6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9FB-BA4B-4044-A0CC-8F6E3EC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FA0B-F6F8-476A-993D-E4FB6D2F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snakemake</a:t>
            </a:r>
            <a:r>
              <a:rPr lang="en-US" dirty="0"/>
              <a:t> workflow  was able to generate an annotated </a:t>
            </a:r>
            <a:r>
              <a:rPr lang="en-US" dirty="0" err="1"/>
              <a:t>vcf</a:t>
            </a:r>
            <a:r>
              <a:rPr lang="en-US" dirty="0"/>
              <a:t> file</a:t>
            </a:r>
          </a:p>
          <a:p>
            <a:r>
              <a:rPr lang="en-US" dirty="0"/>
              <a:t>Our </a:t>
            </a:r>
            <a:r>
              <a:rPr lang="en-US" dirty="0" err="1"/>
              <a:t>snakemake</a:t>
            </a:r>
            <a:r>
              <a:rPr lang="en-US" dirty="0"/>
              <a:t> workflow combined the pipeline effect of most programming languages such as bash and the portability </a:t>
            </a:r>
          </a:p>
          <a:p>
            <a:r>
              <a:rPr lang="en-US" dirty="0"/>
              <a:t>The workflow comprehensively generated results in terms of </a:t>
            </a:r>
            <a:r>
              <a:rPr lang="en-US" dirty="0" err="1"/>
              <a:t>vcf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B785-CD82-4CF4-A624-B17BC218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68010-7F31-4AD0-B1CC-79590601B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91" y="1578721"/>
            <a:ext cx="3261759" cy="208390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3CB4F-0D12-40AF-BDD4-2A47DA68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29" y="1527218"/>
            <a:ext cx="3881569" cy="18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0231-7BC3-47A0-B488-D8EAF5B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C8B56-2426-451B-B977-6A74A4F8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07" y="2214470"/>
            <a:ext cx="7729211" cy="45563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AB82-6D36-42BB-87AA-BBCCA5229AF1}"/>
              </a:ext>
            </a:extLst>
          </p:cNvPr>
          <p:cNvSpPr/>
          <p:nvPr/>
        </p:nvSpPr>
        <p:spPr>
          <a:xfrm>
            <a:off x="2365173" y="1802006"/>
            <a:ext cx="6273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Genetic diversity within and between population</a:t>
            </a:r>
          </a:p>
        </p:txBody>
      </p:sp>
    </p:spTree>
    <p:extLst>
      <p:ext uri="{BB962C8B-B14F-4D97-AF65-F5344CB8AC3E}">
        <p14:creationId xmlns:p14="http://schemas.microsoft.com/office/powerpoint/2010/main" val="33795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6A55-4BCE-4ACA-A286-794D7216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Variants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99D69-7F3B-4631-BAB5-5243558D1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62" y="1944210"/>
            <a:ext cx="8145876" cy="3714264"/>
          </a:xfrm>
        </p:spPr>
      </p:pic>
    </p:spTree>
    <p:extLst>
      <p:ext uri="{BB962C8B-B14F-4D97-AF65-F5344CB8AC3E}">
        <p14:creationId xmlns:p14="http://schemas.microsoft.com/office/powerpoint/2010/main" val="161829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9453-5508-4A87-8302-5ABA167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06BB-06FA-46B7-A64D-2A301F23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400" dirty="0"/>
              <a:t>	       How….?</a:t>
            </a:r>
          </a:p>
        </p:txBody>
      </p:sp>
    </p:spTree>
    <p:extLst>
      <p:ext uri="{BB962C8B-B14F-4D97-AF65-F5344CB8AC3E}">
        <p14:creationId xmlns:p14="http://schemas.microsoft.com/office/powerpoint/2010/main" val="6054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05A6-5D0F-4E05-99C3-65A59EC7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C39B2-1674-49BE-9D85-7A5F8F914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84" y="441940"/>
            <a:ext cx="4458329" cy="6294690"/>
          </a:xfrm>
        </p:spPr>
      </p:pic>
    </p:spTree>
    <p:extLst>
      <p:ext uri="{BB962C8B-B14F-4D97-AF65-F5344CB8AC3E}">
        <p14:creationId xmlns:p14="http://schemas.microsoft.com/office/powerpoint/2010/main" val="26218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ACE3-9B25-4BF9-BD3A-17EB75B4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1A2A6-82D4-4B56-A6A2-D4617B2B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07" y="1849834"/>
            <a:ext cx="3257516" cy="42803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1DBA-A23C-4378-A054-0EC7AE25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25" y="1450938"/>
            <a:ext cx="4230575" cy="46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05EC-3DD0-4472-B39E-14C15C0A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F4E1-C028-4B83-B3B9-9A44D5F6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</a:t>
            </a:r>
            <a:r>
              <a:rPr lang="en-GB" b="1" dirty="0"/>
              <a:t>variant calling pipeline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To convert the pipeline to a portable and reproducible </a:t>
            </a:r>
            <a:r>
              <a:rPr lang="en-GB" b="1" dirty="0" err="1"/>
              <a:t>snakemake</a:t>
            </a:r>
            <a:r>
              <a:rPr lang="en-GB" b="1" dirty="0"/>
              <a:t> workflow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99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DFE-49CD-43EA-AC45-B53840F0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53FE0-658B-4E42-9CF4-62C174E7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25" y="1583860"/>
            <a:ext cx="7940349" cy="5274140"/>
          </a:xfrm>
        </p:spPr>
      </p:pic>
    </p:spTree>
    <p:extLst>
      <p:ext uri="{BB962C8B-B14F-4D97-AF65-F5344CB8AC3E}">
        <p14:creationId xmlns:p14="http://schemas.microsoft.com/office/powerpoint/2010/main" val="212564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6696-65F4-4ED1-B7FA-4709D8B9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A4E793-7897-4AA6-BD0E-28F322DB9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7" y="849239"/>
            <a:ext cx="2883160" cy="5854258"/>
          </a:xfrm>
        </p:spPr>
      </p:pic>
    </p:spTree>
    <p:extLst>
      <p:ext uri="{BB962C8B-B14F-4D97-AF65-F5344CB8AC3E}">
        <p14:creationId xmlns:p14="http://schemas.microsoft.com/office/powerpoint/2010/main" val="32775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183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Variant Calling Workflow Pipeline   </vt:lpstr>
      <vt:lpstr>Introduction</vt:lpstr>
      <vt:lpstr>Types of Variants</vt:lpstr>
      <vt:lpstr>PowerPoint Presentation</vt:lpstr>
      <vt:lpstr>PowerPoint Presentation</vt:lpstr>
      <vt:lpstr>PowerPoint Presentation</vt:lpstr>
      <vt:lpstr>Objective </vt:lpstr>
      <vt:lpstr>Methodology</vt:lpstr>
      <vt:lpstr>Results </vt:lpstr>
      <vt:lpstr>Portability of Snakemake Workflow</vt:lpstr>
      <vt:lpstr>Limitations and Challenges</vt:lpstr>
      <vt:lpstr>Conclusion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Festus Nyasimi</dc:creator>
  <cp:lastModifiedBy>Festus Nyasimi</cp:lastModifiedBy>
  <cp:revision>19</cp:revision>
  <dcterms:created xsi:type="dcterms:W3CDTF">2019-08-07T11:35:24Z</dcterms:created>
  <dcterms:modified xsi:type="dcterms:W3CDTF">2019-08-07T14:26:45Z</dcterms:modified>
</cp:coreProperties>
</file>