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DaShe_DashBoard_Analysis/Dashboard_Analysis_Car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2E807C9-5D35-4F3B-92D8-2328D632702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DaShe_DashBoard_Analysis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C23A0FB-B4F1-4080-B0F3-66CE240DC89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2/1/2025 4:58:30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_Analysis_Cars" id="2" name="slide2">
            <a:extLst>
              <a:ext uri="{FF2B5EF4-FFF2-40B4-BE49-F238E27FC236}">
                <a16:creationId xmlns:a16="http://schemas.microsoft.com/office/drawing/2014/main" id="{5C43731D-8E42-436D-9088-47185C5B0B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3175"/>
            <a:ext cx="1218565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2025-02-01T16:58:30Z</dcterms:created>
  <dcterms:modified xsi:type="dcterms:W3CDTF">2025-02-01T16:58:30Z</dcterms:modified>
</cp:coreProperties>
</file>