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390650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PyTorch与开发环境管理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13360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4269581" y="2867025"/>
            <a:ext cx="604838" cy="114300"/>
          </a:xfrm>
          <a:prstGeom prst="rect">
            <a:avLst/>
          </a:prstGeom>
          <a:solidFill>
            <a:srgbClr val="00773D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314700"/>
            <a:ext cx="800100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汇报小组：首师大老年人互助会</a:t>
            </a:r>
            <a:endParaRPr lang="en-US" sz="1200" dirty="0"/>
          </a:p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时间：2024年3月17日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905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6452" r="6452"/>
          <a:stretch/>
        </p:blipFill>
        <p:spPr>
          <a:xfrm>
            <a:off x="0" y="0"/>
            <a:ext cx="9144000" cy="5905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7339" r="17339"/>
          <a:stretch/>
        </p:blipFill>
        <p:spPr>
          <a:xfrm>
            <a:off x="5286375" y="0"/>
            <a:ext cx="3857625" cy="5905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6515" y="285750"/>
            <a:ext cx="4273345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高级功能：构建自定义包并发布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9547" y="704850"/>
            <a:ext cx="2052637" cy="22669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1972" y="1554956"/>
            <a:ext cx="1422912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自定义包结构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781972" y="1845469"/>
            <a:ext cx="134778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设计清晰的目录结构，包含__init__.py，使模块可导入。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482185" y="704850"/>
            <a:ext cx="2052637" cy="22669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4610" y="1554956"/>
            <a:ext cx="1516164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编写setup.py</a:t>
            </a:r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2834610" y="1845469"/>
            <a:ext cx="134778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定义包元数据，如名称、版本和依赖项，便于自动化构建。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29547" y="2971800"/>
            <a:ext cx="2052637" cy="22669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1972" y="3821906"/>
            <a:ext cx="134778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测试包安装</a:t>
            </a:r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781972" y="4112419"/>
            <a:ext cx="134778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在虚拟环境中测试安装，确保无错误，功能正常。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482185" y="2971800"/>
            <a:ext cx="2052637" cy="22669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34610" y="3821906"/>
            <a:ext cx="134778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发布至PyPI</a:t>
            </a:r>
            <a:endParaRPr lang="en-US" dirty="0"/>
          </a:p>
        </p:txBody>
      </p:sp>
      <p:sp>
        <p:nvSpPr>
          <p:cNvPr id="18" name="Text 10"/>
          <p:cNvSpPr/>
          <p:nvPr/>
        </p:nvSpPr>
        <p:spPr>
          <a:xfrm>
            <a:off x="2834610" y="4112419"/>
            <a:ext cx="134778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使用twine上传至Python Package Index，供他人下载使用。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0887" y="1763047"/>
            <a:ext cx="4762500" cy="1333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虚拟环境的应用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460887" y="3272759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00773D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为什么需要使用虚拟环境：隔离项目依赖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000" y="2000250"/>
            <a:ext cx="8382000" cy="20145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1050" y="2038350"/>
            <a:ext cx="155733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避免依赖冲突</a:t>
            </a:r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781050" y="2719388"/>
            <a:ext cx="1557338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通过提供独立的依赖库版本，有效避免项目间的依赖冲突，确保项目稳定运行。</a:t>
            </a:r>
            <a:endParaRPr lang="en-US" sz="1050" dirty="0"/>
          </a:p>
        </p:txBody>
      </p:sp>
      <p:sp>
        <p:nvSpPr>
          <p:cNvPr id="8" name="Text 4"/>
          <p:cNvSpPr/>
          <p:nvPr/>
        </p:nvSpPr>
        <p:spPr>
          <a:xfrm>
            <a:off x="2709862" y="2038349"/>
            <a:ext cx="165258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确保环境一致性</a:t>
            </a:r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2757488" y="2719388"/>
            <a:ext cx="1557338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能够精确复制项目所需环境，保证本地开发与生产环境的一致性，提高代码的移植性和可维护性。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4733925" y="2038350"/>
            <a:ext cx="155733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简化部署流程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4733925" y="2719388"/>
            <a:ext cx="155733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简化了部署流程，便于打包和分享项目依赖，使新成员能够快速加入项目。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6710363" y="2038350"/>
            <a:ext cx="155733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提升团队协作</a:t>
            </a: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6710363" y="2719388"/>
            <a:ext cx="1557338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通过简化部署流程和精确复制环境，提升团队协作效率。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768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1264" r="1264"/>
          <a:stretch/>
        </p:blipFill>
        <p:spPr>
          <a:xfrm>
            <a:off x="0" y="0"/>
            <a:ext cx="9144000" cy="52768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3448" r="13448"/>
          <a:stretch/>
        </p:blipFill>
        <p:spPr>
          <a:xfrm>
            <a:off x="0" y="0"/>
            <a:ext cx="3857625" cy="52768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800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创建、激活和删除虚拟环境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429125" y="114300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31594" y="154305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21336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创建虚拟环境</a:t>
            </a:r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4429125" y="2381250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使用Python内置的venv模块或Conda轻松创建虚拟环境，隔离项目依赖，确保项目独立运行。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93781" y="154305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21336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激活虚拟环境</a:t>
            </a:r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6691313" y="2381250"/>
            <a:ext cx="1881187" cy="12382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在Windows上使用`venv\Scripts\activate`，Linux/Mac上使用`source venv/bin/activate`命令激活虚拟环境，准备开发工作。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131594" y="36195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4210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删除虚拟环境</a:t>
            </a:r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429125" y="4457700"/>
            <a:ext cx="1881187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当项目完成或不再需要时，直接删除虚拟环境目录即可彻底清除，释放资源，保持系统整洁。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在虚拟环境中安装和管理包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000" y="1428750"/>
            <a:ext cx="8382000" cy="25479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95313" y="319087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确保虚拟环境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95313" y="348138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确保在正确的虚拟环境中操作，避免全局包冲突，保证项目独立性。</a:t>
            </a:r>
            <a:endParaRPr lang="en-US" sz="1050" dirty="0"/>
          </a:p>
        </p:txBody>
      </p:sp>
      <p:sp>
        <p:nvSpPr>
          <p:cNvPr id="8" name="Text 4"/>
          <p:cNvSpPr/>
          <p:nvPr/>
        </p:nvSpPr>
        <p:spPr>
          <a:xfrm>
            <a:off x="595313" y="2328863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安装所需软件包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95313" y="261937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使用`pip install`或`conda install`命令安装所需软件包，满足项目需求。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595313" y="1466850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定期更新包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595313" y="1757362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定期更新包以获取最新功能和修复，保持项目的先进性和安全性。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6186488" y="1466850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移除不再需要的包</a:t>
            </a: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6186488" y="1757362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使用`pip uninstall`或`conda remove`移除不再需要的包，减少资源占用。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6186488" y="2328863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查看已安装包列表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6186488" y="261937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查看已安装包列表，确保所有依赖项都已正确安装，便于排查问题。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6186487" y="3190875"/>
            <a:ext cx="263304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导出至requirements.txt</a:t>
            </a:r>
            <a:endParaRPr lang="en-US" dirty="0"/>
          </a:p>
        </p:txBody>
      </p:sp>
      <p:sp>
        <p:nvSpPr>
          <p:cNvPr id="17" name="Text 13"/>
          <p:cNvSpPr/>
          <p:nvPr/>
        </p:nvSpPr>
        <p:spPr>
          <a:xfrm>
            <a:off x="6186488" y="348138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将已安装的包导出至requirements.txt文件，便于环境复现和团队协作。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0384" y="17526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代码仓库的使用入门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490384" y="25955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00773D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代码托管平台的使用：以GitHub为例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000" y="1428750"/>
            <a:ext cx="8382000" cy="25622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6888" y="1514475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31AB7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085850" y="1905000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创建账户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1085850" y="2195513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用邮箱注册并登录代码托管平台。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3548062" y="1514475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CC21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2867025" y="1905000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创建新项目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867025" y="2195513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在平台上创建一个新的代码仓库。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5329238" y="1514475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31AB7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4648200" y="1905000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clone到本地</a:t>
            </a:r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4648200" y="2195513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使用Git命令将远程仓库克隆到本地计算机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7110413" y="1514475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CC21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6429375" y="1905000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修改代码内容</a:t>
            </a:r>
            <a:endParaRPr lang="en-US" dirty="0"/>
          </a:p>
        </p:txBody>
      </p:sp>
      <p:sp>
        <p:nvSpPr>
          <p:cNvPr id="17" name="Text 13"/>
          <p:cNvSpPr/>
          <p:nvPr/>
        </p:nvSpPr>
        <p:spPr>
          <a:xfrm>
            <a:off x="6429375" y="2195513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在本地编辑器中对代码进行修改和优化。</a:t>
            </a:r>
            <a:endParaRPr lang="en-US" sz="1050" dirty="0"/>
          </a:p>
        </p:txBody>
      </p:sp>
      <p:sp>
        <p:nvSpPr>
          <p:cNvPr id="18" name="Text 14"/>
          <p:cNvSpPr/>
          <p:nvPr/>
        </p:nvSpPr>
        <p:spPr>
          <a:xfrm>
            <a:off x="6762750" y="2776538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31AB7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5810250" y="3167063"/>
            <a:ext cx="21717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push回远端仓库</a:t>
            </a:r>
            <a:endParaRPr lang="en-US" dirty="0"/>
          </a:p>
        </p:txBody>
      </p:sp>
      <p:sp>
        <p:nvSpPr>
          <p:cNvPr id="20" name="Text 16"/>
          <p:cNvSpPr/>
          <p:nvPr/>
        </p:nvSpPr>
        <p:spPr>
          <a:xfrm>
            <a:off x="5810250" y="3457575"/>
            <a:ext cx="2171700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将本地的代码更改推送到远程仓库。</a:t>
            </a:r>
            <a:endParaRPr lang="en-US" sz="1050" dirty="0"/>
          </a:p>
        </p:txBody>
      </p:sp>
      <p:sp>
        <p:nvSpPr>
          <p:cNvPr id="21" name="Text 17"/>
          <p:cNvSpPr/>
          <p:nvPr/>
        </p:nvSpPr>
        <p:spPr>
          <a:xfrm>
            <a:off x="4438650" y="2776538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CC215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3486150" y="3167063"/>
            <a:ext cx="21717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添加分支</a:t>
            </a:r>
            <a:endParaRPr lang="en-US" sz="1200" dirty="0"/>
          </a:p>
        </p:txBody>
      </p:sp>
      <p:sp>
        <p:nvSpPr>
          <p:cNvPr id="23" name="Text 19"/>
          <p:cNvSpPr/>
          <p:nvPr/>
        </p:nvSpPr>
        <p:spPr>
          <a:xfrm>
            <a:off x="3486150" y="3457575"/>
            <a:ext cx="21717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创建新的分支以管理不同的开发功能或版本。</a:t>
            </a:r>
            <a:endParaRPr lang="en-US" sz="1050" dirty="0"/>
          </a:p>
        </p:txBody>
      </p:sp>
      <p:sp>
        <p:nvSpPr>
          <p:cNvPr id="24" name="Text 20"/>
          <p:cNvSpPr/>
          <p:nvPr/>
        </p:nvSpPr>
        <p:spPr>
          <a:xfrm>
            <a:off x="2114550" y="2776538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31AB7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07</a:t>
            </a:r>
            <a:endParaRPr lang="en-US" sz="1500" dirty="0"/>
          </a:p>
        </p:txBody>
      </p:sp>
      <p:sp>
        <p:nvSpPr>
          <p:cNvPr id="25" name="Text 21"/>
          <p:cNvSpPr/>
          <p:nvPr/>
        </p:nvSpPr>
        <p:spPr>
          <a:xfrm>
            <a:off x="1162050" y="3167063"/>
            <a:ext cx="21717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权限管理</a:t>
            </a:r>
            <a:endParaRPr lang="en-US" sz="1200" dirty="0"/>
          </a:p>
        </p:txBody>
      </p:sp>
      <p:sp>
        <p:nvSpPr>
          <p:cNvPr id="26" name="Text 22"/>
          <p:cNvSpPr/>
          <p:nvPr/>
        </p:nvSpPr>
        <p:spPr>
          <a:xfrm>
            <a:off x="1162050" y="3457575"/>
            <a:ext cx="21717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设置仓库的访问权限，确保团队成员能够协作开发。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Git基础命令学习：初始化仓库、提交更改、分支管理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050" y="1447800"/>
            <a:ext cx="2781151" cy="25479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475" y="2297906"/>
            <a:ext cx="207630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clone项目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752475" y="2588419"/>
            <a:ext cx="207630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 git clone &lt;repository-url&gt; 命令将远程仓库克隆到本地计算机，以便在本地进行开发和修改。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81201" y="1447800"/>
            <a:ext cx="2781151" cy="254793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533626" y="2228850"/>
            <a:ext cx="207630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提交更改</a:t>
            </a:r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3533626" y="2519363"/>
            <a:ext cx="2076301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完成代码修改后，使用 git add 和 git commit 将更改保存到本地仓库，再通过 git push 上传至远程仓库，保持项目更新并与团队同步。</a:t>
            </a:r>
            <a:endParaRPr lang="en-US" sz="10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962352" y="1447800"/>
            <a:ext cx="2781151" cy="254793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314777" y="2228850"/>
            <a:ext cx="207630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分支管理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314777" y="2519363"/>
            <a:ext cx="2076301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创建新的分支以管理不同的开发功能或版本，确保主分支保持稳定。使用 git branch 和 git checkout 命令来创建和切换分支。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4269581" y="3014663"/>
            <a:ext cx="604838" cy="114300"/>
          </a:xfrm>
          <a:prstGeom prst="rect">
            <a:avLst/>
          </a:prstGeom>
          <a:solidFill>
            <a:srgbClr val="00773D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419476" y="1302544"/>
            <a:ext cx="457200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1B1F4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PyTorch环境搭建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419476" y="1931194"/>
            <a:ext cx="457200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1B1F4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包管理工具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419476" y="2559844"/>
            <a:ext cx="457200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1B1F4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虚拟环境的应用和实践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419476" y="3188494"/>
            <a:ext cx="457199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 err="1">
                <a:solidFill>
                  <a:srgbClr val="1B1F49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代码仓库的使用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17190" y="1710813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PyTorch环境搭建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1117190" y="2553775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00773D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安装前的准备工作：GPU驱动安装和环境的创建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050" y="1447800"/>
            <a:ext cx="2085975" cy="25527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2475" y="2228850"/>
            <a:ext cx="150402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GPU驱动安装</a:t>
            </a:r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752475" y="2519363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在命令行中输入：nvidia-smi.exe，查看显卡支持的最新的cuda版本，参考版本安装CUDA和CuDNN</a:t>
            </a:r>
            <a:endParaRPr lang="en-US" sz="11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486025" y="1447800"/>
            <a:ext cx="2085975" cy="25527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838450" y="222885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vscode安装</a:t>
            </a:r>
            <a:endParaRPr lang="en-US" dirty="0"/>
          </a:p>
        </p:txBody>
      </p:sp>
      <p:sp>
        <p:nvSpPr>
          <p:cNvPr id="10" name="Text 5"/>
          <p:cNvSpPr/>
          <p:nvPr/>
        </p:nvSpPr>
        <p:spPr>
          <a:xfrm>
            <a:off x="2838450" y="2519363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官网下载，建议安装插件：chinese，python，pylance</a:t>
            </a:r>
            <a:endParaRPr lang="en-US" sz="1100" dirty="0"/>
          </a:p>
          <a:p>
            <a:pPr marL="0" indent="0" algn="l">
              <a:lnSpc>
                <a:spcPts val="1650"/>
              </a:lnSpc>
              <a:buNone/>
            </a:pPr>
            <a:endParaRPr lang="en-US" sz="11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72000" y="1447800"/>
            <a:ext cx="2085975" cy="25527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924425" y="2228850"/>
            <a:ext cx="144687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20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conda安装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4924425" y="2519363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官网下载，注意配置环境变量，并将终端导入vscode</a:t>
            </a:r>
            <a:endParaRPr lang="en-US" sz="1100" dirty="0"/>
          </a:p>
          <a:p>
            <a:pPr marL="0" indent="0" algn="l">
              <a:lnSpc>
                <a:spcPts val="1650"/>
              </a:lnSpc>
              <a:buNone/>
            </a:pPr>
            <a:endParaRPr lang="en-US" sz="1100" dirty="0"/>
          </a:p>
          <a:p>
            <a:pPr marL="0" indent="0" algn="l">
              <a:lnSpc>
                <a:spcPts val="1650"/>
              </a:lnSpc>
              <a:buNone/>
            </a:pPr>
            <a:endParaRPr lang="en-US" sz="11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57975" y="1447800"/>
            <a:ext cx="2085975" cy="25527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010400" y="2136365"/>
            <a:ext cx="1381125" cy="4667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创建虚拟环境</a:t>
            </a:r>
            <a:endParaRPr lang="en-US" dirty="0"/>
          </a:p>
        </p:txBody>
      </p:sp>
      <p:sp>
        <p:nvSpPr>
          <p:cNvPr id="16" name="Text 9"/>
          <p:cNvSpPr/>
          <p:nvPr/>
        </p:nvSpPr>
        <p:spPr>
          <a:xfrm>
            <a:off x="7010400" y="2733675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使用conda工具创建虚拟环境，建议Python版本不小于3.9</a:t>
            </a:r>
          </a:p>
          <a:p>
            <a:pPr marL="0" indent="0" algn="l">
              <a:lnSpc>
                <a:spcPts val="1650"/>
              </a:lnSpc>
              <a:buNone/>
            </a:pPr>
            <a:endParaRPr lang="en-US" sz="1100" dirty="0">
              <a:solidFill>
                <a:srgbClr val="666666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 algn="l">
              <a:lnSpc>
                <a:spcPts val="1650"/>
              </a:lnSpc>
              <a:buNone/>
            </a:pPr>
            <a:endParaRPr lang="en-US" sz="1100" dirty="0"/>
          </a:p>
          <a:p>
            <a:pPr marL="0" indent="0" algn="l">
              <a:lnSpc>
                <a:spcPts val="1650"/>
              </a:lnSpc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通过Anaconda和pip安装PyTorch的不同方法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050" y="1447800"/>
            <a:ext cx="4171950" cy="14097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0075" y="165496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Anaconda安装流程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600075" y="194548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创建新环境，指定Python版本，使用conda install命令添加PyTorch，确保GPU支持（可选）。</a:t>
            </a:r>
            <a:endParaRPr lang="en-US" sz="1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72000" y="1447800"/>
            <a:ext cx="4171950" cy="28194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2175" y="1654969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pip安装步骤</a:t>
            </a:r>
            <a:endParaRPr lang="en-US" dirty="0"/>
          </a:p>
        </p:txBody>
      </p:sp>
      <p:sp>
        <p:nvSpPr>
          <p:cNvPr id="11" name="Text 6"/>
          <p:cNvSpPr/>
          <p:nvPr/>
        </p:nvSpPr>
        <p:spPr>
          <a:xfrm>
            <a:off x="5972175" y="1945481"/>
            <a:ext cx="257175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确保已安装Python和pip，运行pip install torch torchvision torchaudio，按需添加CUDA版本参数。</a:t>
            </a:r>
            <a:endParaRPr lang="en-US" sz="11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0050" y="2857500"/>
            <a:ext cx="4171950" cy="14097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0075" y="3169444"/>
            <a:ext cx="25717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安装对比考量</a:t>
            </a:r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600075" y="3459956"/>
            <a:ext cx="257175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Anaconda提供统一管理，适合复杂依赖；pip更灵活，适用于已有环境的扩展。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验证安装是否成功及常见问题解决方案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000" y="1428750"/>
            <a:ext cx="8382000" cy="40455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1116" y="4269284"/>
            <a:ext cx="180156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运行Python程序</a:t>
            </a:r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184356" y="4559796"/>
            <a:ext cx="1698320" cy="58370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启动Python环境，确保能够正常运行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50" dirty="0"/>
          </a:p>
        </p:txBody>
      </p:sp>
      <p:sp>
        <p:nvSpPr>
          <p:cNvPr id="8" name="Text 4"/>
          <p:cNvSpPr/>
          <p:nvPr/>
        </p:nvSpPr>
        <p:spPr>
          <a:xfrm>
            <a:off x="549176" y="2972842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导入torch库</a:t>
            </a:r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184356" y="3263354"/>
            <a:ext cx="169832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在Python环境中尝试导入torch库，确认没有出现任何错误信息。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265471" y="1676400"/>
            <a:ext cx="161720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检查版本信息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213852" y="1966913"/>
            <a:ext cx="1668824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使用torch.__version__命令查询当前安装的PyTorch版本，确保满足项目需求。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7261324" y="4059734"/>
            <a:ext cx="1727818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检查CUDA可用</a:t>
            </a:r>
            <a:endParaRPr lang="en-US" dirty="0"/>
          </a:p>
        </p:txBody>
      </p:sp>
      <p:sp>
        <p:nvSpPr>
          <p:cNvPr id="13" name="Text 9"/>
          <p:cNvSpPr/>
          <p:nvPr/>
        </p:nvSpPr>
        <p:spPr>
          <a:xfrm>
            <a:off x="7261324" y="4350246"/>
            <a:ext cx="1565586" cy="79325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输入print（torch.cuda.is_available()）查看当前GPU是否可用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7261324" y="1676549"/>
            <a:ext cx="1668824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解决依赖冲突</a:t>
            </a:r>
            <a:endParaRPr lang="en-US" dirty="0"/>
          </a:p>
        </p:txBody>
      </p:sp>
      <p:sp>
        <p:nvSpPr>
          <p:cNvPr id="15" name="Text 11"/>
          <p:cNvSpPr/>
          <p:nvPr/>
        </p:nvSpPr>
        <p:spPr>
          <a:xfrm>
            <a:off x="7261324" y="1967061"/>
            <a:ext cx="1333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当出现依赖库冲突时，可问deepseek寻求帮组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7758" y="1748298"/>
            <a:ext cx="4762500" cy="1333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包管理工具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497758" y="3258010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00773D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Conda和pip的区别与联系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0025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2886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 vs pip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571500" y="2576512"/>
            <a:ext cx="1714500" cy="132443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Conda是Anaconda的一部分，能管理包及其依赖，支持多语言。pip专为Python设计，处理Python包更高效。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2667000" y="200025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232886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环境管理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2667000" y="2576513"/>
            <a:ext cx="1714500" cy="119907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Conda擅长创建和管理虚拟环境，确保不同项目间依赖隔离。pip则需额外工具如virtualenv来实现。</a:t>
            </a:r>
            <a:endParaRPr lang="en-US" sz="1100" dirty="0"/>
          </a:p>
        </p:txBody>
      </p:sp>
      <p:sp>
        <p:nvSpPr>
          <p:cNvPr id="12" name="Text 9"/>
          <p:cNvSpPr/>
          <p:nvPr/>
        </p:nvSpPr>
        <p:spPr>
          <a:xfrm>
            <a:off x="4762500" y="200025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232886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依赖解决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4762500" y="2576512"/>
            <a:ext cx="1714500" cy="119907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Conda能自动解决依赖冲突，适合复杂项目。pip可能需要手动解决依赖问题，适用于简单项目。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6858000" y="200025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77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232886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生态系统</a:t>
            </a:r>
            <a:endParaRPr lang="en-US" dirty="0"/>
          </a:p>
        </p:txBody>
      </p:sp>
      <p:sp>
        <p:nvSpPr>
          <p:cNvPr id="17" name="Text 14"/>
          <p:cNvSpPr/>
          <p:nvPr/>
        </p:nvSpPr>
        <p:spPr>
          <a:xfrm>
            <a:off x="6858000" y="2576513"/>
            <a:ext cx="1714500" cy="105896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Conda覆盖科学计算领域广泛，包含非Python包。pip聚焦Python生态，资源丰富，更新快。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如何使用requirements.txt进行依赖管理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71500" y="20002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文件的作用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247899"/>
            <a:ext cx="1714500" cy="83451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requirements.txt记录项目所需的所有Python包及其版本，确保环境一致性。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2667000" y="20002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创建方法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2667000" y="2247900"/>
            <a:ext cx="1714500" cy="101149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使用pip freeze &gt; requirements.txt命令，自动导出当前环境中的所有包。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4762500" y="20002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更新策略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4762500" y="2247900"/>
            <a:ext cx="1714500" cy="8345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手动编辑添加新包或更新版本，保持文件与项目需求同步。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6858000" y="20002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部署应用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6858000" y="2247900"/>
            <a:ext cx="1714500" cy="8345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分享或部署时，执行pip install -r requirements.txt，快速重建相同环境。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613</Words>
  <Application>Microsoft Office PowerPoint</Application>
  <PresentationFormat>全屏显示(16:9)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yue tao</cp:lastModifiedBy>
  <cp:revision>5</cp:revision>
  <dcterms:created xsi:type="dcterms:W3CDTF">2025-03-16T06:28:16Z</dcterms:created>
  <dcterms:modified xsi:type="dcterms:W3CDTF">2025-03-16T07:00:29Z</dcterms:modified>
</cp:coreProperties>
</file>