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09700"/>
            <a:ext cx="9144000" cy="1928495"/>
          </a:xfrm>
        </p:spPr>
        <p:txBody>
          <a:bodyPr>
            <a:normAutofit fontScale="90000"/>
          </a:bodyPr>
          <a:p>
            <a:pPr marL="0" indent="0" algn="l" fontAlgn="auto">
              <a:lnSpc>
                <a:spcPct val="150000"/>
              </a:lnSpc>
              <a:spcBef>
                <a:spcPts val="1000"/>
              </a:spcBef>
              <a:buClrTx/>
              <a:buSzTx/>
              <a:buNone/>
            </a:pPr>
            <a:br>
              <a:rPr lang="zh-CN" altLang="en-US" sz="2400">
                <a:latin typeface="+mn-lt"/>
                <a:ea typeface="+mn-ea"/>
                <a:cs typeface="+mn-cs"/>
              </a:rPr>
            </a:br>
            <a:br>
              <a:rPr lang="zh-CN" altLang="en-US" sz="2400">
                <a:latin typeface="+mn-lt"/>
                <a:ea typeface="+mn-ea"/>
                <a:cs typeface="+mn-cs"/>
              </a:rPr>
            </a:br>
            <a:r>
              <a:rPr lang="zh-CN" altLang="en-US" sz="2700">
                <a:latin typeface="+mn-lt"/>
                <a:ea typeface="+mn-ea"/>
                <a:cs typeface="+mn-cs"/>
              </a:rPr>
              <a:t>分工：</a:t>
            </a:r>
            <a:br>
              <a:rPr lang="zh-CN" altLang="en-US" sz="3200"/>
            </a:b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每位组员在每次汇报任务推进中负责一定的工作量</a:t>
            </a:r>
            <a:b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每位组员负责一次pre，相应文档大家一起准备，最后负责pre的同学整合</a:t>
            </a:r>
            <a:b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</a:br>
            <a:r>
              <a:rPr lang="zh-CN" altLang="en-US" sz="24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各自完成自己的大作业文档</a:t>
            </a:r>
            <a:endParaRPr lang="zh-CN" altLang="en-US" sz="24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3044825"/>
          </a:xfrm>
        </p:spPr>
        <p:txBody>
          <a:bodyPr>
            <a:normAutofit/>
          </a:bodyPr>
          <a:p>
            <a:pPr algn="l"/>
            <a:r>
              <a:rPr lang="zh-CN" altLang="en-US"/>
              <a:t>贡献率：</a:t>
            </a:r>
            <a:endParaRPr lang="zh-CN" altLang="en-US"/>
          </a:p>
          <a:p>
            <a:pPr algn="l"/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刘学梅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24%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徐民睿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24%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付鑫玉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28%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zh-CN" altLang="en-US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万宇虹</a:t>
            </a:r>
            <a:r>
              <a:rPr lang="en-US" altLang="zh-CN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24%</a:t>
            </a:r>
            <a:endParaRPr lang="en-US" altLang="zh-CN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5" y="593090"/>
            <a:ext cx="12190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>
                <a:sym typeface="+mn-ea"/>
              </a:rPr>
              <a:t>第三组</a:t>
            </a:r>
            <a:r>
              <a:rPr lang="en-US" altLang="zh-CN" sz="4000">
                <a:sym typeface="+mn-ea"/>
              </a:rPr>
              <a:t>——</a:t>
            </a:r>
            <a:r>
              <a:rPr lang="zh-CN" altLang="en-US" sz="4000">
                <a:sym typeface="+mn-ea"/>
              </a:rPr>
              <a:t>低空目标识别</a:t>
            </a:r>
            <a:endParaRPr lang="zh-CN" altLang="en-US" sz="40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WPS 演示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华文楷体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HUAWEI</dc:creator>
  <cp:lastModifiedBy>未眠</cp:lastModifiedBy>
  <cp:revision>3</cp:revision>
  <dcterms:created xsi:type="dcterms:W3CDTF">2023-08-09T12:44:00Z</dcterms:created>
  <dcterms:modified xsi:type="dcterms:W3CDTF">2025-06-30T03:24:00Z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3B0720509584498589833BC45FE3051B_12</vt:lpwstr>
  </property>
</Properties>
</file>