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2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81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17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129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71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9055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820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149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76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22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43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09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31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035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373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331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B5FA-2C82-4325-86E1-B2DFD063FD2A}" type="datetimeFigureOut">
              <a:rPr lang="sl-SI" smtClean="0"/>
              <a:t>11. 10. 2016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0F441-D52B-45F4-A413-EDA5FD56AFD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6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18ayhy6.aspx" TargetMode="External"/><Relationship Id="rId2" Type="http://schemas.openxmlformats.org/officeDocument/2006/relationships/hyperlink" Target="http://www.digilife.be/quickreferences/qrc/core%20csharp%20and%20.net%20quick%20refere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codingguys.net/resources/cs-cheat-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mtClean="0"/>
              <a:t>C#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smtClean="0"/>
              <a:t>Osnove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910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Extension methods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l-SI" dirty="0"/>
              <a:t>public static class Extension</a:t>
            </a:r>
          </a:p>
          <a:p>
            <a:pPr marL="0" indent="0">
              <a:buNone/>
            </a:pPr>
            <a:r>
              <a:rPr lang="sl-SI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static void print(this Array array)</a:t>
            </a:r>
          </a:p>
          <a:p>
            <a:pPr marL="0" indent="0">
              <a:buNone/>
            </a:pPr>
            <a:r>
              <a:rPr lang="sl-SI" dirty="0"/>
              <a:t>        {</a:t>
            </a:r>
          </a:p>
          <a:p>
            <a:pPr marL="0" indent="0">
              <a:buNone/>
            </a:pPr>
            <a:r>
              <a:rPr lang="sl-SI" dirty="0"/>
              <a:t>            foreach (var o in array)</a:t>
            </a:r>
          </a:p>
          <a:p>
            <a:pPr marL="0" indent="0">
              <a:buNone/>
            </a:pPr>
            <a:r>
              <a:rPr lang="sl-SI" dirty="0"/>
              <a:t>            {</a:t>
            </a:r>
          </a:p>
          <a:p>
            <a:pPr marL="0" indent="0">
              <a:buNone/>
            </a:pPr>
            <a:r>
              <a:rPr lang="sl-SI" dirty="0"/>
              <a:t>                Console.Write(o + " ");</a:t>
            </a:r>
          </a:p>
          <a:p>
            <a:pPr marL="0" indent="0">
              <a:buNone/>
            </a:pPr>
            <a:r>
              <a:rPr lang="sl-SI" dirty="0"/>
              <a:t>            }</a:t>
            </a:r>
          </a:p>
          <a:p>
            <a:pPr marL="0" indent="0">
              <a:buNone/>
            </a:pPr>
            <a:r>
              <a:rPr lang="sl-SI" dirty="0"/>
              <a:t>            Console.WriteLine();</a:t>
            </a:r>
          </a:p>
          <a:p>
            <a:pPr marL="0" indent="0">
              <a:buNone/>
            </a:pPr>
            <a:r>
              <a:rPr lang="sl-SI" dirty="0"/>
              <a:t>        }</a:t>
            </a:r>
          </a:p>
          <a:p>
            <a:pPr marL="0" indent="0">
              <a:buNone/>
            </a:pPr>
            <a:r>
              <a:rPr lang="sl-SI" dirty="0"/>
              <a:t>    </a:t>
            </a:r>
            <a:r>
              <a:rPr lang="sl-SI" dirty="0" smtClean="0"/>
              <a:t>}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string[] arr1 = new string[] {"q ", "ew", "qqq"};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[] arr2 = new </a:t>
            </a:r>
            <a:r>
              <a:rPr lang="en-US" dirty="0" err="1"/>
              <a:t>int</a:t>
            </a:r>
            <a:r>
              <a:rPr lang="en-US" dirty="0"/>
              <a:t>[] { 1, 77, 999 };</a:t>
            </a:r>
          </a:p>
          <a:p>
            <a:pPr marL="0" indent="0">
              <a:buNone/>
            </a:pPr>
            <a:r>
              <a:rPr lang="sl-SI" dirty="0" smtClean="0"/>
              <a:t>arr1.print</a:t>
            </a:r>
            <a:r>
              <a:rPr lang="sl-SI" dirty="0"/>
              <a:t>();</a:t>
            </a:r>
          </a:p>
          <a:p>
            <a:pPr marL="0" indent="0">
              <a:buNone/>
            </a:pPr>
            <a:r>
              <a:rPr lang="sl-SI" dirty="0" smtClean="0"/>
              <a:t>arr2.print</a:t>
            </a:r>
            <a:r>
              <a:rPr lang="sl-SI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00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hlinkClick r:id="rId2"/>
              </a:rPr>
              <a:t>http://www.digilife.be/quickreferences/qrc/core%20csharp%20and%20.net%20quick%20reference.pdf</a:t>
            </a:r>
            <a:endParaRPr lang="sl-SI" dirty="0" smtClean="0">
              <a:hlinkClick r:id="rId3"/>
            </a:endParaRPr>
          </a:p>
          <a:p>
            <a:r>
              <a:rPr lang="sl-SI" dirty="0" smtClean="0">
                <a:hlinkClick r:id="rId3"/>
              </a:rPr>
              <a:t>https://msdn.microsoft.com/en-us/library/618ayhy6.aspx</a:t>
            </a:r>
            <a:endParaRPr lang="sl-SI" dirty="0" smtClean="0"/>
          </a:p>
          <a:p>
            <a:r>
              <a:rPr lang="sl-SI" dirty="0" smtClean="0">
                <a:hlinkClick r:id="rId4"/>
              </a:rPr>
              <a:t>http://www.thecodingguys.net/resources/cs-cheat-sheet.pdf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422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Podatkovni tipi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smtClean="0"/>
              <a:t>bool</a:t>
            </a:r>
            <a:endParaRPr lang="sl-SI" dirty="0" smtClean="0"/>
          </a:p>
          <a:p>
            <a:r>
              <a:rPr lang="sl-SI" dirty="0" smtClean="0"/>
              <a:t>char 2 bytes</a:t>
            </a:r>
          </a:p>
          <a:p>
            <a:r>
              <a:rPr lang="sl-SI" dirty="0" smtClean="0"/>
              <a:t>byte 1 byte</a:t>
            </a:r>
          </a:p>
          <a:p>
            <a:r>
              <a:rPr lang="sl-SI" dirty="0" smtClean="0"/>
              <a:t>short 2 bytes</a:t>
            </a:r>
          </a:p>
          <a:p>
            <a:r>
              <a:rPr lang="sl-SI" dirty="0" smtClean="0"/>
              <a:t>int 4 bytes</a:t>
            </a:r>
          </a:p>
          <a:p>
            <a:r>
              <a:rPr lang="sl-SI" dirty="0" smtClean="0"/>
              <a:t>long 8 bytes</a:t>
            </a:r>
          </a:p>
          <a:p>
            <a:r>
              <a:rPr lang="sl-SI" dirty="0" smtClean="0"/>
              <a:t>float 4 bytes</a:t>
            </a:r>
          </a:p>
          <a:p>
            <a:r>
              <a:rPr lang="sl-SI" dirty="0" smtClean="0"/>
              <a:t>double 8 bytes</a:t>
            </a:r>
          </a:p>
          <a:p>
            <a:r>
              <a:rPr lang="sl-SI" dirty="0" smtClean="0"/>
              <a:t>decimal 16 </a:t>
            </a:r>
            <a:r>
              <a:rPr lang="sl-SI" dirty="0" smtClean="0"/>
              <a:t>bytes</a:t>
            </a:r>
          </a:p>
          <a:p>
            <a:r>
              <a:rPr lang="sl-SI" dirty="0"/>
              <a:t>string 2 </a:t>
            </a:r>
            <a:r>
              <a:rPr lang="sl-SI" dirty="0" smtClean="0"/>
              <a:t>bytes/char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24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Tabele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numArray</a:t>
            </a:r>
            <a:r>
              <a:rPr lang="en-US" dirty="0" smtClean="0"/>
              <a:t> = {1903, 1907, 1910};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 , ] </a:t>
            </a:r>
            <a:r>
              <a:rPr lang="en-US" dirty="0" err="1" smtClean="0"/>
              <a:t>nums</a:t>
            </a:r>
            <a:r>
              <a:rPr lang="en-US" dirty="0" smtClean="0"/>
              <a:t> = {{1907, 1990}, {1904, 1986}, {1910, 1980}};</a:t>
            </a:r>
            <a:endParaRPr lang="sl-SI" dirty="0" smtClean="0"/>
          </a:p>
          <a:p>
            <a:r>
              <a:rPr lang="sl-SI" dirty="0" smtClean="0"/>
              <a:t>Array.Sort(numArray);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 smtClean="0"/>
              <a:t>List&lt;int&gt; myList = new List&lt;int&gt;();</a:t>
            </a:r>
          </a:p>
          <a:p>
            <a:pPr marL="0" indent="0">
              <a:buNone/>
            </a:pPr>
            <a:r>
              <a:rPr lang="sl-SI" dirty="0" smtClean="0"/>
              <a:t>myList.Add(1);</a:t>
            </a:r>
          </a:p>
          <a:p>
            <a:pPr marL="0" indent="0">
              <a:buNone/>
            </a:pPr>
            <a:r>
              <a:rPr lang="sl-SI" dirty="0" smtClean="0"/>
              <a:t>myList.Add(2);</a:t>
            </a:r>
          </a:p>
          <a:p>
            <a:pPr marL="0" indent="0">
              <a:buNone/>
            </a:pPr>
            <a:r>
              <a:rPr lang="sl-SI" dirty="0" smtClean="0"/>
              <a:t>myList.ElementAt(index);</a:t>
            </a:r>
          </a:p>
          <a:p>
            <a:pPr marL="0" indent="0">
              <a:buNone/>
            </a:pPr>
            <a:r>
              <a:rPr lang="sl-SI" dirty="0" smtClean="0"/>
              <a:t>myList[index]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211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mystring.Substring(ndx, len)</a:t>
            </a:r>
          </a:p>
          <a:p>
            <a:pPr marL="457200" lvl="1" indent="0">
              <a:buNone/>
            </a:pPr>
            <a:r>
              <a:rPr lang="en-US" dirty="0" smtClean="0"/>
              <a:t>string alpha = “</a:t>
            </a:r>
            <a:r>
              <a:rPr lang="en-US" dirty="0" err="1" smtClean="0"/>
              <a:t>abcdef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 smtClean="0"/>
              <a:t>// returns “</a:t>
            </a:r>
            <a:r>
              <a:rPr lang="en-US" dirty="0" err="1" smtClean="0"/>
              <a:t>cdef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string s= </a:t>
            </a:r>
            <a:r>
              <a:rPr lang="en-US" dirty="0" err="1" smtClean="0"/>
              <a:t>alpha.Substring</a:t>
            </a:r>
            <a:r>
              <a:rPr lang="en-US" dirty="0" smtClean="0"/>
              <a:t>(2);</a:t>
            </a:r>
          </a:p>
          <a:p>
            <a:pPr marL="457200" lvl="1" indent="0">
              <a:buNone/>
            </a:pPr>
            <a:r>
              <a:rPr lang="en-US" dirty="0" smtClean="0"/>
              <a:t>// returns “de”</a:t>
            </a:r>
          </a:p>
          <a:p>
            <a:pPr marL="457200" lvl="1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alpha.Substring</a:t>
            </a:r>
            <a:r>
              <a:rPr lang="en-US" dirty="0" smtClean="0"/>
              <a:t>(3,2);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69500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If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 (condition) {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// statements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else if (condition) {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// statements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else if (condition) {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// statements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//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325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Switch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switch (genre)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case “</a:t>
            </a:r>
            <a:r>
              <a:rPr lang="en-US" dirty="0" err="1" smtClean="0"/>
              <a:t>vhs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price= 10.00M;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sl-SI" dirty="0" smtClean="0"/>
              <a:t>	</a:t>
            </a:r>
            <a:r>
              <a:rPr lang="en-US" dirty="0" smtClean="0"/>
              <a:t>case “</a:t>
            </a:r>
            <a:r>
              <a:rPr lang="en-US" dirty="0" err="1" smtClean="0"/>
              <a:t>dvd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price=16.00M;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sl-SI" dirty="0" smtClean="0"/>
              <a:t>	d</a:t>
            </a:r>
            <a:r>
              <a:rPr lang="en-US" dirty="0" err="1" smtClean="0"/>
              <a:t>efault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price=12.00M:</a:t>
            </a:r>
          </a:p>
          <a:p>
            <a:pPr marL="0" indent="0">
              <a:buNone/>
            </a:pPr>
            <a:r>
              <a:rPr lang="sl-SI" dirty="0" smtClean="0"/>
              <a:t>	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442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Zanke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smtClean="0"/>
              <a:t>while (condition) { body }</a:t>
            </a:r>
          </a:p>
          <a:p>
            <a:pPr marL="0" indent="0">
              <a:buNone/>
            </a:pPr>
            <a:r>
              <a:rPr lang="sl-SI" dirty="0" smtClean="0"/>
              <a:t>do { body } while (condition);</a:t>
            </a:r>
          </a:p>
          <a:p>
            <a:pPr marL="0" indent="0">
              <a:buNone/>
            </a:pPr>
            <a:r>
              <a:rPr lang="sl-SI" dirty="0" smtClean="0"/>
              <a:t>for (initializer; termination condition; iteration;) { // statements }</a:t>
            </a:r>
            <a:endParaRPr lang="sl-SI" dirty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(type identifier in collection) { // statements }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ages = {27, 33, 44}; </a:t>
            </a:r>
            <a:endParaRPr lang="sl-SI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age in ages) { tot += age; }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5121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Struct in enum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Days {Sat=1, Sun, Mon, Tue, Wed, Thu, Fri};</a:t>
            </a:r>
            <a:endParaRPr lang="sl-SI" dirty="0" smtClean="0"/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Days : byte {Sat=1, Sun, Mon, Tue, Wed, Thu, Fri};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int x = (int)Days.Sun;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Color.Red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65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773" y="560173"/>
            <a:ext cx="9636465" cy="3405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900" dirty="0" smtClean="0"/>
              <a:t>class Kebab</a:t>
            </a:r>
          </a:p>
          <a:p>
            <a:pPr marL="0" indent="0">
              <a:buNone/>
            </a:pPr>
            <a:r>
              <a:rPr lang="sl-SI" sz="900" dirty="0" smtClean="0"/>
              <a:t>{</a:t>
            </a:r>
          </a:p>
          <a:p>
            <a:pPr marL="0" indent="0">
              <a:buNone/>
            </a:pPr>
            <a:r>
              <a:rPr lang="sl-SI" sz="900" dirty="0"/>
              <a:t>	</a:t>
            </a:r>
            <a:r>
              <a:rPr lang="sl-SI" sz="900" dirty="0" smtClean="0"/>
              <a:t>List&lt;string&gt; sestavine;</a:t>
            </a:r>
            <a:br>
              <a:rPr lang="sl-SI" sz="900" dirty="0" smtClean="0"/>
            </a:br>
            <a:r>
              <a:rPr lang="sl-SI" sz="900" dirty="0" smtClean="0"/>
              <a:t>	public Kebab()</a:t>
            </a:r>
          </a:p>
          <a:p>
            <a:pPr marL="0" indent="0">
              <a:buNone/>
            </a:pPr>
            <a:r>
              <a:rPr lang="sl-SI" sz="900" dirty="0" smtClean="0"/>
              <a:t>	{</a:t>
            </a:r>
          </a:p>
          <a:p>
            <a:pPr marL="0" indent="0">
              <a:buNone/>
            </a:pPr>
            <a:r>
              <a:rPr lang="sl-SI" sz="900" dirty="0"/>
              <a:t>	</a:t>
            </a:r>
            <a:r>
              <a:rPr lang="sl-SI" sz="900" dirty="0" smtClean="0"/>
              <a:t>	sestavine =  new List&lt;string&gt;();</a:t>
            </a:r>
          </a:p>
          <a:p>
            <a:pPr marL="0" indent="0">
              <a:buNone/>
            </a:pPr>
            <a:r>
              <a:rPr lang="sl-SI" sz="900" dirty="0" smtClean="0"/>
              <a:t>	}</a:t>
            </a:r>
          </a:p>
          <a:p>
            <a:pPr marL="0" indent="0">
              <a:buNone/>
            </a:pPr>
            <a:r>
              <a:rPr lang="sl-SI" sz="900" dirty="0"/>
              <a:t>	</a:t>
            </a:r>
            <a:r>
              <a:rPr lang="sl-SI" sz="900" dirty="0" smtClean="0"/>
              <a:t>public void DodajSestavine(string sestavina)</a:t>
            </a:r>
          </a:p>
          <a:p>
            <a:pPr marL="914400" lvl="2" indent="0">
              <a:buNone/>
            </a:pPr>
            <a:r>
              <a:rPr lang="sl-SI" sz="900" dirty="0" smtClean="0"/>
              <a:t>{</a:t>
            </a:r>
          </a:p>
          <a:p>
            <a:pPr marL="914400" lvl="2" indent="0">
              <a:buNone/>
            </a:pPr>
            <a:r>
              <a:rPr lang="sl-SI" sz="900" dirty="0" smtClean="0"/>
              <a:t>	 sestavine.Add(sestavina);</a:t>
            </a:r>
          </a:p>
          <a:p>
            <a:pPr marL="914400" lvl="2" indent="0">
              <a:buNone/>
            </a:pPr>
            <a:r>
              <a:rPr lang="sl-SI" sz="900" dirty="0" smtClean="0"/>
              <a:t>}</a:t>
            </a:r>
          </a:p>
          <a:p>
            <a:pPr marL="914400" lvl="2" indent="0">
              <a:buNone/>
            </a:pPr>
            <a:r>
              <a:rPr lang="sl-SI" sz="900" dirty="0" smtClean="0"/>
              <a:t>public void DodajSestavine(params string[] sestavine)</a:t>
            </a:r>
          </a:p>
          <a:p>
            <a:pPr marL="914400" lvl="2" indent="0">
              <a:buNone/>
            </a:pPr>
            <a:r>
              <a:rPr lang="sl-SI" sz="900" dirty="0" smtClean="0"/>
              <a:t>{</a:t>
            </a:r>
          </a:p>
          <a:p>
            <a:pPr marL="914400" lvl="2" indent="0">
              <a:buNone/>
            </a:pPr>
            <a:r>
              <a:rPr lang="sl-SI" sz="900" dirty="0"/>
              <a:t>	</a:t>
            </a:r>
            <a:r>
              <a:rPr lang="sl-SI" sz="900" dirty="0" smtClean="0"/>
              <a:t>foreach(string sestavina in sestavine)</a:t>
            </a:r>
          </a:p>
          <a:p>
            <a:pPr marL="1828800" lvl="4" indent="0">
              <a:buNone/>
            </a:pPr>
            <a:r>
              <a:rPr lang="sl-SI" sz="900" dirty="0" smtClean="0"/>
              <a:t>{</a:t>
            </a:r>
          </a:p>
          <a:p>
            <a:pPr marL="1828800" lvl="4" indent="0">
              <a:buNone/>
            </a:pPr>
            <a:r>
              <a:rPr lang="sl-SI" sz="900" dirty="0" smtClean="0"/>
              <a:t>	this.sestavine.add(sestavina);</a:t>
            </a:r>
          </a:p>
          <a:p>
            <a:pPr marL="1828800" lvl="4" indent="0">
              <a:buNone/>
            </a:pPr>
            <a:r>
              <a:rPr lang="sl-SI" sz="900" dirty="0"/>
              <a:t>}</a:t>
            </a:r>
            <a:endParaRPr lang="sl-SI" sz="900" dirty="0" smtClean="0"/>
          </a:p>
          <a:p>
            <a:pPr marL="914400" lvl="2" indent="0">
              <a:buNone/>
            </a:pPr>
            <a:r>
              <a:rPr lang="sl-SI" sz="900" dirty="0" smtClean="0"/>
              <a:t>}</a:t>
            </a:r>
          </a:p>
          <a:p>
            <a:pPr marL="914400" lvl="2" indent="0">
              <a:buNone/>
            </a:pPr>
            <a:r>
              <a:rPr lang="sl-SI" sz="900" dirty="0" smtClean="0"/>
              <a:t>public string[] Pridobisestavine()</a:t>
            </a:r>
          </a:p>
          <a:p>
            <a:pPr marL="914400" lvl="2" indent="0">
              <a:buNone/>
            </a:pPr>
            <a:r>
              <a:rPr lang="sl-SI" sz="900" dirty="0" smtClean="0"/>
              <a:t>{</a:t>
            </a:r>
          </a:p>
          <a:p>
            <a:pPr marL="914400" lvl="2" indent="0">
              <a:buNone/>
            </a:pPr>
            <a:r>
              <a:rPr lang="sl-SI" sz="900" dirty="0" smtClean="0"/>
              <a:t>	return sestavine.ToArray();</a:t>
            </a:r>
          </a:p>
          <a:p>
            <a:pPr marL="914400" lvl="2" indent="0">
              <a:buNone/>
            </a:pPr>
            <a:r>
              <a:rPr lang="sl-SI" sz="900" dirty="0" smtClean="0"/>
              <a:t>}</a:t>
            </a:r>
            <a:endParaRPr lang="sl-SI" sz="900" dirty="0"/>
          </a:p>
          <a:p>
            <a:pPr marL="0" indent="0">
              <a:buNone/>
            </a:pPr>
            <a:r>
              <a:rPr lang="sl-SI" sz="900" dirty="0" smtClean="0"/>
              <a:t>}</a:t>
            </a:r>
            <a:endParaRPr lang="sl-SI" sz="900" dirty="0"/>
          </a:p>
        </p:txBody>
      </p:sp>
    </p:spTree>
    <p:extLst>
      <p:ext uri="{BB962C8B-B14F-4D97-AF65-F5344CB8AC3E}">
        <p14:creationId xmlns:p14="http://schemas.microsoft.com/office/powerpoint/2010/main" val="7259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329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C#</vt:lpstr>
      <vt:lpstr>Podatkovni tipi</vt:lpstr>
      <vt:lpstr>Tabele</vt:lpstr>
      <vt:lpstr>String</vt:lpstr>
      <vt:lpstr>If</vt:lpstr>
      <vt:lpstr>Switch</vt:lpstr>
      <vt:lpstr>Zanke</vt:lpstr>
      <vt:lpstr>Struct in enum</vt:lpstr>
      <vt:lpstr>Class</vt:lpstr>
      <vt:lpstr>Extension methods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NEJC S.K.</dc:creator>
  <cp:lastModifiedBy>Žiga Simončič</cp:lastModifiedBy>
  <cp:revision>9</cp:revision>
  <dcterms:created xsi:type="dcterms:W3CDTF">2016-10-11T14:13:42Z</dcterms:created>
  <dcterms:modified xsi:type="dcterms:W3CDTF">2016-10-11T19:50:13Z</dcterms:modified>
</cp:coreProperties>
</file>