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1F8E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2E7D32"/>
                </a:solidFill>
              </a:defRPr>
            </a:pPr>
            <a:r>
              <a:t>AgriCarbon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7474F"/>
                </a:solidFill>
              </a:defRPr>
            </a:pPr>
            <a:r>
              <a:t>Helping farmers turn sustainability into income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5E1A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2E7D32"/>
                </a:solidFill>
              </a:defRPr>
            </a:pPr>
            <a:r>
              <a:t>Call to 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7474F"/>
                </a:solidFill>
              </a:defRPr>
            </a:pPr>
            <a:r>
              <a:t>• Apply to ISB ivi Cohort 3</a:t>
            </a:r>
          </a:p>
          <a:p>
            <a:r>
              <a:t>• Need mentorship, tech support</a:t>
            </a:r>
          </a:p>
          <a:p>
            <a:r>
              <a:t>• Looking to build MVP &amp; team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5E1A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2E7D32"/>
                </a:solidFill>
              </a:defRPr>
            </a:pPr>
            <a:r>
              <a:t>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7474F"/>
                </a:solidFill>
              </a:defRPr>
            </a:pPr>
            <a:r>
              <a:t>Climate change is hurting Indian agriculture.</a:t>
            </a:r>
          </a:p>
          <a:p>
            <a:r>
              <a:t>Farmers using climate-smart practices get no financial reward.</a:t>
            </a:r>
          </a:p>
          <a:p>
            <a:r>
              <a:t>Carbon markets are complex and inaccessible to smallholder farmers.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1F8E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2E7D32"/>
                </a:solidFill>
              </a:defRPr>
            </a:pPr>
            <a:r>
              <a:t>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7474F"/>
                </a:solidFill>
              </a:defRPr>
            </a:pPr>
            <a:r>
              <a:t>AI platform that measures soil carbon improvements.</a:t>
            </a:r>
          </a:p>
          <a:p>
            <a:r>
              <a:t>Helps farmers certify and sell carbon credits.</a:t>
            </a:r>
          </a:p>
          <a:p>
            <a:r>
              <a:t>Provides training and soil health tracking.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5E1A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2E7D32"/>
                </a:solidFill>
              </a:defRPr>
            </a:pPr>
            <a:r>
              <a:t>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7474F"/>
                </a:solidFill>
              </a:defRPr>
            </a:pPr>
            <a:r>
              <a:t>1. Farmer enrolls &amp; inputs data</a:t>
            </a:r>
          </a:p>
          <a:p>
            <a:r>
              <a:t>2. Satellite + AI estimates carbon</a:t>
            </a:r>
          </a:p>
          <a:p>
            <a:r>
              <a:t>3. Data is certified</a:t>
            </a:r>
          </a:p>
          <a:p>
            <a:r>
              <a:t>4. Credits are sold</a:t>
            </a:r>
          </a:p>
          <a:p>
            <a:r>
              <a:t>5. Farmer gets paid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1F8E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2E7D32"/>
                </a:solidFill>
              </a:defRPr>
            </a:pPr>
            <a:r>
              <a:t>Why Now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7474F"/>
                </a:solidFill>
              </a:defRPr>
            </a:pPr>
            <a:r>
              <a:t>• Over 100M smallholder farmers in India</a:t>
            </a:r>
          </a:p>
          <a:p>
            <a:r>
              <a:t>• Carbon market is growing ($850B+)</a:t>
            </a:r>
          </a:p>
          <a:p>
            <a:r>
              <a:t>• ESG policies are pushing offset demand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5E1A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2E7D32"/>
                </a:solidFill>
              </a:defRPr>
            </a:pPr>
            <a:r>
              <a:t>Market &amp; Use Cases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7474F"/>
                </a:solidFill>
              </a:defRPr>
            </a:pPr>
            <a:r>
              <a:t>• Farmers (B2C)</a:t>
            </a:r>
          </a:p>
          <a:p>
            <a:r>
              <a:t>• FPOs &amp; NGOs (B2B)</a:t>
            </a:r>
          </a:p>
          <a:p>
            <a:r>
              <a:t>• ESG-conscious companies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1F8E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2E7D32"/>
                </a:solidFill>
              </a:defRPr>
            </a:pPr>
            <a:r>
              <a:t>Technology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7474F"/>
                </a:solidFill>
              </a:defRPr>
            </a:pPr>
            <a:r>
              <a:t>• Satellite-based soil analysis</a:t>
            </a:r>
          </a:p>
          <a:p>
            <a:r>
              <a:t>• AI/ML carbon estimation</a:t>
            </a:r>
          </a:p>
          <a:p>
            <a:r>
              <a:t>• Mobile-first dashboard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5E1A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2E7D32"/>
                </a:solidFill>
              </a:defRPr>
            </a:pPr>
            <a:r>
              <a:t>Founder Story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7474F"/>
                </a:solidFill>
              </a:defRPr>
            </a:pPr>
            <a:r>
              <a:t>Krishnaveni Akula, 56</a:t>
            </a:r>
          </a:p>
          <a:p>
            <a:r>
              <a:t>• BA English Lit, Diploma in Software Engineering</a:t>
            </a:r>
          </a:p>
          <a:p>
            <a:r>
              <a:t>• Medical transcription + analytics</a:t>
            </a:r>
          </a:p>
          <a:p>
            <a:r>
              <a:t>• Passionate about sustainability &amp; agriculture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1F8E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2E7D32"/>
                </a:solidFill>
              </a:defRPr>
            </a:pPr>
            <a:r>
              <a:t>Vision &amp; Impact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7474F"/>
                </a:solidFill>
              </a:defRPr>
            </a:pPr>
            <a:r>
              <a:t>• Empower 1M farmers</a:t>
            </a:r>
          </a:p>
          <a:p>
            <a:r>
              <a:t>• Improve soil health</a:t>
            </a:r>
          </a:p>
          <a:p>
            <a:r>
              <a:t>• Build climate-positive rural economy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