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2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9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6704-5CF6-4CF4-BEAB-D2D2F850D65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54F1-A4BE-4F04-994A-4D2EF1DE4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"/>
            <a:ext cx="12192000" cy="661416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sz="4800" b="1" dirty="0" smtClean="0"/>
              <a:t>Name: Olarewaju Wasiu</a:t>
            </a:r>
            <a:br>
              <a:rPr lang="en-GB" sz="4800" b="1" dirty="0" smtClean="0"/>
            </a:br>
            <a:r>
              <a:rPr lang="en-GB" sz="4800" b="1" dirty="0" smtClean="0"/>
              <a:t>Matric Number: 170521068</a:t>
            </a:r>
            <a:br>
              <a:rPr lang="en-GB" sz="4800" b="1" dirty="0" smtClean="0"/>
            </a:br>
            <a:r>
              <a:rPr lang="en-GB" sz="4800" b="1" dirty="0" smtClean="0"/>
              <a:t>Department: Botany</a:t>
            </a:r>
            <a:br>
              <a:rPr lang="en-GB" sz="4800" b="1" dirty="0" smtClean="0"/>
            </a:br>
            <a:r>
              <a:rPr lang="en-GB" sz="4800" b="1" dirty="0" smtClean="0"/>
              <a:t>Course Title: Botanical techniques (BOT 204)</a:t>
            </a:r>
            <a:br>
              <a:rPr lang="en-GB" sz="4800" b="1" dirty="0" smtClean="0"/>
            </a:b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smtClean="0"/>
              <a:t>LECTURER: Dr. Arowosegbe</a:t>
            </a:r>
            <a:br>
              <a:rPr lang="en-GB" sz="4800" b="1" dirty="0" smtClean="0"/>
            </a:b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5284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AYERING&#10;• Layering is a means of plant propagation in which a&#10;portion of an aerial stem grows roots while still&#10;attach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YPES OF LAYERING&#10;Some of the most&#10;common method of&#10;layering are:-&#10;Ground layering&#10;Air layering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ROUND LAYERING&#10;Ground layering or mound&#10;layering is the typical&#10;propagation technique.&#10; The original plants are set&#10;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AIR LAYERING&#10;In air layering (or&#10;marcotting), the target region&#10;is wounded, or a strip of bark&#10;is removed.&#10; Rooting hor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RAFTING&#10;• Grafting or Graf tage is a horticultural&#10;technique where by tissue from one plant are&#10;inserted into those ano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YPES OF GRAFTING&#10;• Some of the most common method of grafting&#10;are the following:-&#10;• Splice or whip grafting&#10;• Whip and t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PLICE OR WHIP GRAFTING&#10;It is a very simple popular&#10;and easy to perform method&#10;of grafting for small materials&#10;.&#10;It is 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0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HIP AND TONGUE&#10;GRAFTING&#10; It is similar to splice&#10;grafting except that a&#10;tongue is added to the cut&#10;surface to provide b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9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PPROACH GRAFTING&#10; Approach grafting or&#10;inarching is used to&#10;join together plant&#10;that are otherwise&#10;difficult to join.&#10;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8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NCLUSION&#10;Asexual reproduction is the vegetative reproduction in&#10;which new organism develop from the parent organisms by&#10;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CONCLUSION&#10;Asexual reproduction is the vegetative reproduction in&#10;which new organism develop from the parent organisms by&#10;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GETATIVE PROPAGATION&#10;• Vegetative propagation also called as asexual&#10;propagation.&#10;• Vegetative propagation uses sever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1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ses of Vegetative Propagation&#10;• Vegetative propagation is used to get the&#10;similar genetic background of mother plants.&#10;•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VANTAGES&#10;• Mass production of plants using plant parts of&#10;mother parent.&#10;• No seed is required to multiply varieties&#10;hav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 of Vegetative Propagation&#10;•Cuttings&#10;•Layering&#10;•Grafting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UTTINGS&#10;• One of the easiest way of plant propagation is&#10;by using cutting from various parts of plants&#10;such as:&#10;• Stem c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EM CUTTINGS&#10;Stem cutting from&#10;healthy, disease- free&#10;plants, preferably&#10;from the upper part of&#10;the plants.&#10;Cutting sh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OOT CUTTINGS&#10;Root cutting is one of the&#10;most reliable and&#10;economical ways.&#10;Large fleshy root, the&#10;thicker the better.&#10;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EAF CUTTINGS&#10;Leaf cuttings are prepared&#10;from leaves with or&#10;without their stalk&#10;(petioles).&#10;Leaf section cutting can&#10;b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Name: Olarewaju Wasiu Matric Number: 170521068 Department: Botany Course Title: Botanical techniques (BOT 204)    LECTURER: Dr. Arowosegbe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Olarewaju Wasiu Matric Number: 170521068 Department: Botany course Code: BOT 204</dc:title>
  <dc:creator>Enitan Lamidi</dc:creator>
  <cp:lastModifiedBy>Enitan Lamidi</cp:lastModifiedBy>
  <cp:revision>10</cp:revision>
  <dcterms:created xsi:type="dcterms:W3CDTF">2019-12-04T18:38:16Z</dcterms:created>
  <dcterms:modified xsi:type="dcterms:W3CDTF">2019-12-04T20:54:11Z</dcterms:modified>
</cp:coreProperties>
</file>