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3855-D375-48FF-980F-4DB1B8C773CA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54E1-DE14-43B6-8EFE-4C48489BAD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861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3855-D375-48FF-980F-4DB1B8C773CA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54E1-DE14-43B6-8EFE-4C48489BAD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49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3855-D375-48FF-980F-4DB1B8C773CA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54E1-DE14-43B6-8EFE-4C48489BAD98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3801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3855-D375-48FF-980F-4DB1B8C773CA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54E1-DE14-43B6-8EFE-4C48489BAD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340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3855-D375-48FF-980F-4DB1B8C773CA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54E1-DE14-43B6-8EFE-4C48489BAD98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8130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3855-D375-48FF-980F-4DB1B8C773CA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54E1-DE14-43B6-8EFE-4C48489BAD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723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3855-D375-48FF-980F-4DB1B8C773CA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54E1-DE14-43B6-8EFE-4C48489BAD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411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3855-D375-48FF-980F-4DB1B8C773CA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54E1-DE14-43B6-8EFE-4C48489BAD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749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3855-D375-48FF-980F-4DB1B8C773CA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54E1-DE14-43B6-8EFE-4C48489BAD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983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3855-D375-48FF-980F-4DB1B8C773CA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54E1-DE14-43B6-8EFE-4C48489BAD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490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3855-D375-48FF-980F-4DB1B8C773CA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54E1-DE14-43B6-8EFE-4C48489BAD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45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3855-D375-48FF-980F-4DB1B8C773CA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54E1-DE14-43B6-8EFE-4C48489BAD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536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3855-D375-48FF-980F-4DB1B8C773CA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54E1-DE14-43B6-8EFE-4C48489BAD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20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3855-D375-48FF-980F-4DB1B8C773CA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54E1-DE14-43B6-8EFE-4C48489BAD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5154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3855-D375-48FF-980F-4DB1B8C773CA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54E1-DE14-43B6-8EFE-4C48489BAD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316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3855-D375-48FF-980F-4DB1B8C773CA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54E1-DE14-43B6-8EFE-4C48489BAD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55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63855-D375-48FF-980F-4DB1B8C773CA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CDD54E1-DE14-43B6-8EFE-4C48489BAD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9837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История развития акустических систем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544052" y="4549597"/>
            <a:ext cx="3729951" cy="1096899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Подготовила: студентка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ИКНиТО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ИВТ, 1 курс</a:t>
            </a:r>
          </a:p>
          <a:p>
            <a:pPr algn="l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Пляскина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У.С.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81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28575"/>
            <a:ext cx="8940491" cy="2211906"/>
          </a:xfrm>
        </p:spPr>
        <p:txBody>
          <a:bodyPr>
            <a:noAutofit/>
          </a:bodyPr>
          <a:lstStyle/>
          <a:p>
            <a:pPr marL="0" indent="457200" algn="just">
              <a:lnSpc>
                <a:spcPct val="15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И, наконец, один из финальных этапов развития колонок – появление системы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Dolby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Surround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которая реализуется благодаря еще одной, пятой, колонке. Эта колонка является центральной и привносит в звуковое окружение финальный штрих, делая воспроизводимую речь максимально качественной. Кроме того, центральная колонка позволяет объединять сигналы с разных каналов для одновременного их усиления.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764" y="3840481"/>
            <a:ext cx="4906069" cy="2972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77627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988272" y="2978728"/>
            <a:ext cx="4834004" cy="687185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123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Вступление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28574"/>
            <a:ext cx="6654491" cy="4697411"/>
          </a:xfrm>
        </p:spPr>
        <p:txBody>
          <a:bodyPr>
            <a:noAutofit/>
          </a:bodyPr>
          <a:lstStyle/>
          <a:p>
            <a:pPr marL="0" indent="457200" algn="just">
              <a:lnSpc>
                <a:spcPct val="15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Акустическая система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устройство для воспроизведения звука, состоит из акустического оформления и вмонтированных в него излучающих головок (обычно динамических).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algn="just">
              <a:lnSpc>
                <a:spcPct val="15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Первые прототипы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появились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еще в далеком XIX веке. Связано это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было с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одним из величайших открытий в истории человечества – открытием в 1831 году явления электромагнитной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индукции Майклом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Фарадеем. Вскоре после этого изобретатели начали использовать электричество в своих исследованиях, и спустя три десятка лет был создан первый прототип телефона, использовавший такое устройство, как громкоговоритель для воспроизведения звука.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421" y="2315484"/>
            <a:ext cx="3664429" cy="312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52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Вступление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28574"/>
            <a:ext cx="6654491" cy="4755601"/>
          </a:xfrm>
        </p:spPr>
        <p:txBody>
          <a:bodyPr>
            <a:noAutofit/>
          </a:bodyPr>
          <a:lstStyle/>
          <a:p>
            <a:pPr marL="0" indent="457200" algn="just">
              <a:lnSpc>
                <a:spcPct val="15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Именно этот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момент и считается рождением того, что к нынешнему времени стало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динамиком,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однако в те времена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его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просто-напросто не к чему было подключить.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привело к тому, что сразу после изобретения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акустические системы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обрели популярности и широкого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457200" algn="just">
              <a:lnSpc>
                <a:spcPct val="15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Однако о технологии не забыли, и она начала настоящую свою жизнь после того, как был создан первый ламповый усилитель. Отсюда пошло первое разделение акустических устройств на </a:t>
            </a: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активные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использующие встроенный преобразователь электрического сигнала, и </a:t>
            </a: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пассивные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требующие подключения отдельного усилителя звука.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421" y="2315484"/>
            <a:ext cx="3664429" cy="312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556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Первое устройство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28574"/>
            <a:ext cx="6654491" cy="4755601"/>
          </a:xfrm>
        </p:spPr>
        <p:txBody>
          <a:bodyPr>
            <a:noAutofit/>
          </a:bodyPr>
          <a:lstStyle/>
          <a:p>
            <a:pPr marL="0" indent="457200" algn="just">
              <a:lnSpc>
                <a:spcPct val="15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Первые усилители были ламповыми – в них использовались обычные лампы накаливания, которые смогли позволить усиливать электрический сигнал до достаточной для воспроизведения звука мощности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457200" algn="just">
              <a:lnSpc>
                <a:spcPct val="15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появления технологии для усиления звука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акустические системы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начали стремительно развиваться. Первое устройство, использовавшее усилитель вместе с динамическим излучателем, появилось в 1926 году – это была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Radiola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104, позволявшая получать звук мощностью 1 Вт.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38" y="4167187"/>
            <a:ext cx="2094045" cy="17686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322" y="910504"/>
            <a:ext cx="1914879" cy="32467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61981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Принципы конструирования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28574"/>
            <a:ext cx="6654491" cy="4755601"/>
          </a:xfrm>
        </p:spPr>
        <p:txBody>
          <a:bodyPr>
            <a:noAutofit/>
          </a:bodyPr>
          <a:lstStyle/>
          <a:p>
            <a:pPr marL="0" indent="457200" algn="just">
              <a:lnSpc>
                <a:spcPct val="15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протяжении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всего XX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века акустические системы совершенствовались.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Несмотря на появление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всё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новых технологий, общие принципы конструирования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изменились – как в прошлом, так и сейчас они состоят из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звукоизолированного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корпуса, усилителя и динамического излучателя.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 временем улучшаются только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электрические детали за счет появления новых материалов, которые можно использовать при производстве микросхем и некоторых деталей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динамика.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66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Современный облик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28574"/>
            <a:ext cx="6654491" cy="4755601"/>
          </a:xfrm>
        </p:spPr>
        <p:txBody>
          <a:bodyPr>
            <a:noAutofit/>
          </a:bodyPr>
          <a:lstStyle/>
          <a:p>
            <a:pPr marL="0" indent="457200" algn="just">
              <a:lnSpc>
                <a:spcPct val="15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Современный облик колонки обрели в середине 1950-х годов, когда в Америке была запатентована закрытая конструкция акустических устройств.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algn="just">
              <a:lnSpc>
                <a:spcPct val="15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Закрытость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динамика от окружающего воздуха позволила не только существенно увеличить качество издаваемого колонкой звука, но и в разы уменьшить размеры устройства.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algn="just">
              <a:lnSpc>
                <a:spcPct val="15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Примерно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то же время было начато производство высокочастотных динамиков –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твитеров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которые, в отличие от средне- и низкочастотных излучателей имеют купольную конструкцию.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319" y="2219498"/>
            <a:ext cx="2394065" cy="239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458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Современный облик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28574"/>
            <a:ext cx="6654491" cy="4755601"/>
          </a:xfrm>
        </p:spPr>
        <p:txBody>
          <a:bodyPr>
            <a:noAutofit/>
          </a:bodyPr>
          <a:lstStyle/>
          <a:p>
            <a:pPr marL="0" indent="457200" algn="just">
              <a:lnSpc>
                <a:spcPct val="15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середине 1970-х годов компания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Yamaha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совершила настоящий прорыв в производстве акустических систем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она выпустила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первые колонки, в которых был использован экспериментальный по тем временам материал – бериллий. Распыленный в вакуумной камере, он был применен для конструирования средне- и высокочастотных динамических излучателей.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Сложность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использования бериллия заключалась в том, что он очень хрупок и легко разрушался под нагрузкой в динамике. Инженеры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Yamaha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же научились обрабатывать его таким образом, чтобы целостность материала сохранялась в любых условиях.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275" y="3402388"/>
            <a:ext cx="2201981" cy="20258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7583856" y="5444837"/>
            <a:ext cx="2050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Yamaha </a:t>
            </a:r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NS-1000</a:t>
            </a:r>
            <a:r>
              <a:rPr lang="ru-RU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1974 г.</a:t>
            </a:r>
            <a:endParaRPr lang="ru-RU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275" y="1533118"/>
            <a:ext cx="2135543" cy="13513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8113419" y="2931374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Бериллий</a:t>
            </a:r>
            <a:endParaRPr lang="ru-RU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647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28574"/>
            <a:ext cx="6654491" cy="4755601"/>
          </a:xfrm>
        </p:spPr>
        <p:txBody>
          <a:bodyPr>
            <a:noAutofit/>
          </a:bodyPr>
          <a:lstStyle/>
          <a:p>
            <a:pPr marL="0" indent="457200" algn="just">
              <a:lnSpc>
                <a:spcPct val="15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появлением звуковых карт стала возможной организация двухканального звучания. Эта схема широко используется и по сей день – в ней применяется пара колонок, на которые при помощи микросхемы в компьютере подается два отдельных электрических сигнала, кодирующих два разных канала – обычно это фронтальные каналы, создающие основную часть звукового окружения.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algn="just">
              <a:lnSpc>
                <a:spcPct val="15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отмечаются индексом 2.0 – то есть, в них используется две широкополосные колонки и ни одного сабвуфера.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069" y="2032116"/>
            <a:ext cx="2248939" cy="22489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36003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28574"/>
            <a:ext cx="6654491" cy="4755601"/>
          </a:xfrm>
        </p:spPr>
        <p:txBody>
          <a:bodyPr>
            <a:noAutofit/>
          </a:bodyPr>
          <a:lstStyle/>
          <a:p>
            <a:pPr marL="0" indent="457200" algn="just">
              <a:lnSpc>
                <a:spcPct val="15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Звук уже стал достаточно качественным – оставалось только расширять его способности. Для этого система 2.0 была дополнена еще двумя колонками – тыловыми. С такой системы 4.0 началась эпоха объемного звучания.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algn="just">
              <a:lnSpc>
                <a:spcPct val="15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Первые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такие модели еще не были тем, что сейчас представляет собой полноценное многоканальное окружение, но уже позволяли получить представление о расположении источников звука в пространстве.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algn="just">
              <a:lnSpc>
                <a:spcPct val="15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большей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полноты звука к широкополосным колонкам стал добавляться сабвуфер, и система получила индекс 4.1.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824" y="2344189"/>
            <a:ext cx="2506509" cy="19701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05247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274</TotalTime>
  <Words>699</Words>
  <Application>Microsoft Office PowerPoint</Application>
  <PresentationFormat>Широкоэкранный</PresentationFormat>
  <Paragraphs>33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Times New Roman</vt:lpstr>
      <vt:lpstr>Trebuchet MS</vt:lpstr>
      <vt:lpstr>Wingdings 3</vt:lpstr>
      <vt:lpstr>Грань</vt:lpstr>
      <vt:lpstr>История развития акустических систем</vt:lpstr>
      <vt:lpstr>Вступление</vt:lpstr>
      <vt:lpstr>Вступление</vt:lpstr>
      <vt:lpstr>Первое устройство</vt:lpstr>
      <vt:lpstr>Принципы конструирования</vt:lpstr>
      <vt:lpstr>Современный облик</vt:lpstr>
      <vt:lpstr>Современный облик</vt:lpstr>
      <vt:lpstr>Развитие</vt:lpstr>
      <vt:lpstr>Развитие</vt:lpstr>
      <vt:lpstr>Развитие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История развития акустических систем</dc:title>
  <dc:creator>Akwatore</dc:creator>
  <cp:lastModifiedBy>Akwatore</cp:lastModifiedBy>
  <cp:revision>24</cp:revision>
  <dcterms:created xsi:type="dcterms:W3CDTF">2018-09-17T07:57:51Z</dcterms:created>
  <dcterms:modified xsi:type="dcterms:W3CDTF">2018-09-20T17:19:51Z</dcterms:modified>
</cp:coreProperties>
</file>