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12171-2EBA-4F7D-AC77-DC68EB7BAA4B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5C62C4BA-FDF5-44CF-8659-E5F316F94129}">
      <dgm:prSet phldrT="[Текст]" custT="1"/>
      <dgm:spPr/>
      <dgm:t>
        <a:bodyPr/>
        <a:lstStyle/>
        <a:p>
          <a:r>
            <a:rPr lang="ru-RU" sz="2000" b="1" dirty="0">
              <a:latin typeface="Calibri Light" panose="020F0302020204030204" pitchFamily="34" charset="0"/>
              <a:cs typeface="Calibri Light" panose="020F0302020204030204" pitchFamily="34" charset="0"/>
            </a:rPr>
            <a:t>Услуги дата-центра</a:t>
          </a:r>
        </a:p>
      </dgm:t>
    </dgm:pt>
    <dgm:pt modelId="{6E2BBEB9-2E50-4A25-A089-C6A32FE573C8}" type="parTrans" cxnId="{18AF0EF2-BE44-4442-B8E0-8F469DD1DFEE}">
      <dgm:prSet/>
      <dgm:spPr/>
      <dgm:t>
        <a:bodyPr/>
        <a:lstStyle/>
        <a:p>
          <a:endParaRPr lang="ru-RU"/>
        </a:p>
      </dgm:t>
    </dgm:pt>
    <dgm:pt modelId="{780D56A1-008A-4526-82C1-84B93B29B88D}" type="sibTrans" cxnId="{18AF0EF2-BE44-4442-B8E0-8F469DD1DFEE}">
      <dgm:prSet/>
      <dgm:spPr/>
      <dgm:t>
        <a:bodyPr/>
        <a:lstStyle/>
        <a:p>
          <a:endParaRPr lang="ru-RU"/>
        </a:p>
      </dgm:t>
    </dgm:pt>
    <dgm:pt modelId="{4D259E92-D8C8-4328-9BCD-3F632BAF321C}" type="asst">
      <dgm:prSet phldrT="[Текст]" custT="1"/>
      <dgm:spPr/>
      <dgm:t>
        <a:bodyPr/>
        <a:lstStyle/>
        <a:p>
          <a:r>
            <a:rPr lang="ru-RU" sz="1800" dirty="0">
              <a:latin typeface="Calibri Light" panose="020F0302020204030204" pitchFamily="34" charset="0"/>
              <a:cs typeface="Calibri Light" panose="020F0302020204030204" pitchFamily="34" charset="0"/>
            </a:rPr>
            <a:t>Виртуальный хостинг</a:t>
          </a:r>
        </a:p>
      </dgm:t>
    </dgm:pt>
    <dgm:pt modelId="{369908AD-BE0E-4831-A44F-335C49D1799F}" type="parTrans" cxnId="{A475AA32-80A8-4CF8-B189-77517A2EF74E}">
      <dgm:prSet/>
      <dgm:spPr/>
      <dgm:t>
        <a:bodyPr/>
        <a:lstStyle/>
        <a:p>
          <a:endParaRPr lang="ru-RU"/>
        </a:p>
      </dgm:t>
    </dgm:pt>
    <dgm:pt modelId="{42F5401C-9786-4B52-8E32-73A68AF35978}" type="sibTrans" cxnId="{A475AA32-80A8-4CF8-B189-77517A2EF74E}">
      <dgm:prSet/>
      <dgm:spPr/>
      <dgm:t>
        <a:bodyPr/>
        <a:lstStyle/>
        <a:p>
          <a:endParaRPr lang="ru-RU"/>
        </a:p>
      </dgm:t>
    </dgm:pt>
    <dgm:pt modelId="{0461A9A4-2090-4398-8CEA-EBF0F19D643D}">
      <dgm:prSet phldrT="[Текст]" custT="1"/>
      <dgm:spPr/>
      <dgm:t>
        <a:bodyPr/>
        <a:lstStyle/>
        <a:p>
          <a:r>
            <a:rPr lang="ru-RU" sz="1800" dirty="0">
              <a:latin typeface="Calibri Light" panose="020F0302020204030204" pitchFamily="34" charset="0"/>
              <a:cs typeface="Calibri Light" panose="020F0302020204030204" pitchFamily="34" charset="0"/>
            </a:rPr>
            <a:t>Виртуальный сервер</a:t>
          </a:r>
        </a:p>
      </dgm:t>
    </dgm:pt>
    <dgm:pt modelId="{82259342-87CB-4D1B-90EA-41FC65BC5FBB}" type="parTrans" cxnId="{EC3AC729-5D88-4024-B7AC-0E611F67F4AD}">
      <dgm:prSet/>
      <dgm:spPr/>
      <dgm:t>
        <a:bodyPr/>
        <a:lstStyle/>
        <a:p>
          <a:endParaRPr lang="ru-RU"/>
        </a:p>
      </dgm:t>
    </dgm:pt>
    <dgm:pt modelId="{BE91D03B-BCB4-4A3F-A1EB-5C658496610E}" type="sibTrans" cxnId="{EC3AC729-5D88-4024-B7AC-0E611F67F4AD}">
      <dgm:prSet/>
      <dgm:spPr/>
      <dgm:t>
        <a:bodyPr/>
        <a:lstStyle/>
        <a:p>
          <a:endParaRPr lang="ru-RU"/>
        </a:p>
      </dgm:t>
    </dgm:pt>
    <dgm:pt modelId="{1325A186-E466-47F1-A285-E4B8DDEE6A49}">
      <dgm:prSet phldrT="[Текст]" custT="1"/>
      <dgm:spPr/>
      <dgm:t>
        <a:bodyPr/>
        <a:lstStyle/>
        <a:p>
          <a:r>
            <a:rPr lang="ru-RU" sz="1800" dirty="0">
              <a:latin typeface="Calibri Light" panose="020F0302020204030204" pitchFamily="34" charset="0"/>
              <a:cs typeface="Calibri Light" panose="020F0302020204030204" pitchFamily="34" charset="0"/>
            </a:rPr>
            <a:t>Аренда телекоммуникационных стоек</a:t>
          </a:r>
        </a:p>
      </dgm:t>
    </dgm:pt>
    <dgm:pt modelId="{DEB56718-69D5-45BF-93C1-9F802442E667}" type="parTrans" cxnId="{262B3871-53E8-4C5A-9FCE-509C146FF855}">
      <dgm:prSet/>
      <dgm:spPr/>
      <dgm:t>
        <a:bodyPr/>
        <a:lstStyle/>
        <a:p>
          <a:endParaRPr lang="ru-RU"/>
        </a:p>
      </dgm:t>
    </dgm:pt>
    <dgm:pt modelId="{A9D08210-1269-41B7-AEF3-2DBB0C63DF89}" type="sibTrans" cxnId="{262B3871-53E8-4C5A-9FCE-509C146FF855}">
      <dgm:prSet/>
      <dgm:spPr/>
      <dgm:t>
        <a:bodyPr/>
        <a:lstStyle/>
        <a:p>
          <a:endParaRPr lang="ru-RU"/>
        </a:p>
      </dgm:t>
    </dgm:pt>
    <dgm:pt modelId="{F956B15D-9F5B-47E7-9CF2-C54ADF4AE044}">
      <dgm:prSet phldrT="[Текст]" custT="1"/>
      <dgm:spPr/>
      <dgm:t>
        <a:bodyPr/>
        <a:lstStyle/>
        <a:p>
          <a:r>
            <a:rPr lang="ru-RU" sz="1800" dirty="0">
              <a:latin typeface="Calibri Light" panose="020F0302020204030204" pitchFamily="34" charset="0"/>
              <a:cs typeface="Calibri Light" panose="020F0302020204030204" pitchFamily="34" charset="0"/>
            </a:rPr>
            <a:t>Выделенный сервер</a:t>
          </a:r>
        </a:p>
      </dgm:t>
    </dgm:pt>
    <dgm:pt modelId="{331A2FFD-9779-4613-B808-50FE5761F692}" type="parTrans" cxnId="{3D7A0D5E-25AA-47B7-A4C3-FAAC8209FC20}">
      <dgm:prSet/>
      <dgm:spPr/>
      <dgm:t>
        <a:bodyPr/>
        <a:lstStyle/>
        <a:p>
          <a:endParaRPr lang="ru-RU"/>
        </a:p>
      </dgm:t>
    </dgm:pt>
    <dgm:pt modelId="{3B088C13-782C-4962-AD0B-1194C122E9FE}" type="sibTrans" cxnId="{3D7A0D5E-25AA-47B7-A4C3-FAAC8209FC20}">
      <dgm:prSet/>
      <dgm:spPr/>
      <dgm:t>
        <a:bodyPr/>
        <a:lstStyle/>
        <a:p>
          <a:endParaRPr lang="ru-RU"/>
        </a:p>
      </dgm:t>
    </dgm:pt>
    <dgm:pt modelId="{1E20283E-BB9D-4F21-9C0F-0A4D0EE55D57}" type="pres">
      <dgm:prSet presAssocID="{BC912171-2EBA-4F7D-AC77-DC68EB7BAA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23769E-4584-441E-9446-6DFAF6EC357C}" type="pres">
      <dgm:prSet presAssocID="{5C62C4BA-FDF5-44CF-8659-E5F316F94129}" presName="hierRoot1" presStyleCnt="0">
        <dgm:presLayoutVars>
          <dgm:hierBranch val="init"/>
        </dgm:presLayoutVars>
      </dgm:prSet>
      <dgm:spPr/>
    </dgm:pt>
    <dgm:pt modelId="{2B98273B-B9AE-451E-BE2F-6BB154F02106}" type="pres">
      <dgm:prSet presAssocID="{5C62C4BA-FDF5-44CF-8659-E5F316F94129}" presName="rootComposite1" presStyleCnt="0"/>
      <dgm:spPr/>
    </dgm:pt>
    <dgm:pt modelId="{9E1A86BE-9D51-425A-8BB4-008DFD7D5335}" type="pres">
      <dgm:prSet presAssocID="{5C62C4BA-FDF5-44CF-8659-E5F316F94129}" presName="rootText1" presStyleLbl="node0" presStyleIdx="0" presStyleCnt="1">
        <dgm:presLayoutVars>
          <dgm:chPref val="3"/>
        </dgm:presLayoutVars>
      </dgm:prSet>
      <dgm:spPr/>
    </dgm:pt>
    <dgm:pt modelId="{537A22BA-902F-41E6-86E8-C6BD4F873964}" type="pres">
      <dgm:prSet presAssocID="{5C62C4BA-FDF5-44CF-8659-E5F316F94129}" presName="rootConnector1" presStyleLbl="node1" presStyleIdx="0" presStyleCnt="0"/>
      <dgm:spPr/>
    </dgm:pt>
    <dgm:pt modelId="{C2B5B04A-46A5-42D6-882B-6E7DB82A8B43}" type="pres">
      <dgm:prSet presAssocID="{5C62C4BA-FDF5-44CF-8659-E5F316F94129}" presName="hierChild2" presStyleCnt="0"/>
      <dgm:spPr/>
    </dgm:pt>
    <dgm:pt modelId="{897E126B-403F-4848-80F3-510D03D5E3E7}" type="pres">
      <dgm:prSet presAssocID="{82259342-87CB-4D1B-90EA-41FC65BC5FBB}" presName="Name37" presStyleLbl="parChTrans1D2" presStyleIdx="0" presStyleCnt="4"/>
      <dgm:spPr/>
    </dgm:pt>
    <dgm:pt modelId="{A89B022E-9CFB-4490-89D8-F1891E74E866}" type="pres">
      <dgm:prSet presAssocID="{0461A9A4-2090-4398-8CEA-EBF0F19D643D}" presName="hierRoot2" presStyleCnt="0">
        <dgm:presLayoutVars>
          <dgm:hierBranch val="init"/>
        </dgm:presLayoutVars>
      </dgm:prSet>
      <dgm:spPr/>
    </dgm:pt>
    <dgm:pt modelId="{42F53797-7C27-40A3-B122-C1EEC4515649}" type="pres">
      <dgm:prSet presAssocID="{0461A9A4-2090-4398-8CEA-EBF0F19D643D}" presName="rootComposite" presStyleCnt="0"/>
      <dgm:spPr/>
    </dgm:pt>
    <dgm:pt modelId="{466A1C0E-65BF-4623-A0FA-4443A2938378}" type="pres">
      <dgm:prSet presAssocID="{0461A9A4-2090-4398-8CEA-EBF0F19D643D}" presName="rootText" presStyleLbl="node2" presStyleIdx="0" presStyleCnt="3">
        <dgm:presLayoutVars>
          <dgm:chPref val="3"/>
        </dgm:presLayoutVars>
      </dgm:prSet>
      <dgm:spPr/>
    </dgm:pt>
    <dgm:pt modelId="{BFEA7BCC-A648-4745-B3FF-68771C551A7A}" type="pres">
      <dgm:prSet presAssocID="{0461A9A4-2090-4398-8CEA-EBF0F19D643D}" presName="rootConnector" presStyleLbl="node2" presStyleIdx="0" presStyleCnt="3"/>
      <dgm:spPr/>
    </dgm:pt>
    <dgm:pt modelId="{F9C5BA72-7556-4E68-ADCA-8EDF3198B6DD}" type="pres">
      <dgm:prSet presAssocID="{0461A9A4-2090-4398-8CEA-EBF0F19D643D}" presName="hierChild4" presStyleCnt="0"/>
      <dgm:spPr/>
    </dgm:pt>
    <dgm:pt modelId="{C5552A3E-17E6-42C9-80BE-2E531046C83B}" type="pres">
      <dgm:prSet presAssocID="{0461A9A4-2090-4398-8CEA-EBF0F19D643D}" presName="hierChild5" presStyleCnt="0"/>
      <dgm:spPr/>
    </dgm:pt>
    <dgm:pt modelId="{F9A40357-1EA6-4B1D-A5F8-E21F0099612E}" type="pres">
      <dgm:prSet presAssocID="{DEB56718-69D5-45BF-93C1-9F802442E667}" presName="Name37" presStyleLbl="parChTrans1D2" presStyleIdx="1" presStyleCnt="4"/>
      <dgm:spPr/>
    </dgm:pt>
    <dgm:pt modelId="{BBDF831A-AD37-462E-8699-394DBD290008}" type="pres">
      <dgm:prSet presAssocID="{1325A186-E466-47F1-A285-E4B8DDEE6A49}" presName="hierRoot2" presStyleCnt="0">
        <dgm:presLayoutVars>
          <dgm:hierBranch val="init"/>
        </dgm:presLayoutVars>
      </dgm:prSet>
      <dgm:spPr/>
    </dgm:pt>
    <dgm:pt modelId="{08C4DBC1-BEE1-4A46-889D-A294D129ACDD}" type="pres">
      <dgm:prSet presAssocID="{1325A186-E466-47F1-A285-E4B8DDEE6A49}" presName="rootComposite" presStyleCnt="0"/>
      <dgm:spPr/>
    </dgm:pt>
    <dgm:pt modelId="{E3C8B58F-6E96-4D5A-B2D5-8BD62F0C8867}" type="pres">
      <dgm:prSet presAssocID="{1325A186-E466-47F1-A285-E4B8DDEE6A49}" presName="rootText" presStyleLbl="node2" presStyleIdx="1" presStyleCnt="3" custScaleX="135468">
        <dgm:presLayoutVars>
          <dgm:chPref val="3"/>
        </dgm:presLayoutVars>
      </dgm:prSet>
      <dgm:spPr/>
    </dgm:pt>
    <dgm:pt modelId="{D5CF8093-6363-4871-826D-810D85ED2C5C}" type="pres">
      <dgm:prSet presAssocID="{1325A186-E466-47F1-A285-E4B8DDEE6A49}" presName="rootConnector" presStyleLbl="node2" presStyleIdx="1" presStyleCnt="3"/>
      <dgm:spPr/>
    </dgm:pt>
    <dgm:pt modelId="{F5F91654-1439-43F8-B2F7-6EC73534C3A7}" type="pres">
      <dgm:prSet presAssocID="{1325A186-E466-47F1-A285-E4B8DDEE6A49}" presName="hierChild4" presStyleCnt="0"/>
      <dgm:spPr/>
    </dgm:pt>
    <dgm:pt modelId="{A93A8B43-29E6-43B4-918E-1D58838167C6}" type="pres">
      <dgm:prSet presAssocID="{1325A186-E466-47F1-A285-E4B8DDEE6A49}" presName="hierChild5" presStyleCnt="0"/>
      <dgm:spPr/>
    </dgm:pt>
    <dgm:pt modelId="{C062BA50-077B-4794-8070-DD942A88EBB1}" type="pres">
      <dgm:prSet presAssocID="{331A2FFD-9779-4613-B808-50FE5761F692}" presName="Name37" presStyleLbl="parChTrans1D2" presStyleIdx="2" presStyleCnt="4"/>
      <dgm:spPr/>
    </dgm:pt>
    <dgm:pt modelId="{5F7EE7C8-2687-4A57-BD9D-DE3948DD3CF2}" type="pres">
      <dgm:prSet presAssocID="{F956B15D-9F5B-47E7-9CF2-C54ADF4AE044}" presName="hierRoot2" presStyleCnt="0">
        <dgm:presLayoutVars>
          <dgm:hierBranch val="init"/>
        </dgm:presLayoutVars>
      </dgm:prSet>
      <dgm:spPr/>
    </dgm:pt>
    <dgm:pt modelId="{A6ED3328-0B32-4828-B680-C2EFB1729448}" type="pres">
      <dgm:prSet presAssocID="{F956B15D-9F5B-47E7-9CF2-C54ADF4AE044}" presName="rootComposite" presStyleCnt="0"/>
      <dgm:spPr/>
    </dgm:pt>
    <dgm:pt modelId="{2302EDF8-560A-48FD-A15D-53E4F9D2FC63}" type="pres">
      <dgm:prSet presAssocID="{F956B15D-9F5B-47E7-9CF2-C54ADF4AE044}" presName="rootText" presStyleLbl="node2" presStyleIdx="2" presStyleCnt="3" custLinFactNeighborX="-1533" custLinFactNeighborY="60">
        <dgm:presLayoutVars>
          <dgm:chPref val="3"/>
        </dgm:presLayoutVars>
      </dgm:prSet>
      <dgm:spPr/>
    </dgm:pt>
    <dgm:pt modelId="{60B6054E-9D76-4DB1-81C6-FC62A25F1B12}" type="pres">
      <dgm:prSet presAssocID="{F956B15D-9F5B-47E7-9CF2-C54ADF4AE044}" presName="rootConnector" presStyleLbl="node2" presStyleIdx="2" presStyleCnt="3"/>
      <dgm:spPr/>
    </dgm:pt>
    <dgm:pt modelId="{06A34351-3886-4383-9998-18B1C8753E23}" type="pres">
      <dgm:prSet presAssocID="{F956B15D-9F5B-47E7-9CF2-C54ADF4AE044}" presName="hierChild4" presStyleCnt="0"/>
      <dgm:spPr/>
    </dgm:pt>
    <dgm:pt modelId="{A78395CB-8FBF-479B-8901-F4C0A25C23F9}" type="pres">
      <dgm:prSet presAssocID="{F956B15D-9F5B-47E7-9CF2-C54ADF4AE044}" presName="hierChild5" presStyleCnt="0"/>
      <dgm:spPr/>
    </dgm:pt>
    <dgm:pt modelId="{BC149A82-3F1A-4596-A78A-3A88563B934C}" type="pres">
      <dgm:prSet presAssocID="{5C62C4BA-FDF5-44CF-8659-E5F316F94129}" presName="hierChild3" presStyleCnt="0"/>
      <dgm:spPr/>
    </dgm:pt>
    <dgm:pt modelId="{188E383D-0295-434E-BE78-E0520B67F537}" type="pres">
      <dgm:prSet presAssocID="{369908AD-BE0E-4831-A44F-335C49D1799F}" presName="Name111" presStyleLbl="parChTrans1D2" presStyleIdx="3" presStyleCnt="4"/>
      <dgm:spPr/>
    </dgm:pt>
    <dgm:pt modelId="{345B06BF-216E-4CDA-BC47-47A32196689F}" type="pres">
      <dgm:prSet presAssocID="{4D259E92-D8C8-4328-9BCD-3F632BAF321C}" presName="hierRoot3" presStyleCnt="0">
        <dgm:presLayoutVars>
          <dgm:hierBranch val="init"/>
        </dgm:presLayoutVars>
      </dgm:prSet>
      <dgm:spPr/>
    </dgm:pt>
    <dgm:pt modelId="{E7C2936A-A8E9-4613-8131-3E8CA886BC34}" type="pres">
      <dgm:prSet presAssocID="{4D259E92-D8C8-4328-9BCD-3F632BAF321C}" presName="rootComposite3" presStyleCnt="0"/>
      <dgm:spPr/>
    </dgm:pt>
    <dgm:pt modelId="{35CF2E95-EDB6-4F99-827A-778D911C3107}" type="pres">
      <dgm:prSet presAssocID="{4D259E92-D8C8-4328-9BCD-3F632BAF321C}" presName="rootText3" presStyleLbl="asst1" presStyleIdx="0" presStyleCnt="1">
        <dgm:presLayoutVars>
          <dgm:chPref val="3"/>
        </dgm:presLayoutVars>
      </dgm:prSet>
      <dgm:spPr/>
    </dgm:pt>
    <dgm:pt modelId="{16F89BA6-45EC-4655-90B8-3F243F29A6DF}" type="pres">
      <dgm:prSet presAssocID="{4D259E92-D8C8-4328-9BCD-3F632BAF321C}" presName="rootConnector3" presStyleLbl="asst1" presStyleIdx="0" presStyleCnt="1"/>
      <dgm:spPr/>
    </dgm:pt>
    <dgm:pt modelId="{AB7597F5-DD30-4EEE-8C9E-DD465764CCE7}" type="pres">
      <dgm:prSet presAssocID="{4D259E92-D8C8-4328-9BCD-3F632BAF321C}" presName="hierChild6" presStyleCnt="0"/>
      <dgm:spPr/>
    </dgm:pt>
    <dgm:pt modelId="{6FC39BF0-0BA8-40CB-98C5-1A17A1017DF5}" type="pres">
      <dgm:prSet presAssocID="{4D259E92-D8C8-4328-9BCD-3F632BAF321C}" presName="hierChild7" presStyleCnt="0"/>
      <dgm:spPr/>
    </dgm:pt>
  </dgm:ptLst>
  <dgm:cxnLst>
    <dgm:cxn modelId="{EF74530C-4627-4C2E-ABCD-DBFF3BDB4C04}" type="presOf" srcId="{5C62C4BA-FDF5-44CF-8659-E5F316F94129}" destId="{9E1A86BE-9D51-425A-8BB4-008DFD7D5335}" srcOrd="0" destOrd="0" presId="urn:microsoft.com/office/officeart/2005/8/layout/orgChart1"/>
    <dgm:cxn modelId="{DFC5D81C-AD32-4AA8-A85C-A799F44E45CE}" type="presOf" srcId="{F956B15D-9F5B-47E7-9CF2-C54ADF4AE044}" destId="{60B6054E-9D76-4DB1-81C6-FC62A25F1B12}" srcOrd="1" destOrd="0" presId="urn:microsoft.com/office/officeart/2005/8/layout/orgChart1"/>
    <dgm:cxn modelId="{EC3AC729-5D88-4024-B7AC-0E611F67F4AD}" srcId="{5C62C4BA-FDF5-44CF-8659-E5F316F94129}" destId="{0461A9A4-2090-4398-8CEA-EBF0F19D643D}" srcOrd="1" destOrd="0" parTransId="{82259342-87CB-4D1B-90EA-41FC65BC5FBB}" sibTransId="{BE91D03B-BCB4-4A3F-A1EB-5C658496610E}"/>
    <dgm:cxn modelId="{CD6F3832-B4CB-476F-B954-A671646096F5}" type="presOf" srcId="{F956B15D-9F5B-47E7-9CF2-C54ADF4AE044}" destId="{2302EDF8-560A-48FD-A15D-53E4F9D2FC63}" srcOrd="0" destOrd="0" presId="urn:microsoft.com/office/officeart/2005/8/layout/orgChart1"/>
    <dgm:cxn modelId="{A475AA32-80A8-4CF8-B189-77517A2EF74E}" srcId="{5C62C4BA-FDF5-44CF-8659-E5F316F94129}" destId="{4D259E92-D8C8-4328-9BCD-3F632BAF321C}" srcOrd="0" destOrd="0" parTransId="{369908AD-BE0E-4831-A44F-335C49D1799F}" sibTransId="{42F5401C-9786-4B52-8E32-73A68AF35978}"/>
    <dgm:cxn modelId="{A0DEEA34-AB91-4AD2-BC98-F8D7039F81CF}" type="presOf" srcId="{0461A9A4-2090-4398-8CEA-EBF0F19D643D}" destId="{BFEA7BCC-A648-4745-B3FF-68771C551A7A}" srcOrd="1" destOrd="0" presId="urn:microsoft.com/office/officeart/2005/8/layout/orgChart1"/>
    <dgm:cxn modelId="{3D7A0D5E-25AA-47B7-A4C3-FAAC8209FC20}" srcId="{5C62C4BA-FDF5-44CF-8659-E5F316F94129}" destId="{F956B15D-9F5B-47E7-9CF2-C54ADF4AE044}" srcOrd="3" destOrd="0" parTransId="{331A2FFD-9779-4613-B808-50FE5761F692}" sibTransId="{3B088C13-782C-4962-AD0B-1194C122E9FE}"/>
    <dgm:cxn modelId="{9C73625F-1CB8-4F53-B5A3-AF416E609EC9}" type="presOf" srcId="{0461A9A4-2090-4398-8CEA-EBF0F19D643D}" destId="{466A1C0E-65BF-4623-A0FA-4443A2938378}" srcOrd="0" destOrd="0" presId="urn:microsoft.com/office/officeart/2005/8/layout/orgChart1"/>
    <dgm:cxn modelId="{B2504E62-4D30-47BA-98EB-4915AAEE0EA0}" type="presOf" srcId="{331A2FFD-9779-4613-B808-50FE5761F692}" destId="{C062BA50-077B-4794-8070-DD942A88EBB1}" srcOrd="0" destOrd="0" presId="urn:microsoft.com/office/officeart/2005/8/layout/orgChart1"/>
    <dgm:cxn modelId="{2D0BF764-B3E9-47AB-AC28-9887B6F486F7}" type="presOf" srcId="{1325A186-E466-47F1-A285-E4B8DDEE6A49}" destId="{D5CF8093-6363-4871-826D-810D85ED2C5C}" srcOrd="1" destOrd="0" presId="urn:microsoft.com/office/officeart/2005/8/layout/orgChart1"/>
    <dgm:cxn modelId="{75DF3466-2A7C-4738-9E5C-48E5CE32D89A}" type="presOf" srcId="{4D259E92-D8C8-4328-9BCD-3F632BAF321C}" destId="{16F89BA6-45EC-4655-90B8-3F243F29A6DF}" srcOrd="1" destOrd="0" presId="urn:microsoft.com/office/officeart/2005/8/layout/orgChart1"/>
    <dgm:cxn modelId="{D571A246-0001-4664-860C-6801DCAE59C7}" type="presOf" srcId="{5C62C4BA-FDF5-44CF-8659-E5F316F94129}" destId="{537A22BA-902F-41E6-86E8-C6BD4F873964}" srcOrd="1" destOrd="0" presId="urn:microsoft.com/office/officeart/2005/8/layout/orgChart1"/>
    <dgm:cxn modelId="{1335C267-1556-427E-98E3-FEBA240C3155}" type="presOf" srcId="{BC912171-2EBA-4F7D-AC77-DC68EB7BAA4B}" destId="{1E20283E-BB9D-4F21-9C0F-0A4D0EE55D57}" srcOrd="0" destOrd="0" presId="urn:microsoft.com/office/officeart/2005/8/layout/orgChart1"/>
    <dgm:cxn modelId="{262B3871-53E8-4C5A-9FCE-509C146FF855}" srcId="{5C62C4BA-FDF5-44CF-8659-E5F316F94129}" destId="{1325A186-E466-47F1-A285-E4B8DDEE6A49}" srcOrd="2" destOrd="0" parTransId="{DEB56718-69D5-45BF-93C1-9F802442E667}" sibTransId="{A9D08210-1269-41B7-AEF3-2DBB0C63DF89}"/>
    <dgm:cxn modelId="{FDCC9579-F00C-4EF4-BE2B-CA9F0B947187}" type="presOf" srcId="{1325A186-E466-47F1-A285-E4B8DDEE6A49}" destId="{E3C8B58F-6E96-4D5A-B2D5-8BD62F0C8867}" srcOrd="0" destOrd="0" presId="urn:microsoft.com/office/officeart/2005/8/layout/orgChart1"/>
    <dgm:cxn modelId="{3EBAF097-DA2C-4B34-A297-082BB67CAB1F}" type="presOf" srcId="{DEB56718-69D5-45BF-93C1-9F802442E667}" destId="{F9A40357-1EA6-4B1D-A5F8-E21F0099612E}" srcOrd="0" destOrd="0" presId="urn:microsoft.com/office/officeart/2005/8/layout/orgChart1"/>
    <dgm:cxn modelId="{8018C9D3-564C-40E6-910D-064EC9DA8A1E}" type="presOf" srcId="{82259342-87CB-4D1B-90EA-41FC65BC5FBB}" destId="{897E126B-403F-4848-80F3-510D03D5E3E7}" srcOrd="0" destOrd="0" presId="urn:microsoft.com/office/officeart/2005/8/layout/orgChart1"/>
    <dgm:cxn modelId="{D058BEE7-C6B7-4A92-9D69-9609499AF616}" type="presOf" srcId="{369908AD-BE0E-4831-A44F-335C49D1799F}" destId="{188E383D-0295-434E-BE78-E0520B67F537}" srcOrd="0" destOrd="0" presId="urn:microsoft.com/office/officeart/2005/8/layout/orgChart1"/>
    <dgm:cxn modelId="{C9C8C0EE-50CC-47CC-A067-F82B7FA1C013}" type="presOf" srcId="{4D259E92-D8C8-4328-9BCD-3F632BAF321C}" destId="{35CF2E95-EDB6-4F99-827A-778D911C3107}" srcOrd="0" destOrd="0" presId="urn:microsoft.com/office/officeart/2005/8/layout/orgChart1"/>
    <dgm:cxn modelId="{18AF0EF2-BE44-4442-B8E0-8F469DD1DFEE}" srcId="{BC912171-2EBA-4F7D-AC77-DC68EB7BAA4B}" destId="{5C62C4BA-FDF5-44CF-8659-E5F316F94129}" srcOrd="0" destOrd="0" parTransId="{6E2BBEB9-2E50-4A25-A089-C6A32FE573C8}" sibTransId="{780D56A1-008A-4526-82C1-84B93B29B88D}"/>
    <dgm:cxn modelId="{5F3C22FF-B28E-40E7-B684-3E220502719C}" type="presParOf" srcId="{1E20283E-BB9D-4F21-9C0F-0A4D0EE55D57}" destId="{8E23769E-4584-441E-9446-6DFAF6EC357C}" srcOrd="0" destOrd="0" presId="urn:microsoft.com/office/officeart/2005/8/layout/orgChart1"/>
    <dgm:cxn modelId="{F95D1CF3-0187-474B-9D67-A2D66C56DC28}" type="presParOf" srcId="{8E23769E-4584-441E-9446-6DFAF6EC357C}" destId="{2B98273B-B9AE-451E-BE2F-6BB154F02106}" srcOrd="0" destOrd="0" presId="urn:microsoft.com/office/officeart/2005/8/layout/orgChart1"/>
    <dgm:cxn modelId="{AE5EF270-0B2E-4BAB-9AA9-CF8F562DB9D2}" type="presParOf" srcId="{2B98273B-B9AE-451E-BE2F-6BB154F02106}" destId="{9E1A86BE-9D51-425A-8BB4-008DFD7D5335}" srcOrd="0" destOrd="0" presId="urn:microsoft.com/office/officeart/2005/8/layout/orgChart1"/>
    <dgm:cxn modelId="{1983804A-5566-478E-93D6-541D135EAEFB}" type="presParOf" srcId="{2B98273B-B9AE-451E-BE2F-6BB154F02106}" destId="{537A22BA-902F-41E6-86E8-C6BD4F873964}" srcOrd="1" destOrd="0" presId="urn:microsoft.com/office/officeart/2005/8/layout/orgChart1"/>
    <dgm:cxn modelId="{A4386286-69A8-4683-9D12-4FE72A2F25A4}" type="presParOf" srcId="{8E23769E-4584-441E-9446-6DFAF6EC357C}" destId="{C2B5B04A-46A5-42D6-882B-6E7DB82A8B43}" srcOrd="1" destOrd="0" presId="urn:microsoft.com/office/officeart/2005/8/layout/orgChart1"/>
    <dgm:cxn modelId="{BB5E7F0A-D464-4344-A2CA-92156452C75C}" type="presParOf" srcId="{C2B5B04A-46A5-42D6-882B-6E7DB82A8B43}" destId="{897E126B-403F-4848-80F3-510D03D5E3E7}" srcOrd="0" destOrd="0" presId="urn:microsoft.com/office/officeart/2005/8/layout/orgChart1"/>
    <dgm:cxn modelId="{A82142EC-4B85-44C0-BB5D-4F9A232A3E12}" type="presParOf" srcId="{C2B5B04A-46A5-42D6-882B-6E7DB82A8B43}" destId="{A89B022E-9CFB-4490-89D8-F1891E74E866}" srcOrd="1" destOrd="0" presId="urn:microsoft.com/office/officeart/2005/8/layout/orgChart1"/>
    <dgm:cxn modelId="{F56195DC-037D-45AB-BCB7-A73C7B6D3C9E}" type="presParOf" srcId="{A89B022E-9CFB-4490-89D8-F1891E74E866}" destId="{42F53797-7C27-40A3-B122-C1EEC4515649}" srcOrd="0" destOrd="0" presId="urn:microsoft.com/office/officeart/2005/8/layout/orgChart1"/>
    <dgm:cxn modelId="{97502D33-B936-436A-BE86-9D837C4DD798}" type="presParOf" srcId="{42F53797-7C27-40A3-B122-C1EEC4515649}" destId="{466A1C0E-65BF-4623-A0FA-4443A2938378}" srcOrd="0" destOrd="0" presId="urn:microsoft.com/office/officeart/2005/8/layout/orgChart1"/>
    <dgm:cxn modelId="{4F376DE7-62FA-4E3C-9EE4-C2ACD90BBCD2}" type="presParOf" srcId="{42F53797-7C27-40A3-B122-C1EEC4515649}" destId="{BFEA7BCC-A648-4745-B3FF-68771C551A7A}" srcOrd="1" destOrd="0" presId="urn:microsoft.com/office/officeart/2005/8/layout/orgChart1"/>
    <dgm:cxn modelId="{E0042DAD-CE1C-4184-A9B0-B6ABBF5ED8D4}" type="presParOf" srcId="{A89B022E-9CFB-4490-89D8-F1891E74E866}" destId="{F9C5BA72-7556-4E68-ADCA-8EDF3198B6DD}" srcOrd="1" destOrd="0" presId="urn:microsoft.com/office/officeart/2005/8/layout/orgChart1"/>
    <dgm:cxn modelId="{45A70A75-B27E-41D2-A5E3-192347CEDF97}" type="presParOf" srcId="{A89B022E-9CFB-4490-89D8-F1891E74E866}" destId="{C5552A3E-17E6-42C9-80BE-2E531046C83B}" srcOrd="2" destOrd="0" presId="urn:microsoft.com/office/officeart/2005/8/layout/orgChart1"/>
    <dgm:cxn modelId="{36F3457B-0ACB-498C-A458-35FC419C68EF}" type="presParOf" srcId="{C2B5B04A-46A5-42D6-882B-6E7DB82A8B43}" destId="{F9A40357-1EA6-4B1D-A5F8-E21F0099612E}" srcOrd="2" destOrd="0" presId="urn:microsoft.com/office/officeart/2005/8/layout/orgChart1"/>
    <dgm:cxn modelId="{F6147BCC-D4CC-46A2-AE82-75499CF14CCB}" type="presParOf" srcId="{C2B5B04A-46A5-42D6-882B-6E7DB82A8B43}" destId="{BBDF831A-AD37-462E-8699-394DBD290008}" srcOrd="3" destOrd="0" presId="urn:microsoft.com/office/officeart/2005/8/layout/orgChart1"/>
    <dgm:cxn modelId="{945B2195-74F4-46E9-A545-E84AFC0AB496}" type="presParOf" srcId="{BBDF831A-AD37-462E-8699-394DBD290008}" destId="{08C4DBC1-BEE1-4A46-889D-A294D129ACDD}" srcOrd="0" destOrd="0" presId="urn:microsoft.com/office/officeart/2005/8/layout/orgChart1"/>
    <dgm:cxn modelId="{EF9F9B05-C6FC-4F6A-9FCF-19E6D0F5E725}" type="presParOf" srcId="{08C4DBC1-BEE1-4A46-889D-A294D129ACDD}" destId="{E3C8B58F-6E96-4D5A-B2D5-8BD62F0C8867}" srcOrd="0" destOrd="0" presId="urn:microsoft.com/office/officeart/2005/8/layout/orgChart1"/>
    <dgm:cxn modelId="{8A65A8EF-1D02-401B-8E08-20481934D261}" type="presParOf" srcId="{08C4DBC1-BEE1-4A46-889D-A294D129ACDD}" destId="{D5CF8093-6363-4871-826D-810D85ED2C5C}" srcOrd="1" destOrd="0" presId="urn:microsoft.com/office/officeart/2005/8/layout/orgChart1"/>
    <dgm:cxn modelId="{0AF5152A-E642-4883-9459-4F7D77C6C709}" type="presParOf" srcId="{BBDF831A-AD37-462E-8699-394DBD290008}" destId="{F5F91654-1439-43F8-B2F7-6EC73534C3A7}" srcOrd="1" destOrd="0" presId="urn:microsoft.com/office/officeart/2005/8/layout/orgChart1"/>
    <dgm:cxn modelId="{7931485C-6E90-4E49-AACC-C4C697DE54AB}" type="presParOf" srcId="{BBDF831A-AD37-462E-8699-394DBD290008}" destId="{A93A8B43-29E6-43B4-918E-1D58838167C6}" srcOrd="2" destOrd="0" presId="urn:microsoft.com/office/officeart/2005/8/layout/orgChart1"/>
    <dgm:cxn modelId="{B0A66071-22D8-44C4-9F68-5240C06276A9}" type="presParOf" srcId="{C2B5B04A-46A5-42D6-882B-6E7DB82A8B43}" destId="{C062BA50-077B-4794-8070-DD942A88EBB1}" srcOrd="4" destOrd="0" presId="urn:microsoft.com/office/officeart/2005/8/layout/orgChart1"/>
    <dgm:cxn modelId="{8386A0EC-913B-431E-87EB-320254F31B32}" type="presParOf" srcId="{C2B5B04A-46A5-42D6-882B-6E7DB82A8B43}" destId="{5F7EE7C8-2687-4A57-BD9D-DE3948DD3CF2}" srcOrd="5" destOrd="0" presId="urn:microsoft.com/office/officeart/2005/8/layout/orgChart1"/>
    <dgm:cxn modelId="{8C0F15A7-5729-4914-85BA-E3FD5021E99F}" type="presParOf" srcId="{5F7EE7C8-2687-4A57-BD9D-DE3948DD3CF2}" destId="{A6ED3328-0B32-4828-B680-C2EFB1729448}" srcOrd="0" destOrd="0" presId="urn:microsoft.com/office/officeart/2005/8/layout/orgChart1"/>
    <dgm:cxn modelId="{A8D36A43-C712-45DD-A708-774BF422DAD6}" type="presParOf" srcId="{A6ED3328-0B32-4828-B680-C2EFB1729448}" destId="{2302EDF8-560A-48FD-A15D-53E4F9D2FC63}" srcOrd="0" destOrd="0" presId="urn:microsoft.com/office/officeart/2005/8/layout/orgChart1"/>
    <dgm:cxn modelId="{DD62096A-8529-460F-9E15-BE9E4530CD19}" type="presParOf" srcId="{A6ED3328-0B32-4828-B680-C2EFB1729448}" destId="{60B6054E-9D76-4DB1-81C6-FC62A25F1B12}" srcOrd="1" destOrd="0" presId="urn:microsoft.com/office/officeart/2005/8/layout/orgChart1"/>
    <dgm:cxn modelId="{5117E73D-D739-4659-8530-42E7A799C571}" type="presParOf" srcId="{5F7EE7C8-2687-4A57-BD9D-DE3948DD3CF2}" destId="{06A34351-3886-4383-9998-18B1C8753E23}" srcOrd="1" destOrd="0" presId="urn:microsoft.com/office/officeart/2005/8/layout/orgChart1"/>
    <dgm:cxn modelId="{8883CAE2-E1F3-4037-A4D2-CEC860DDDB81}" type="presParOf" srcId="{5F7EE7C8-2687-4A57-BD9D-DE3948DD3CF2}" destId="{A78395CB-8FBF-479B-8901-F4C0A25C23F9}" srcOrd="2" destOrd="0" presId="urn:microsoft.com/office/officeart/2005/8/layout/orgChart1"/>
    <dgm:cxn modelId="{286DDC2A-A4D8-40CE-B6FB-4C847CFD929E}" type="presParOf" srcId="{8E23769E-4584-441E-9446-6DFAF6EC357C}" destId="{BC149A82-3F1A-4596-A78A-3A88563B934C}" srcOrd="2" destOrd="0" presId="urn:microsoft.com/office/officeart/2005/8/layout/orgChart1"/>
    <dgm:cxn modelId="{68756623-E58E-4740-A9D6-563DC2BAF44C}" type="presParOf" srcId="{BC149A82-3F1A-4596-A78A-3A88563B934C}" destId="{188E383D-0295-434E-BE78-E0520B67F537}" srcOrd="0" destOrd="0" presId="urn:microsoft.com/office/officeart/2005/8/layout/orgChart1"/>
    <dgm:cxn modelId="{1AC8D0D0-DEA5-4AEF-AC9E-FE7CD459FDC0}" type="presParOf" srcId="{BC149A82-3F1A-4596-A78A-3A88563B934C}" destId="{345B06BF-216E-4CDA-BC47-47A32196689F}" srcOrd="1" destOrd="0" presId="urn:microsoft.com/office/officeart/2005/8/layout/orgChart1"/>
    <dgm:cxn modelId="{81FC04CF-9A7B-470C-B951-6BDA92242FB9}" type="presParOf" srcId="{345B06BF-216E-4CDA-BC47-47A32196689F}" destId="{E7C2936A-A8E9-4613-8131-3E8CA886BC34}" srcOrd="0" destOrd="0" presId="urn:microsoft.com/office/officeart/2005/8/layout/orgChart1"/>
    <dgm:cxn modelId="{2C9BD0E2-1081-4BCB-B7B3-D14F0A9C5F5F}" type="presParOf" srcId="{E7C2936A-A8E9-4613-8131-3E8CA886BC34}" destId="{35CF2E95-EDB6-4F99-827A-778D911C3107}" srcOrd="0" destOrd="0" presId="urn:microsoft.com/office/officeart/2005/8/layout/orgChart1"/>
    <dgm:cxn modelId="{50013980-CE75-465D-A3EE-C892D7CC63C1}" type="presParOf" srcId="{E7C2936A-A8E9-4613-8131-3E8CA886BC34}" destId="{16F89BA6-45EC-4655-90B8-3F243F29A6DF}" srcOrd="1" destOrd="0" presId="urn:microsoft.com/office/officeart/2005/8/layout/orgChart1"/>
    <dgm:cxn modelId="{69C99C7D-C6C1-49F4-A26A-E15CABBC4CD7}" type="presParOf" srcId="{345B06BF-216E-4CDA-BC47-47A32196689F}" destId="{AB7597F5-DD30-4EEE-8C9E-DD465764CCE7}" srcOrd="1" destOrd="0" presId="urn:microsoft.com/office/officeart/2005/8/layout/orgChart1"/>
    <dgm:cxn modelId="{362C1CB5-42F6-47D3-A026-3E7AB39E8A07}" type="presParOf" srcId="{345B06BF-216E-4CDA-BC47-47A32196689F}" destId="{6FC39BF0-0BA8-40CB-98C5-1A17A1017DF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383D-0295-434E-BE78-E0520B67F537}">
      <dsp:nvSpPr>
        <dsp:cNvPr id="0" name=""/>
        <dsp:cNvSpPr/>
      </dsp:nvSpPr>
      <dsp:spPr>
        <a:xfrm>
          <a:off x="4759372" y="922582"/>
          <a:ext cx="193627" cy="848273"/>
        </a:xfrm>
        <a:custGeom>
          <a:avLst/>
          <a:gdLst/>
          <a:ahLst/>
          <a:cxnLst/>
          <a:rect l="0" t="0" r="0" b="0"/>
          <a:pathLst>
            <a:path>
              <a:moveTo>
                <a:pt x="193627" y="0"/>
              </a:moveTo>
              <a:lnTo>
                <a:pt x="193627" y="848273"/>
              </a:lnTo>
              <a:lnTo>
                <a:pt x="0" y="84827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2BA50-077B-4794-8070-DD942A88EBB1}">
      <dsp:nvSpPr>
        <dsp:cNvPr id="0" name=""/>
        <dsp:cNvSpPr/>
      </dsp:nvSpPr>
      <dsp:spPr>
        <a:xfrm>
          <a:off x="4953000" y="922582"/>
          <a:ext cx="2530087" cy="1697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3465"/>
              </a:lnTo>
              <a:lnTo>
                <a:pt x="2530087" y="1503465"/>
              </a:lnTo>
              <a:lnTo>
                <a:pt x="2530087" y="1697093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40357-1EA6-4B1D-A5F8-E21F0099612E}">
      <dsp:nvSpPr>
        <dsp:cNvPr id="0" name=""/>
        <dsp:cNvSpPr/>
      </dsp:nvSpPr>
      <dsp:spPr>
        <a:xfrm>
          <a:off x="4907280" y="922582"/>
          <a:ext cx="91440" cy="16965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654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E126B-403F-4848-80F3-510D03D5E3E7}">
      <dsp:nvSpPr>
        <dsp:cNvPr id="0" name=""/>
        <dsp:cNvSpPr/>
      </dsp:nvSpPr>
      <dsp:spPr>
        <a:xfrm>
          <a:off x="2394643" y="922582"/>
          <a:ext cx="2558356" cy="1696547"/>
        </a:xfrm>
        <a:custGeom>
          <a:avLst/>
          <a:gdLst/>
          <a:ahLst/>
          <a:cxnLst/>
          <a:rect l="0" t="0" r="0" b="0"/>
          <a:pathLst>
            <a:path>
              <a:moveTo>
                <a:pt x="2558356" y="0"/>
              </a:moveTo>
              <a:lnTo>
                <a:pt x="2558356" y="1502919"/>
              </a:lnTo>
              <a:lnTo>
                <a:pt x="0" y="1502919"/>
              </a:lnTo>
              <a:lnTo>
                <a:pt x="0" y="169654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A86BE-9D51-425A-8BB4-008DFD7D5335}">
      <dsp:nvSpPr>
        <dsp:cNvPr id="0" name=""/>
        <dsp:cNvSpPr/>
      </dsp:nvSpPr>
      <dsp:spPr>
        <a:xfrm>
          <a:off x="4030963" y="545"/>
          <a:ext cx="1844073" cy="9220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latin typeface="Calibri Light" panose="020F0302020204030204" pitchFamily="34" charset="0"/>
              <a:cs typeface="Calibri Light" panose="020F0302020204030204" pitchFamily="34" charset="0"/>
            </a:rPr>
            <a:t>Услуги дата-центра</a:t>
          </a:r>
        </a:p>
      </dsp:txBody>
      <dsp:txXfrm>
        <a:off x="4030963" y="545"/>
        <a:ext cx="1844073" cy="922036"/>
      </dsp:txXfrm>
    </dsp:sp>
    <dsp:sp modelId="{466A1C0E-65BF-4623-A0FA-4443A2938378}">
      <dsp:nvSpPr>
        <dsp:cNvPr id="0" name=""/>
        <dsp:cNvSpPr/>
      </dsp:nvSpPr>
      <dsp:spPr>
        <a:xfrm>
          <a:off x="1472606" y="2619129"/>
          <a:ext cx="1844073" cy="9220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Виртуальный сервер</a:t>
          </a:r>
        </a:p>
      </dsp:txBody>
      <dsp:txXfrm>
        <a:off x="1472606" y="2619129"/>
        <a:ext cx="1844073" cy="922036"/>
      </dsp:txXfrm>
    </dsp:sp>
    <dsp:sp modelId="{E3C8B58F-6E96-4D5A-B2D5-8BD62F0C8867}">
      <dsp:nvSpPr>
        <dsp:cNvPr id="0" name=""/>
        <dsp:cNvSpPr/>
      </dsp:nvSpPr>
      <dsp:spPr>
        <a:xfrm>
          <a:off x="3703935" y="2619129"/>
          <a:ext cx="2498129" cy="9220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Аренда телекоммуникационных стоек</a:t>
          </a:r>
        </a:p>
      </dsp:txBody>
      <dsp:txXfrm>
        <a:off x="3703935" y="2619129"/>
        <a:ext cx="2498129" cy="922036"/>
      </dsp:txXfrm>
    </dsp:sp>
    <dsp:sp modelId="{2302EDF8-560A-48FD-A15D-53E4F9D2FC63}">
      <dsp:nvSpPr>
        <dsp:cNvPr id="0" name=""/>
        <dsp:cNvSpPr/>
      </dsp:nvSpPr>
      <dsp:spPr>
        <a:xfrm>
          <a:off x="6561050" y="2619675"/>
          <a:ext cx="1844073" cy="9220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Выделенный сервер</a:t>
          </a:r>
        </a:p>
      </dsp:txBody>
      <dsp:txXfrm>
        <a:off x="6561050" y="2619675"/>
        <a:ext cx="1844073" cy="922036"/>
      </dsp:txXfrm>
    </dsp:sp>
    <dsp:sp modelId="{35CF2E95-EDB6-4F99-827A-778D911C3107}">
      <dsp:nvSpPr>
        <dsp:cNvPr id="0" name=""/>
        <dsp:cNvSpPr/>
      </dsp:nvSpPr>
      <dsp:spPr>
        <a:xfrm>
          <a:off x="2915298" y="1309837"/>
          <a:ext cx="1844073" cy="92203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 pitchFamily="34" charset="0"/>
              <a:cs typeface="Calibri Light" panose="020F0302020204030204" pitchFamily="34" charset="0"/>
            </a:rPr>
            <a:t>Виртуальный хостинг</a:t>
          </a:r>
        </a:p>
      </dsp:txBody>
      <dsp:txXfrm>
        <a:off x="2915298" y="1309837"/>
        <a:ext cx="1844073" cy="922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98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0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02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240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88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9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2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03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4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51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3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9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3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E1310-8160-4CF5-9C30-F74559104177}" type="datetimeFigureOut">
              <a:rPr lang="ru-RU" smtClean="0"/>
              <a:t>22.12.2017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0EE5-E866-47CF-B74B-F795D4E839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430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C87AF-80DC-41A7-AA48-0E04D7B1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ru-RU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Дата-центры на дне океана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3DAE9D-E5A1-4C18-BC18-A2AC1F03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Подготовила:                                                            Пляскина Ульяна Сергеевна</a:t>
            </a:r>
          </a:p>
          <a:p>
            <a:r>
              <a:rPr lang="ru-RU" sz="1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Преподаватель:                                                        Иванова Екатерина Алексеевна</a:t>
            </a:r>
          </a:p>
        </p:txBody>
      </p:sp>
    </p:spTree>
    <p:extLst>
      <p:ext uri="{BB962C8B-B14F-4D97-AF65-F5344CB8AC3E}">
        <p14:creationId xmlns:p14="http://schemas.microsoft.com/office/powerpoint/2010/main" val="96048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8F376-427E-44B8-8764-2B6C18CF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2A140-ECA0-4F15-BB7B-0DFEA9A3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Всегда считалось что вода и техника опасное сочетание. Однако, как выясняется в наше время, этот тезис становится не совсем актуальным. В данной презентации мы рассмотрим возможности размещения серверов в океане: преимущества и недостатки этого метода, а также возможные проблемы эксплуатации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56495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9FFB-9E07-4D12-8601-AFF62E8F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C135CF-B9C3-4084-86F8-5576D3F6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/>
              <a:t>Размещать компьютеры под водой не самая лучшая идея, но в компании Microsoft всерьез задумались по поводу размещения серверов неподалеку от побережья. Такое решение поможет уменьшить задержки отправки пакетов и уменьшит расходы на охлаждение, считают в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4328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59647-4BB4-4837-B581-2DD72493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исследования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6D381FF2-C442-4E23-B29E-6F258298D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04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1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BC549-D426-48F0-8064-705442B8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решения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B4546-705E-4C6C-A39C-318E2CEAF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21375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Глубоководное развертывание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Получение электроснабжения от прибрежных сооружений по выработке электричества из восстанавливаемых источников, с целью упрощения управления серверами и улучшения их производительность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 целях уменьшения сцепных свойствов организмов, на поверхность контейнера нанести специальное покрытие</a:t>
            </a:r>
          </a:p>
        </p:txBody>
      </p:sp>
    </p:spTree>
    <p:extLst>
      <p:ext uri="{BB962C8B-B14F-4D97-AF65-F5344CB8AC3E}">
        <p14:creationId xmlns:p14="http://schemas.microsoft.com/office/powerpoint/2010/main" val="297676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3CA4-9B32-4EB7-A949-D93B3B44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решения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5639A-EE61-43D4-BB88-8EEDC2B3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Сокращение электропотребления системы охлаждения до 7% от общего потребления всей системы, что в сравнении с привычными для дата-центров 30-40% потребления от общего показателя потребления является колоссальной экономией на электроэнергии</a:t>
            </a:r>
          </a:p>
        </p:txBody>
      </p:sp>
    </p:spTree>
    <p:extLst>
      <p:ext uri="{BB962C8B-B14F-4D97-AF65-F5344CB8AC3E}">
        <p14:creationId xmlns:p14="http://schemas.microsoft.com/office/powerpoint/2010/main" val="64169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37952-28FF-47F1-80FB-CF94FEA0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Научая новизна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4F89C-D31E-47C7-AC40-91AF57F4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041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Возможно быстро развернуть данные дата-центры вблизи местности, где появилась потребность в увеличении мощности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Подводные центры обработки строятся гораздо быстрее, чем наземные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Подводные дата-центры более мобильное решение в сравнении со своими наземными собратьями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Данное решение значительно уменьшит задержки доступа к серверам</a:t>
            </a:r>
          </a:p>
        </p:txBody>
      </p:sp>
    </p:spTree>
    <p:extLst>
      <p:ext uri="{BB962C8B-B14F-4D97-AF65-F5344CB8AC3E}">
        <p14:creationId xmlns:p14="http://schemas.microsoft.com/office/powerpoint/2010/main" val="363445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89C0C-B522-4406-BAC2-2721A731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C4065-0A4A-47FD-B3A6-2B4F167E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50000"/>
              </a:lnSpc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На данный момент проект Natick находится еще на стадии исследования. Будет ли он применятся в будущем? Сегодня еще рано говорить о том, сможет ли эта концепция удовлетворить запросы Microsoft и других крупных поставщиков облачных сервисов, хотя идея очень перспективна, и мы вполне можем увидеть ее активное применение в недалеком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62120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6EF1482-851B-41C5-90A5-F69F6210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616" y="2601798"/>
            <a:ext cx="5052767" cy="1244338"/>
          </a:xfrm>
        </p:spPr>
        <p:txBody>
          <a:bodyPr/>
          <a:lstStyle/>
          <a:p>
            <a:pPr algn="ctr"/>
            <a:r>
              <a:rPr lang="ru-RU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074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71</TotalTime>
  <Words>295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 Light</vt:lpstr>
      <vt:lpstr>Times New Roman</vt:lpstr>
      <vt:lpstr>Trebuchet MS</vt:lpstr>
      <vt:lpstr>Tw Cen MT</vt:lpstr>
      <vt:lpstr>Wingdings</vt:lpstr>
      <vt:lpstr>Контур</vt:lpstr>
      <vt:lpstr>Дата-центры на дне океана</vt:lpstr>
      <vt:lpstr>Введение</vt:lpstr>
      <vt:lpstr>Актуальность</vt:lpstr>
      <vt:lpstr>Цели и задачи исследования</vt:lpstr>
      <vt:lpstr>Методы решения задач</vt:lpstr>
      <vt:lpstr>Результаты решения задач</vt:lpstr>
      <vt:lpstr>Научая новизна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Дата-центры на дне океана</dc:title>
  <dc:creator>Ульяна Пляскина</dc:creator>
  <cp:lastModifiedBy>Ульяна Пляскина</cp:lastModifiedBy>
  <cp:revision>40</cp:revision>
  <dcterms:created xsi:type="dcterms:W3CDTF">2017-12-12T06:54:37Z</dcterms:created>
  <dcterms:modified xsi:type="dcterms:W3CDTF">2017-12-22T09:17:27Z</dcterms:modified>
</cp:coreProperties>
</file>