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watore\Desktop\Plyaskin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watore\Desktop\Plyaskin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sz="2000" b="1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Траектория движения Марса за 6500 суток относительно  Земли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5">
                    <a:shade val="47000"/>
                    <a:alpha val="60000"/>
                  </a:schemeClr>
                </a:solidFill>
              </a:ln>
              <a:effectLst/>
            </c:spPr>
          </c:marker>
          <c:xVal>
            <c:numRef>
              <c:f>Лист1!$D$10:$D$1310</c:f>
              <c:numCache>
                <c:formatCode>General</c:formatCode>
                <c:ptCount val="1301"/>
                <c:pt idx="0">
                  <c:v>77000000</c:v>
                </c:pt>
                <c:pt idx="1">
                  <c:v>77317968.999543279</c:v>
                </c:pt>
                <c:pt idx="2">
                  <c:v>78268261.10014832</c:v>
                </c:pt>
                <c:pt idx="3">
                  <c:v>79840061.007180482</c:v>
                </c:pt>
                <c:pt idx="4">
                  <c:v>82015441.004540801</c:v>
                </c:pt>
                <c:pt idx="5">
                  <c:v>84769506.837656558</c:v>
                </c:pt>
                <c:pt idx="6">
                  <c:v>88070600.396752447</c:v>
                </c:pt>
                <c:pt idx="7">
                  <c:v>91880557.66138719</c:v>
                </c:pt>
                <c:pt idx="8">
                  <c:v>96155019.947268531</c:v>
                </c:pt>
                <c:pt idx="9">
                  <c:v>100843796.09099035</c:v>
                </c:pt>
                <c:pt idx="10">
                  <c:v>105891272.82060117</c:v>
                </c:pt>
                <c:pt idx="11">
                  <c:v>111236870.19269671</c:v>
                </c:pt>
                <c:pt idx="12">
                  <c:v>116815538.63278218</c:v>
                </c:pt>
                <c:pt idx="13">
                  <c:v>122558293.79752883</c:v>
                </c:pt>
                <c:pt idx="14">
                  <c:v>128392785.18764141</c:v>
                </c:pt>
                <c:pt idx="15">
                  <c:v>134243894.18051702</c:v>
                </c:pt>
                <c:pt idx="16">
                  <c:v>140034356.92465764</c:v>
                </c:pt>
                <c:pt idx="17">
                  <c:v>145685407.3445996</c:v>
                </c:pt>
                <c:pt idx="18">
                  <c:v>151117435.34739339</c:v>
                </c:pt>
                <c:pt idx="19">
                  <c:v>156250655.20058751</c:v>
                </c:pt>
                <c:pt idx="20">
                  <c:v>161005778.96816552</c:v>
                </c:pt>
                <c:pt idx="21">
                  <c:v>165304689.84558046</c:v>
                </c:pt>
                <c:pt idx="22">
                  <c:v>169071110.22828221</c:v>
                </c:pt>
                <c:pt idx="23">
                  <c:v>172231259.38001004</c:v>
                </c:pt>
                <c:pt idx="24">
                  <c:v>174714495.63739377</c:v>
                </c:pt>
                <c:pt idx="25">
                  <c:v>176453938.19557884</c:v>
                </c:pt>
                <c:pt idx="26">
                  <c:v>177387063.6648646</c:v>
                </c:pt>
                <c:pt idx="27">
                  <c:v>177456272.76966354</c:v>
                </c:pt>
                <c:pt idx="28">
                  <c:v>176609422.77712286</c:v>
                </c:pt>
                <c:pt idx="29">
                  <c:v>174800321.49190214</c:v>
                </c:pt>
                <c:pt idx="30">
                  <c:v>171989178.93404615</c:v>
                </c:pt>
                <c:pt idx="31">
                  <c:v>168143013.12655461</c:v>
                </c:pt>
                <c:pt idx="32">
                  <c:v>163236006.75585189</c:v>
                </c:pt>
                <c:pt idx="33">
                  <c:v>157249811.82940811</c:v>
                </c:pt>
                <c:pt idx="34">
                  <c:v>150173799.8375974</c:v>
                </c:pt>
                <c:pt idx="35">
                  <c:v>142005255.3286624</c:v>
                </c:pt>
                <c:pt idx="36">
                  <c:v>132749511.22342454</c:v>
                </c:pt>
                <c:pt idx="37">
                  <c:v>122420024.62703489</c:v>
                </c:pt>
                <c:pt idx="38">
                  <c:v>111038392.33542514</c:v>
                </c:pt>
                <c:pt idx="39">
                  <c:v>98634305.680924833</c:v>
                </c:pt>
                <c:pt idx="40">
                  <c:v>85245444.811452344</c:v>
                </c:pt>
                <c:pt idx="41">
                  <c:v>70917312.94743453</c:v>
                </c:pt>
                <c:pt idx="42">
                  <c:v>55703011.606821716</c:v>
                </c:pt>
                <c:pt idx="43">
                  <c:v>39662958.227946714</c:v>
                </c:pt>
                <c:pt idx="44">
                  <c:v>22864548.049254745</c:v>
                </c:pt>
                <c:pt idx="45">
                  <c:v>5381762.5209383518</c:v>
                </c:pt>
                <c:pt idx="46">
                  <c:v>-12705273.076855436</c:v>
                </c:pt>
                <c:pt idx="47">
                  <c:v>-31310779.754270434</c:v>
                </c:pt>
                <c:pt idx="48">
                  <c:v>-50343859.257321581</c:v>
                </c:pt>
                <c:pt idx="49">
                  <c:v>-69709069.092360988</c:v>
                </c:pt>
                <c:pt idx="50">
                  <c:v>-89307034.076952934</c:v>
                </c:pt>
                <c:pt idx="51">
                  <c:v>-109035090.08822334</c:v>
                </c:pt>
                <c:pt idx="52">
                  <c:v>-128787955.43493253</c:v>
                </c:pt>
                <c:pt idx="53">
                  <c:v>-148458425.06815153</c:v>
                </c:pt>
                <c:pt idx="54">
                  <c:v>-167938082.66911161</c:v>
                </c:pt>
                <c:pt idx="55">
                  <c:v>-187118025.51282471</c:v>
                </c:pt>
                <c:pt idx="56">
                  <c:v>-205889596.90353173</c:v>
                </c:pt>
                <c:pt idx="57">
                  <c:v>-224145120.9136712</c:v>
                </c:pt>
                <c:pt idx="58">
                  <c:v>-241778634.13237959</c:v>
                </c:pt>
                <c:pt idx="59">
                  <c:v>-258686609.14275241</c:v>
                </c:pt>
                <c:pt idx="60">
                  <c:v>-274768664.49910843</c:v>
                </c:pt>
                <c:pt idx="61">
                  <c:v>-289928256.06597447</c:v>
                </c:pt>
                <c:pt idx="62">
                  <c:v>-304073344.708763</c:v>
                </c:pt>
                <c:pt idx="63">
                  <c:v>-317117035.49125057</c:v>
                </c:pt>
                <c:pt idx="64">
                  <c:v>-328978183.73574781</c:v>
                </c:pt>
                <c:pt idx="65">
                  <c:v>-339581963.53685105</c:v>
                </c:pt>
                <c:pt idx="66">
                  <c:v>-348860394.58713144</c:v>
                </c:pt>
                <c:pt idx="67">
                  <c:v>-356752823.47111201</c:v>
                </c:pt>
                <c:pt idx="68">
                  <c:v>-363206355.91021729</c:v>
                </c:pt>
                <c:pt idx="69">
                  <c:v>-368176236.79365277</c:v>
                </c:pt>
                <c:pt idx="70">
                  <c:v>-371626175.20581144</c:v>
                </c:pt>
                <c:pt idx="71">
                  <c:v>-373528612.05703866</c:v>
                </c:pt>
                <c:pt idx="72">
                  <c:v>-373864928.33851612</c:v>
                </c:pt>
                <c:pt idx="73">
                  <c:v>-372625592.45060122</c:v>
                </c:pt>
                <c:pt idx="74">
                  <c:v>-369810245.49403495</c:v>
                </c:pt>
                <c:pt idx="75">
                  <c:v>-365427723.86176968</c:v>
                </c:pt>
                <c:pt idx="76">
                  <c:v>-359496018.92247546</c:v>
                </c:pt>
                <c:pt idx="77">
                  <c:v>-352042174.04172504</c:v>
                </c:pt>
                <c:pt idx="78">
                  <c:v>-343102119.64008725</c:v>
                </c:pt>
                <c:pt idx="79">
                  <c:v>-332720447.43554103</c:v>
                </c:pt>
                <c:pt idx="80">
                  <c:v>-320950125.45746934</c:v>
                </c:pt>
                <c:pt idx="81">
                  <c:v>-307852155.84775853</c:v>
                </c:pt>
                <c:pt idx="82">
                  <c:v>-293495177.87807208</c:v>
                </c:pt>
                <c:pt idx="83">
                  <c:v>-277955019.00814712</c:v>
                </c:pt>
                <c:pt idx="84">
                  <c:v>-261314197.18506306</c:v>
                </c:pt>
                <c:pt idx="85">
                  <c:v>-243661377.93510252</c:v>
                </c:pt>
                <c:pt idx="86">
                  <c:v>-225090790.12547874</c:v>
                </c:pt>
                <c:pt idx="87">
                  <c:v>-205701604.57044971</c:v>
                </c:pt>
                <c:pt idx="88">
                  <c:v>-185597279.9229899</c:v>
                </c:pt>
                <c:pt idx="89">
                  <c:v>-164884880.52730286</c:v>
                </c:pt>
                <c:pt idx="90">
                  <c:v>-143674371.10729337</c:v>
                </c:pt>
                <c:pt idx="91">
                  <c:v>-122077893.33024035</c:v>
                </c:pt>
                <c:pt idx="92">
                  <c:v>-100209029.41209505</c:v>
                </c:pt>
                <c:pt idx="93">
                  <c:v>-78182058.020166188</c:v>
                </c:pt>
                <c:pt idx="94">
                  <c:v>-56111207.779785097</c:v>
                </c:pt>
                <c:pt idx="95">
                  <c:v>-34109913.703513615</c:v>
                </c:pt>
                <c:pt idx="96">
                  <c:v>-12290081.834483989</c:v>
                </c:pt>
                <c:pt idx="97">
                  <c:v>9238632.6702447906</c:v>
                </c:pt>
                <c:pt idx="98">
                  <c:v>30369528.894367695</c:v>
                </c:pt>
                <c:pt idx="99">
                  <c:v>50999539.974495746</c:v>
                </c:pt>
                <c:pt idx="100">
                  <c:v>71029884.567039415</c:v>
                </c:pt>
                <c:pt idx="101">
                  <c:v>90366685.379919395</c:v>
                </c:pt>
                <c:pt idx="102">
                  <c:v>108921550.42558077</c:v>
                </c:pt>
                <c:pt idx="103">
                  <c:v>126612112.92980278</c:v>
                </c:pt>
                <c:pt idx="104">
                  <c:v>143362526.13844079</c:v>
                </c:pt>
                <c:pt idx="105">
                  <c:v>159103909.59918016</c:v>
                </c:pt>
                <c:pt idx="106">
                  <c:v>173774743.85517281</c:v>
                </c:pt>
                <c:pt idx="107">
                  <c:v>187321210.86939758</c:v>
                </c:pt>
                <c:pt idx="108">
                  <c:v>199697477.89989412</c:v>
                </c:pt>
                <c:pt idx="109">
                  <c:v>210865922.96370751</c:v>
                </c:pt>
                <c:pt idx="110">
                  <c:v>220797300.45835921</c:v>
                </c:pt>
                <c:pt idx="111">
                  <c:v>229470845.95072824</c:v>
                </c:pt>
                <c:pt idx="112">
                  <c:v>236874319.59113753</c:v>
                </c:pt>
                <c:pt idx="113">
                  <c:v>243003988.06187773</c:v>
                </c:pt>
                <c:pt idx="114">
                  <c:v>247864545.42101967</c:v>
                </c:pt>
                <c:pt idx="115">
                  <c:v>251468973.65085393</c:v>
                </c:pt>
                <c:pt idx="116">
                  <c:v>253838344.16230667</c:v>
                </c:pt>
                <c:pt idx="117">
                  <c:v>255001561.93898395</c:v>
                </c:pt>
                <c:pt idx="118">
                  <c:v>254995054.42387816</c:v>
                </c:pt>
                <c:pt idx="119">
                  <c:v>253862407.65515161</c:v>
                </c:pt>
                <c:pt idx="120">
                  <c:v>251653952.54180092</c:v>
                </c:pt>
                <c:pt idx="121">
                  <c:v>248426304.5326013</c:v>
                </c:pt>
                <c:pt idx="122">
                  <c:v>244241860.26981586</c:v>
                </c:pt>
                <c:pt idx="123">
                  <c:v>239168255.13028324</c:v>
                </c:pt>
                <c:pt idx="124">
                  <c:v>233277785.83836311</c:v>
                </c:pt>
                <c:pt idx="125">
                  <c:v>226646802.58574268</c:v>
                </c:pt>
                <c:pt idx="126">
                  <c:v>219355075.31047431</c:v>
                </c:pt>
                <c:pt idx="127">
                  <c:v>211485138.97020441</c:v>
                </c:pt>
                <c:pt idx="128">
                  <c:v>203121622.7910656</c:v>
                </c:pt>
                <c:pt idx="129">
                  <c:v>194350568.58303854</c:v>
                </c:pt>
                <c:pt idx="130">
                  <c:v>185258743.28397799</c:v>
                </c:pt>
                <c:pt idx="131">
                  <c:v>175932950.92743689</c:v>
                </c:pt>
                <c:pt idx="132">
                  <c:v>166459349.22365621</c:v>
                </c:pt>
                <c:pt idx="133">
                  <c:v>156922775.8987245</c:v>
                </c:pt>
                <c:pt idx="134">
                  <c:v>147406089.85425878</c:v>
                </c:pt>
                <c:pt idx="135">
                  <c:v>137989532.08968845</c:v>
                </c:pt>
                <c:pt idx="136">
                  <c:v>128750111.17221028</c:v>
                </c:pt>
                <c:pt idx="137">
                  <c:v>119761017.84694824</c:v>
                </c:pt>
                <c:pt idx="138">
                  <c:v>111091073.15320989</c:v>
                </c:pt>
                <c:pt idx="139">
                  <c:v>102804214.1537174</c:v>
                </c:pt>
                <c:pt idx="140">
                  <c:v>94959021.094208941</c:v>
                </c:pt>
                <c:pt idx="141">
                  <c:v>87608289.49305284</c:v>
                </c:pt>
                <c:pt idx="142">
                  <c:v>80798650.316855371</c:v>
                </c:pt>
                <c:pt idx="143">
                  <c:v>74570241.031031519</c:v>
                </c:pt>
                <c:pt idx="144">
                  <c:v>68956429.926709414</c:v>
                </c:pt>
                <c:pt idx="145">
                  <c:v>63983595.720020324</c:v>
                </c:pt>
                <c:pt idx="146">
                  <c:v>59670963.99983421</c:v>
                </c:pt>
                <c:pt idx="147">
                  <c:v>56030501.66844824</c:v>
                </c:pt>
                <c:pt idx="148">
                  <c:v>53066870.079852164</c:v>
                </c:pt>
                <c:pt idx="149">
                  <c:v>50777437.135255933</c:v>
                </c:pt>
                <c:pt idx="150">
                  <c:v>49152348.148884028</c:v>
                </c:pt>
                <c:pt idx="151">
                  <c:v>48174654.851947278</c:v>
                </c:pt>
                <c:pt idx="152">
                  <c:v>47820501.462520346</c:v>
                </c:pt>
                <c:pt idx="153">
                  <c:v>48059366.317041606</c:v>
                </c:pt>
                <c:pt idx="154">
                  <c:v>48854357.138558462</c:v>
                </c:pt>
                <c:pt idx="155">
                  <c:v>50162557.610767514</c:v>
                </c:pt>
                <c:pt idx="156">
                  <c:v>51935422.538399979</c:v>
                </c:pt>
                <c:pt idx="157">
                  <c:v>54119218.506443202</c:v>
                </c:pt>
                <c:pt idx="158">
                  <c:v>56655506.605843842</c:v>
                </c:pt>
                <c:pt idx="159">
                  <c:v>59481663.474246204</c:v>
                </c:pt>
                <c:pt idx="160">
                  <c:v>62531436.609378174</c:v>
                </c:pt>
                <c:pt idx="161">
                  <c:v>65735529.652073987</c:v>
                </c:pt>
                <c:pt idx="162">
                  <c:v>69022213.107549772</c:v>
                </c:pt>
                <c:pt idx="163">
                  <c:v>72317955.779153749</c:v>
                </c:pt>
                <c:pt idx="164">
                  <c:v>75548072.029806763</c:v>
                </c:pt>
                <c:pt idx="165">
                  <c:v>78637379.86398004</c:v>
                </c:pt>
                <c:pt idx="166">
                  <c:v>81510864.738180161</c:v>
                </c:pt>
                <c:pt idx="167">
                  <c:v>84094343.961215004</c:v>
                </c:pt>
                <c:pt idx="168">
                  <c:v>86315126.537311941</c:v>
                </c:pt>
                <c:pt idx="169">
                  <c:v>88102663.335561544</c:v>
                </c:pt>
                <c:pt idx="170">
                  <c:v>89389182.53790912</c:v>
                </c:pt>
                <c:pt idx="171">
                  <c:v>90110305.424532667</c:v>
                </c:pt>
                <c:pt idx="172">
                  <c:v>90205637.699145377</c:v>
                </c:pt>
                <c:pt idx="173">
                  <c:v>89619331.736464754</c:v>
                </c:pt>
                <c:pt idx="174">
                  <c:v>88300615.348502234</c:v>
                </c:pt>
                <c:pt idx="175">
                  <c:v>86204282.913817078</c:v>
                </c:pt>
                <c:pt idx="176">
                  <c:v>83291144.992669344</c:v>
                </c:pt>
                <c:pt idx="177">
                  <c:v>79528432.858987182</c:v>
                </c:pt>
                <c:pt idx="178">
                  <c:v>74890154.714973077</c:v>
                </c:pt>
                <c:pt idx="179">
                  <c:v>69357400.713535547</c:v>
                </c:pt>
                <c:pt idx="180">
                  <c:v>62918594.294867814</c:v>
                </c:pt>
                <c:pt idx="181">
                  <c:v>55569687.743586913</c:v>
                </c:pt>
                <c:pt idx="182">
                  <c:v>47314300.288930357</c:v>
                </c:pt>
                <c:pt idx="183">
                  <c:v>38163797.499476835</c:v>
                </c:pt>
                <c:pt idx="184">
                  <c:v>28137311.162563413</c:v>
                </c:pt>
                <c:pt idx="185">
                  <c:v>17261699.283720478</c:v>
                </c:pt>
                <c:pt idx="186">
                  <c:v>5571446.2897569537</c:v>
                </c:pt>
                <c:pt idx="187">
                  <c:v>-6891496.0327353776</c:v>
                </c:pt>
                <c:pt idx="188">
                  <c:v>-20077925.887061089</c:v>
                </c:pt>
                <c:pt idx="189">
                  <c:v>-33931665.690060571</c:v>
                </c:pt>
                <c:pt idx="190">
                  <c:v>-48389891.327728733</c:v>
                </c:pt>
                <c:pt idx="191">
                  <c:v>-63383514.186315209</c:v>
                </c:pt>
                <c:pt idx="192">
                  <c:v>-78837613.304219991</c:v>
                </c:pt>
                <c:pt idx="193">
                  <c:v>-94671914.611094296</c:v>
                </c:pt>
                <c:pt idx="194">
                  <c:v>-110801313.86378846</c:v>
                </c:pt>
                <c:pt idx="195">
                  <c:v>-127136439.5567511</c:v>
                </c:pt>
                <c:pt idx="196">
                  <c:v>-143584251.77973789</c:v>
                </c:pt>
                <c:pt idx="197">
                  <c:v>-160048672.72043249</c:v>
                </c:pt>
                <c:pt idx="198">
                  <c:v>-176431244.26592001</c:v>
                </c:pt>
                <c:pt idx="199">
                  <c:v>-192631807.94669023</c:v>
                </c:pt>
                <c:pt idx="200">
                  <c:v>-208549202.2915599</c:v>
                </c:pt>
                <c:pt idx="201">
                  <c:v>-224081972.52292818</c:v>
                </c:pt>
                <c:pt idx="202">
                  <c:v>-239129087.42012244</c:v>
                </c:pt>
                <c:pt idx="203">
                  <c:v>-253590658.11509359</c:v>
                </c:pt>
                <c:pt idx="204">
                  <c:v>-267368653.55980465</c:v>
                </c:pt>
                <c:pt idx="205">
                  <c:v>-280367607.41857916</c:v>
                </c:pt>
                <c:pt idx="206">
                  <c:v>-292495311.19133228</c:v>
                </c:pt>
                <c:pt idx="207">
                  <c:v>-303663488.46463311</c:v>
                </c:pt>
                <c:pt idx="208">
                  <c:v>-313788445.31630898</c:v>
                </c:pt>
                <c:pt idx="209">
                  <c:v>-322791692.06482685</c:v>
                </c:pt>
                <c:pt idx="210">
                  <c:v>-330600531.75583613</c:v>
                </c:pt>
                <c:pt idx="211">
                  <c:v>-337148611.01349699</c:v>
                </c:pt>
                <c:pt idx="212">
                  <c:v>-342376429.15188265</c:v>
                </c:pt>
                <c:pt idx="213">
                  <c:v>-346231801.73984259</c:v>
                </c:pt>
                <c:pt idx="214">
                  <c:v>-348670275.13907564</c:v>
                </c:pt>
                <c:pt idx="215">
                  <c:v>-349655488.88739896</c:v>
                </c:pt>
                <c:pt idx="216">
                  <c:v>-349159483.17469895</c:v>
                </c:pt>
                <c:pt idx="217">
                  <c:v>-347162949.0550977</c:v>
                </c:pt>
                <c:pt idx="218">
                  <c:v>-343655419.4525125</c:v>
                </c:pt>
                <c:pt idx="219">
                  <c:v>-338635399.44500899</c:v>
                </c:pt>
                <c:pt idx="220">
                  <c:v>-332110434.75299776</c:v>
                </c:pt>
                <c:pt idx="221">
                  <c:v>-324097117.80415553</c:v>
                </c:pt>
                <c:pt idx="222">
                  <c:v>-314621031.2006861</c:v>
                </c:pt>
                <c:pt idx="223">
                  <c:v>-303716628.86882389</c:v>
                </c:pt>
                <c:pt idx="224">
                  <c:v>-291427055.62299573</c:v>
                </c:pt>
                <c:pt idx="225">
                  <c:v>-277803906.32444525</c:v>
                </c:pt>
                <c:pt idx="226">
                  <c:v>-262906926.25312179</c:v>
                </c:pt>
                <c:pt idx="227">
                  <c:v>-246803654.73896468</c:v>
                </c:pt>
                <c:pt idx="228">
                  <c:v>-229569014.51128501</c:v>
                </c:pt>
                <c:pt idx="229">
                  <c:v>-211284849.61966801</c:v>
                </c:pt>
                <c:pt idx="230">
                  <c:v>-192039415.15380871</c:v>
                </c:pt>
                <c:pt idx="231">
                  <c:v>-171926822.34020936</c:v>
                </c:pt>
                <c:pt idx="232">
                  <c:v>-151046442.91808724</c:v>
                </c:pt>
                <c:pt idx="233">
                  <c:v>-129502276.99281815</c:v>
                </c:pt>
                <c:pt idx="234">
                  <c:v>-107402288.83057195</c:v>
                </c:pt>
                <c:pt idx="235">
                  <c:v>-84857715.290529162</c:v>
                </c:pt>
                <c:pt idx="236">
                  <c:v>-61982351.789498776</c:v>
                </c:pt>
                <c:pt idx="237">
                  <c:v>-38891820.856412299</c:v>
                </c:pt>
                <c:pt idx="238">
                  <c:v>-15702828.459868962</c:v>
                </c:pt>
                <c:pt idx="239">
                  <c:v>7467586.6202929262</c:v>
                </c:pt>
                <c:pt idx="240">
                  <c:v>30502805.057148583</c:v>
                </c:pt>
                <c:pt idx="241">
                  <c:v>53287375.545935661</c:v>
                </c:pt>
                <c:pt idx="242">
                  <c:v>75707754.376360416</c:v>
                </c:pt>
                <c:pt idx="243">
                  <c:v>97653030.773259297</c:v>
                </c:pt>
                <c:pt idx="244">
                  <c:v>119015632.87651704</c:v>
                </c:pt>
                <c:pt idx="245">
                  <c:v>139692009.3741886</c:v>
                </c:pt>
                <c:pt idx="246">
                  <c:v>159583281.98226324</c:v>
                </c:pt>
                <c:pt idx="247">
                  <c:v>178595864.17906016</c:v>
                </c:pt>
                <c:pt idx="248">
                  <c:v>196642041.85029846</c:v>
                </c:pt>
                <c:pt idx="249">
                  <c:v>213640511.7806198</c:v>
                </c:pt>
                <c:pt idx="250">
                  <c:v>229516874.23664939</c:v>
                </c:pt>
                <c:pt idx="251">
                  <c:v>244204076.22333369</c:v>
                </c:pt>
                <c:pt idx="252">
                  <c:v>257642802.3567456</c:v>
                </c:pt>
                <c:pt idx="253">
                  <c:v>269781810.68019021</c:v>
                </c:pt>
                <c:pt idx="254">
                  <c:v>280578211.15339303</c:v>
                </c:pt>
                <c:pt idx="255">
                  <c:v>289997684.96387267</c:v>
                </c:pt>
                <c:pt idx="256">
                  <c:v>298014643.24217194</c:v>
                </c:pt>
                <c:pt idx="257">
                  <c:v>304612324.20527744</c:v>
                </c:pt>
                <c:pt idx="258">
                  <c:v>309782828.20200062</c:v>
                </c:pt>
                <c:pt idx="259">
                  <c:v>313527090.58705455</c:v>
                </c:pt>
                <c:pt idx="260">
                  <c:v>315854792.80365062</c:v>
                </c:pt>
                <c:pt idx="261">
                  <c:v>316784212.50435835</c:v>
                </c:pt>
                <c:pt idx="262">
                  <c:v>316342013.98338282</c:v>
                </c:pt>
                <c:pt idx="263">
                  <c:v>314562980.62706029</c:v>
                </c:pt>
                <c:pt idx="264">
                  <c:v>311489691.51005459</c:v>
                </c:pt>
                <c:pt idx="265">
                  <c:v>307172144.66936541</c:v>
                </c:pt>
                <c:pt idx="266">
                  <c:v>301667329.97384506</c:v>
                </c:pt>
                <c:pt idx="267">
                  <c:v>295038754.87065041</c:v>
                </c:pt>
                <c:pt idx="268">
                  <c:v>287355926.62922567</c:v>
                </c:pt>
                <c:pt idx="269">
                  <c:v>278693795.01555568</c:v>
                </c:pt>
                <c:pt idx="270">
                  <c:v>269132159.61225408</c:v>
                </c:pt>
                <c:pt idx="271">
                  <c:v>258755046.25146246</c:v>
                </c:pt>
                <c:pt idx="272">
                  <c:v>247650057.24573022</c:v>
                </c:pt>
                <c:pt idx="273">
                  <c:v>235907700.28538543</c:v>
                </c:pt>
                <c:pt idx="274">
                  <c:v>223620701.01811162</c:v>
                </c:pt>
                <c:pt idx="275">
                  <c:v>210883304.43638432</c:v>
                </c:pt>
                <c:pt idx="276">
                  <c:v>197790570.27036035</c:v>
                </c:pt>
                <c:pt idx="277">
                  <c:v>184437667.61720616</c:v>
                </c:pt>
                <c:pt idx="278">
                  <c:v>170919174.03248951</c:v>
                </c:pt>
                <c:pt idx="279">
                  <c:v>157328384.26520437</c:v>
                </c:pt>
                <c:pt idx="280">
                  <c:v>143756633.7355842</c:v>
                </c:pt>
                <c:pt idx="281">
                  <c:v>130292641.73475917</c:v>
                </c:pt>
                <c:pt idx="282">
                  <c:v>117021879.16837648</c:v>
                </c:pt>
                <c:pt idx="283">
                  <c:v>104025965.47377931</c:v>
                </c:pt>
                <c:pt idx="284">
                  <c:v>91382099.113631845</c:v>
                </c:pt>
                <c:pt idx="285">
                  <c:v>79162525.789708763</c:v>
                </c:pt>
                <c:pt idx="286">
                  <c:v>67434048.230871126</c:v>
                </c:pt>
                <c:pt idx="287">
                  <c:v>56257581.091186792</c:v>
                </c:pt>
                <c:pt idx="288">
                  <c:v>45687754.150123656</c:v>
                </c:pt>
                <c:pt idx="289">
                  <c:v>35772566.639276087</c:v>
                </c:pt>
                <c:pt idx="290">
                  <c:v>26553095.131958663</c:v>
                </c:pt>
                <c:pt idx="291">
                  <c:v>18063257.026092023</c:v>
                </c:pt>
                <c:pt idx="292">
                  <c:v>10329631.230130166</c:v>
                </c:pt>
                <c:pt idx="293">
                  <c:v>3371337.2294952273</c:v>
                </c:pt>
                <c:pt idx="294">
                  <c:v>-2800026.7297124565</c:v>
                </c:pt>
                <c:pt idx="295">
                  <c:v>-8180386.0487776697</c:v>
                </c:pt>
                <c:pt idx="296">
                  <c:v>-12773132.932878166</c:v>
                </c:pt>
                <c:pt idx="297">
                  <c:v>-16589010.898808002</c:v>
                </c:pt>
                <c:pt idx="298">
                  <c:v>-19645941.677939937</c:v>
                </c:pt>
                <c:pt idx="299">
                  <c:v>-21968795.991583541</c:v>
                </c:pt>
                <c:pt idx="300">
                  <c:v>-23589110.097678572</c:v>
                </c:pt>
                <c:pt idx="301">
                  <c:v>-24544750.415072396</c:v>
                </c:pt>
                <c:pt idx="302">
                  <c:v>-24879528.921411455</c:v>
                </c:pt>
                <c:pt idx="303">
                  <c:v>-24642772.390089557</c:v>
                </c:pt>
                <c:pt idx="304">
                  <c:v>-23888848.877910659</c:v>
                </c:pt>
                <c:pt idx="305">
                  <c:v>-22676655.19565171</c:v>
                </c:pt>
                <c:pt idx="306">
                  <c:v>-21069069.386116467</c:v>
                </c:pt>
                <c:pt idx="307">
                  <c:v>-19132372.496401832</c:v>
                </c:pt>
                <c:pt idx="308">
                  <c:v>-16935644.161009543</c:v>
                </c:pt>
                <c:pt idx="309">
                  <c:v>-14550136.708399411</c:v>
                </c:pt>
                <c:pt idx="310">
                  <c:v>-12048632.664185768</c:v>
                </c:pt>
                <c:pt idx="311">
                  <c:v>-9504790.6481676754</c:v>
                </c:pt>
                <c:pt idx="312">
                  <c:v>-6992484.7489045151</c:v>
                </c:pt>
                <c:pt idx="313">
                  <c:v>-4585142.5079020709</c:v>
                </c:pt>
                <c:pt idx="314">
                  <c:v>-2355086.6553539634</c:v>
                </c:pt>
                <c:pt idx="315">
                  <c:v>-372885.71066615731</c:v>
                </c:pt>
                <c:pt idx="316">
                  <c:v>1293281.5060742646</c:v>
                </c:pt>
                <c:pt idx="317">
                  <c:v>2578242.5104321986</c:v>
                </c:pt>
                <c:pt idx="318">
                  <c:v>3420424.1385225654</c:v>
                </c:pt>
                <c:pt idx="319">
                  <c:v>3762417.2592471838</c:v>
                </c:pt>
                <c:pt idx="320">
                  <c:v>3551508.8053638786</c:v>
                </c:pt>
                <c:pt idx="321">
                  <c:v>2740176.9607151896</c:v>
                </c:pt>
                <c:pt idx="322">
                  <c:v>1286545.6180595309</c:v>
                </c:pt>
                <c:pt idx="323">
                  <c:v>-845205.47170169652</c:v>
                </c:pt>
                <c:pt idx="324">
                  <c:v>-3684478.1048199534</c:v>
                </c:pt>
                <c:pt idx="325">
                  <c:v>-7253943.4726752043</c:v>
                </c:pt>
                <c:pt idx="326">
                  <c:v>-11569282.961012304</c:v>
                </c:pt>
                <c:pt idx="327">
                  <c:v>-16638984.010468215</c:v>
                </c:pt>
                <c:pt idx="328">
                  <c:v>-22464192.733839959</c:v>
                </c:pt>
                <c:pt idx="329">
                  <c:v>-29038624.558028609</c:v>
                </c:pt>
                <c:pt idx="330">
                  <c:v>-36348533.721323341</c:v>
                </c:pt>
                <c:pt idx="331">
                  <c:v>-44372742.012912989</c:v>
                </c:pt>
                <c:pt idx="332">
                  <c:v>-53082726.694537669</c:v>
                </c:pt>
                <c:pt idx="333">
                  <c:v>-62442767.097340286</c:v>
                </c:pt>
                <c:pt idx="334">
                  <c:v>-72410148.943582073</c:v>
                </c:pt>
                <c:pt idx="335">
                  <c:v>-82935425.006235197</c:v>
                </c:pt>
                <c:pt idx="336">
                  <c:v>-93962730.292835802</c:v>
                </c:pt>
                <c:pt idx="337">
                  <c:v>-105430149.52651438</c:v>
                </c:pt>
                <c:pt idx="338">
                  <c:v>-117270134.2999451</c:v>
                </c:pt>
                <c:pt idx="339">
                  <c:v>-129409966.89997905</c:v>
                </c:pt>
                <c:pt idx="340">
                  <c:v>-141772267.44482642</c:v>
                </c:pt>
                <c:pt idx="341">
                  <c:v>-154275540.64443332</c:v>
                </c:pt>
                <c:pt idx="342">
                  <c:v>-166834758.19067067</c:v>
                </c:pt>
                <c:pt idx="343">
                  <c:v>-179361972.50937113</c:v>
                </c:pt>
                <c:pt idx="344">
                  <c:v>-191766957.36317295</c:v>
                </c:pt>
                <c:pt idx="345">
                  <c:v>-203957870.58439565</c:v>
                </c:pt>
                <c:pt idx="346">
                  <c:v>-215841934.04231441</c:v>
                </c:pt>
                <c:pt idx="347">
                  <c:v>-227326125.81060153</c:v>
                </c:pt>
                <c:pt idx="348">
                  <c:v>-238317879.39934617</c:v>
                </c:pt>
                <c:pt idx="349">
                  <c:v>-248725784.85276735</c:v>
                </c:pt>
                <c:pt idx="350">
                  <c:v>-258460286.48897117</c:v>
                </c:pt>
                <c:pt idx="351">
                  <c:v>-267434372.07207939</c:v>
                </c:pt>
                <c:pt idx="352">
                  <c:v>-275564248.25970864</c:v>
                </c:pt>
                <c:pt idx="353">
                  <c:v>-282769997.25969809</c:v>
                </c:pt>
                <c:pt idx="354">
                  <c:v>-288976209.75858295</c:v>
                </c:pt>
                <c:pt idx="355">
                  <c:v>-294112589.349594</c:v>
                </c:pt>
                <c:pt idx="356">
                  <c:v>-298114523.88877583</c:v>
                </c:pt>
                <c:pt idx="357">
                  <c:v>-300923619.44266891</c:v>
                </c:pt>
                <c:pt idx="358">
                  <c:v>-302488192.7581811</c:v>
                </c:pt>
                <c:pt idx="359">
                  <c:v>-302763718.48283601</c:v>
                </c:pt>
                <c:pt idx="360">
                  <c:v>-301713227.68931556</c:v>
                </c:pt>
                <c:pt idx="361">
                  <c:v>-299307654.60976022</c:v>
                </c:pt>
                <c:pt idx="362">
                  <c:v>-295526128.86004448</c:v>
                </c:pt>
                <c:pt idx="363">
                  <c:v>-290356210.82943475</c:v>
                </c:pt>
                <c:pt idx="364">
                  <c:v>-283794068.32380629</c:v>
                </c:pt>
                <c:pt idx="365">
                  <c:v>-275844592.97784686</c:v>
                </c:pt>
                <c:pt idx="366">
                  <c:v>-266521455.39029914</c:v>
                </c:pt>
                <c:pt idx="367">
                  <c:v>-255847098.38304317</c:v>
                </c:pt>
                <c:pt idx="368">
                  <c:v>-243852668.23640668</c:v>
                </c:pt>
                <c:pt idx="369">
                  <c:v>-230577884.2061823</c:v>
                </c:pt>
                <c:pt idx="370">
                  <c:v>-216070847.07908601</c:v>
                </c:pt>
                <c:pt idx="371">
                  <c:v>-200387787.96948215</c:v>
                </c:pt>
                <c:pt idx="372">
                  <c:v>-183592758.99783456</c:v>
                </c:pt>
                <c:pt idx="373">
                  <c:v>-165757267.91729149</c:v>
                </c:pt>
                <c:pt idx="374">
                  <c:v>-146959859.16592264</c:v>
                </c:pt>
                <c:pt idx="375">
                  <c:v>-127285644.21538614</c:v>
                </c:pt>
                <c:pt idx="376">
                  <c:v>-106825784.45927036</c:v>
                </c:pt>
                <c:pt idx="377">
                  <c:v>-85676930.233316675</c:v>
                </c:pt>
                <c:pt idx="378">
                  <c:v>-63940619.882581122</c:v>
                </c:pt>
                <c:pt idx="379">
                  <c:v>-41722643.084959075</c:v>
                </c:pt>
                <c:pt idx="380">
                  <c:v>-19132372.904198594</c:v>
                </c:pt>
                <c:pt idx="381">
                  <c:v>3717928.7233834118</c:v>
                </c:pt>
                <c:pt idx="382">
                  <c:v>26713827.1675051</c:v>
                </c:pt>
                <c:pt idx="383">
                  <c:v>49739447.885890529</c:v>
                </c:pt>
                <c:pt idx="384">
                  <c:v>72678220.623623118</c:v>
                </c:pt>
                <c:pt idx="385">
                  <c:v>95413629.757834837</c:v>
                </c:pt>
                <c:pt idx="386">
                  <c:v>117829965.46804188</c:v>
                </c:pt>
                <c:pt idx="387">
                  <c:v>139813070.40380707</c:v>
                </c:pt>
                <c:pt idx="388">
                  <c:v>161251076.55165759</c:v>
                </c:pt>
                <c:pt idx="389">
                  <c:v>182035127.07221723</c:v>
                </c:pt>
                <c:pt idx="390">
                  <c:v>202060077.98577148</c:v>
                </c:pt>
                <c:pt idx="391">
                  <c:v>221225174.72920156</c:v>
                </c:pt>
                <c:pt idx="392">
                  <c:v>239434698.78833157</c:v>
                </c:pt>
                <c:pt idx="393">
                  <c:v>256598579.82590526</c:v>
                </c:pt>
                <c:pt idx="394">
                  <c:v>272632968.97505218</c:v>
                </c:pt>
                <c:pt idx="395">
                  <c:v>287460769.24938506</c:v>
                </c:pt>
                <c:pt idx="396">
                  <c:v>301012119.33171749</c:v>
                </c:pt>
                <c:pt idx="397">
                  <c:v>313224827.34152168</c:v>
                </c:pt>
                <c:pt idx="398">
                  <c:v>324044751.54415965</c:v>
                </c:pt>
                <c:pt idx="399">
                  <c:v>333426125.34997356</c:v>
                </c:pt>
                <c:pt idx="400">
                  <c:v>341331824.35562456</c:v>
                </c:pt>
                <c:pt idx="401">
                  <c:v>347733573.60072565</c:v>
                </c:pt>
                <c:pt idx="402">
                  <c:v>352612093.64664364</c:v>
                </c:pt>
                <c:pt idx="403">
                  <c:v>355957184.52821672</c:v>
                </c:pt>
                <c:pt idx="404">
                  <c:v>357767747.07974887</c:v>
                </c:pt>
                <c:pt idx="405">
                  <c:v>358051741.59069496</c:v>
                </c:pt>
                <c:pt idx="406">
                  <c:v>356826084.20058668</c:v>
                </c:pt>
                <c:pt idx="407">
                  <c:v>354116481.89365685</c:v>
                </c:pt>
                <c:pt idx="408">
                  <c:v>349957207.39793897</c:v>
                </c:pt>
                <c:pt idx="409">
                  <c:v>344390815.7281189</c:v>
                </c:pt>
                <c:pt idx="410">
                  <c:v>337467804.53288287</c:v>
                </c:pt>
                <c:pt idx="411">
                  <c:v>329246220.81284267</c:v>
                </c:pt>
                <c:pt idx="412">
                  <c:v>319791216.96135432</c:v>
                </c:pt>
                <c:pt idx="413">
                  <c:v>309174559.44484127</c:v>
                </c:pt>
                <c:pt idx="414">
                  <c:v>297474093.77889001</c:v>
                </c:pt>
                <c:pt idx="415">
                  <c:v>284773169.76897961</c:v>
                </c:pt>
                <c:pt idx="416">
                  <c:v>271160031.26784265</c:v>
                </c:pt>
                <c:pt idx="417">
                  <c:v>256727174.95316273</c:v>
                </c:pt>
                <c:pt idx="418">
                  <c:v>241570682.84768629</c:v>
                </c:pt>
                <c:pt idx="419">
                  <c:v>225789533.48729584</c:v>
                </c:pt>
                <c:pt idx="420">
                  <c:v>209484896.78981909</c:v>
                </c:pt>
                <c:pt idx="421">
                  <c:v>192759417.78726289</c:v>
                </c:pt>
                <c:pt idx="422">
                  <c:v>175716494.45597711</c:v>
                </c:pt>
                <c:pt idx="423">
                  <c:v>158459554.91245407</c:v>
                </c:pt>
                <c:pt idx="424">
                  <c:v>141091339.23683873</c:v>
                </c:pt>
                <c:pt idx="425">
                  <c:v>123713191.14182046</c:v>
                </c:pt>
                <c:pt idx="426">
                  <c:v>106424364.62174684</c:v>
                </c:pt>
                <c:pt idx="427">
                  <c:v>89321350.596202821</c:v>
                </c:pt>
                <c:pt idx="428">
                  <c:v>72497228.404774621</c:v>
                </c:pt>
                <c:pt idx="429">
                  <c:v>56041046.816588387</c:v>
                </c:pt>
                <c:pt idx="430">
                  <c:v>40037238.990755394</c:v>
                </c:pt>
                <c:pt idx="431">
                  <c:v>24565075.56392467</c:v>
                </c:pt>
                <c:pt idx="432">
                  <c:v>9698159.7505875826</c:v>
                </c:pt>
                <c:pt idx="433">
                  <c:v>-4496031.9771931469</c:v>
                </c:pt>
                <c:pt idx="434">
                  <c:v>-17956560.408980489</c:v>
                </c:pt>
                <c:pt idx="435">
                  <c:v>-30629382.460937768</c:v>
                </c:pt>
                <c:pt idx="436">
                  <c:v>-42467655.922665149</c:v>
                </c:pt>
                <c:pt idx="437">
                  <c:v>-53431988.029056445</c:v>
                </c:pt>
                <c:pt idx="438">
                  <c:v>-63490626.222219259</c:v>
                </c:pt>
                <c:pt idx="439">
                  <c:v>-72619589.902059391</c:v>
                </c:pt>
                <c:pt idx="440">
                  <c:v>-80802742.406145111</c:v>
                </c:pt>
                <c:pt idx="441">
                  <c:v>-88031802.906650573</c:v>
                </c:pt>
                <c:pt idx="442">
                  <c:v>-94306298.361209005</c:v>
                </c:pt>
                <c:pt idx="443">
                  <c:v>-99633456.102060392</c:v>
                </c:pt>
                <c:pt idx="444">
                  <c:v>-104028038.09062117</c:v>
                </c:pt>
                <c:pt idx="445">
                  <c:v>-107512118.29926044</c:v>
                </c:pt>
                <c:pt idx="446">
                  <c:v>-110114805.10541159</c:v>
                </c:pt>
                <c:pt idx="447">
                  <c:v>-111871910.99203667</c:v>
                </c:pt>
                <c:pt idx="448">
                  <c:v>-112825572.23987594</c:v>
                </c:pt>
                <c:pt idx="449">
                  <c:v>-113023821.66792069</c:v>
                </c:pt>
                <c:pt idx="450">
                  <c:v>-112520117.8264679</c:v>
                </c:pt>
                <c:pt idx="451">
                  <c:v>-111372834.36927077</c:v>
                </c:pt>
                <c:pt idx="452">
                  <c:v>-109644713.62540448</c:v>
                </c:pt>
                <c:pt idx="453">
                  <c:v>-107402288.65528211</c:v>
                </c:pt>
                <c:pt idx="454">
                  <c:v>-104715278.3068576</c:v>
                </c:pt>
                <c:pt idx="455">
                  <c:v>-101655959.98571922</c:v>
                </c:pt>
                <c:pt idx="456">
                  <c:v>-98298525.015066579</c:v>
                </c:pt>
                <c:pt idx="457">
                  <c:v>-94718421.587234348</c:v>
                </c:pt>
                <c:pt idx="458">
                  <c:v>-90991690.396648586</c:v>
                </c:pt>
                <c:pt idx="459">
                  <c:v>-87194298.09409453</c:v>
                </c:pt>
                <c:pt idx="460">
                  <c:v>-83401473.713710427</c:v>
                </c:pt>
                <c:pt idx="461">
                  <c:v>-79687053.197036654</c:v>
                </c:pt>
                <c:pt idx="462">
                  <c:v>-76122837.072991282</c:v>
                </c:pt>
                <c:pt idx="463">
                  <c:v>-72777966.249299064</c:v>
                </c:pt>
                <c:pt idx="464">
                  <c:v>-69718320.7304506</c:v>
                </c:pt>
                <c:pt idx="465">
                  <c:v>-67005945.900762618</c:v>
                </c:pt>
                <c:pt idx="466">
                  <c:v>-64698510.799872622</c:v>
                </c:pt>
                <c:pt idx="467">
                  <c:v>-62848802.573608786</c:v>
                </c:pt>
                <c:pt idx="468">
                  <c:v>-61504261.00745438</c:v>
                </c:pt>
                <c:pt idx="469">
                  <c:v>-60706556.744832635</c:v>
                </c:pt>
                <c:pt idx="470">
                  <c:v>-60491216.460455865</c:v>
                </c:pt>
                <c:pt idx="471">
                  <c:v>-60887297.902454108</c:v>
                </c:pt>
                <c:pt idx="472">
                  <c:v>-61917117.338661313</c:v>
                </c:pt>
                <c:pt idx="473">
                  <c:v>-63596031.544990331</c:v>
                </c:pt>
                <c:pt idx="474">
                  <c:v>-65932276.060357183</c:v>
                </c:pt>
                <c:pt idx="475">
                  <c:v>-68926861.006117642</c:v>
                </c:pt>
                <c:pt idx="476">
                  <c:v>-72573525.331670493</c:v>
                </c:pt>
                <c:pt idx="477">
                  <c:v>-76858749.905003309</c:v>
                </c:pt>
                <c:pt idx="478">
                  <c:v>-81761829.420811862</c:v>
                </c:pt>
                <c:pt idx="479">
                  <c:v>-87255002.652734369</c:v>
                </c:pt>
                <c:pt idx="480">
                  <c:v>-93303640.133536071</c:v>
                </c:pt>
                <c:pt idx="481">
                  <c:v>-99866487.911055475</c:v>
                </c:pt>
                <c:pt idx="482">
                  <c:v>-106895965.60163133</c:v>
                </c:pt>
                <c:pt idx="483">
                  <c:v>-114338516.54975039</c:v>
                </c:pt>
                <c:pt idx="484">
                  <c:v>-122135007.50586608</c:v>
                </c:pt>
                <c:pt idx="485">
                  <c:v>-130221174.8566951</c:v>
                </c:pt>
                <c:pt idx="486">
                  <c:v>-138528114.08664858</c:v>
                </c:pt>
                <c:pt idx="487">
                  <c:v>-146982808.81798816</c:v>
                </c:pt>
                <c:pt idx="488">
                  <c:v>-155508695.47338277</c:v>
                </c:pt>
                <c:pt idx="489">
                  <c:v>-164026259.32996359</c:v>
                </c:pt>
                <c:pt idx="490">
                  <c:v>-172453657.4908413</c:v>
                </c:pt>
                <c:pt idx="491">
                  <c:v>-180707364.09016752</c:v>
                </c:pt>
                <c:pt idx="492">
                  <c:v>-188702832.87276214</c:v>
                </c:pt>
                <c:pt idx="493">
                  <c:v>-196355172.15042618</c:v>
                </c:pt>
                <c:pt idx="494">
                  <c:v>-203579827.03533274</c:v>
                </c:pt>
                <c:pt idx="495">
                  <c:v>-210293263.78715619</c:v>
                </c:pt>
                <c:pt idx="496">
                  <c:v>-216413651.08530959</c:v>
                </c:pt>
                <c:pt idx="497">
                  <c:v>-221861533.0510518</c:v>
                </c:pt>
                <c:pt idx="498">
                  <c:v>-226560488.89620212</c:v>
                </c:pt>
                <c:pt idx="499">
                  <c:v>-230437774.16539767</c:v>
                </c:pt>
                <c:pt idx="500">
                  <c:v>-233424938.66662532</c:v>
                </c:pt>
                <c:pt idx="501">
                  <c:v>-235458416.3491503</c:v>
                </c:pt>
                <c:pt idx="502">
                  <c:v>-236480082.58786884</c:v>
                </c:pt>
                <c:pt idx="503">
                  <c:v>-236437774.56694505</c:v>
                </c:pt>
                <c:pt idx="504">
                  <c:v>-235285770.72172061</c:v>
                </c:pt>
                <c:pt idx="505">
                  <c:v>-232985225.49431765</c:v>
                </c:pt>
                <c:pt idx="506">
                  <c:v>-229504555.98291993</c:v>
                </c:pt>
                <c:pt idx="507">
                  <c:v>-224819777.41502249</c:v>
                </c:pt>
                <c:pt idx="508">
                  <c:v>-218914784.74840581</c:v>
                </c:pt>
                <c:pt idx="509">
                  <c:v>-211781578.09746286</c:v>
                </c:pt>
                <c:pt idx="510">
                  <c:v>-203420430.09387916</c:v>
                </c:pt>
                <c:pt idx="511">
                  <c:v>-193839993.71650499</c:v>
                </c:pt>
                <c:pt idx="512">
                  <c:v>-183057349.56241447</c:v>
                </c:pt>
                <c:pt idx="513">
                  <c:v>-171097991.9763926</c:v>
                </c:pt>
                <c:pt idx="514">
                  <c:v>-157995753.90615416</c:v>
                </c:pt>
                <c:pt idx="515">
                  <c:v>-143792670.80209866</c:v>
                </c:pt>
                <c:pt idx="516">
                  <c:v>-128538784.33009154</c:v>
                </c:pt>
                <c:pt idx="517">
                  <c:v>-112291887.11021721</c:v>
                </c:pt>
                <c:pt idx="518">
                  <c:v>-95117210.130449042</c:v>
                </c:pt>
                <c:pt idx="519">
                  <c:v>-77087054.908467829</c:v>
                </c:pt>
                <c:pt idx="520">
                  <c:v>-58280372.884305529</c:v>
                </c:pt>
                <c:pt idx="521">
                  <c:v>-38782294.918055415</c:v>
                </c:pt>
                <c:pt idx="522">
                  <c:v>-18683614.137677073</c:v>
                </c:pt>
                <c:pt idx="523">
                  <c:v>1919774.2708139569</c:v>
                </c:pt>
                <c:pt idx="524">
                  <c:v>22927472.417324156</c:v>
                </c:pt>
                <c:pt idx="525">
                  <c:v>44235213.999704525</c:v>
                </c:pt>
                <c:pt idx="526">
                  <c:v>65735529.065676816</c:v>
                </c:pt>
                <c:pt idx="527">
                  <c:v>87318434.547110334</c:v>
                </c:pt>
                <c:pt idx="528">
                  <c:v>108872145.67398563</c:v>
                </c:pt>
                <c:pt idx="529">
                  <c:v>130283803.21606354</c:v>
                </c:pt>
                <c:pt idx="530">
                  <c:v>151440211.37785691</c:v>
                </c:pt>
                <c:pt idx="531">
                  <c:v>172228581.08802226</c:v>
                </c:pt>
                <c:pt idx="532">
                  <c:v>192537273.37826067</c:v>
                </c:pt>
                <c:pt idx="533">
                  <c:v>212256537.53967869</c:v>
                </c:pt>
                <c:pt idx="534">
                  <c:v>231279238.77634013</c:v>
                </c:pt>
                <c:pt idx="535">
                  <c:v>249501570.14623225</c:v>
                </c:pt>
                <c:pt idx="536">
                  <c:v>266823743.68854901</c:v>
                </c:pt>
                <c:pt idx="537">
                  <c:v>283150655.78231186</c:v>
                </c:pt>
                <c:pt idx="538">
                  <c:v>298392521.96377873</c:v>
                </c:pt>
                <c:pt idx="539">
                  <c:v>312465476.64756256</c:v>
                </c:pt>
                <c:pt idx="540">
                  <c:v>325292133.44725955</c:v>
                </c:pt>
                <c:pt idx="541">
                  <c:v>336802102.07385212</c:v>
                </c:pt>
                <c:pt idx="542">
                  <c:v>346932458.1021235</c:v>
                </c:pt>
                <c:pt idx="543">
                  <c:v>355628162.2345283</c:v>
                </c:pt>
                <c:pt idx="544">
                  <c:v>362842426.05586916</c:v>
                </c:pt>
                <c:pt idx="545">
                  <c:v>368537021.6581313</c:v>
                </c:pt>
                <c:pt idx="546">
                  <c:v>372682532.92001826</c:v>
                </c:pt>
                <c:pt idx="547">
                  <c:v>375258546.64717847</c:v>
                </c:pt>
                <c:pt idx="548">
                  <c:v>376253782.21369898</c:v>
                </c:pt>
                <c:pt idx="549">
                  <c:v>375666158.78997993</c:v>
                </c:pt>
                <c:pt idx="550">
                  <c:v>373502799.69331461</c:v>
                </c:pt>
                <c:pt idx="551">
                  <c:v>369779973.85208213</c:v>
                </c:pt>
                <c:pt idx="552">
                  <c:v>364522974.82904875</c:v>
                </c:pt>
                <c:pt idx="553">
                  <c:v>357765938.30055249</c:v>
                </c:pt>
                <c:pt idx="554">
                  <c:v>349551599.33297026</c:v>
                </c:pt>
                <c:pt idx="555">
                  <c:v>339930991.23259127</c:v>
                </c:pt>
                <c:pt idx="556">
                  <c:v>328963088.16662943</c:v>
                </c:pt>
                <c:pt idx="557">
                  <c:v>316714394.15852451</c:v>
                </c:pt>
                <c:pt idx="558">
                  <c:v>303258481.44689262</c:v>
                </c:pt>
                <c:pt idx="559">
                  <c:v>288675481.56171298</c:v>
                </c:pt>
                <c:pt idx="560">
                  <c:v>273051532.81083041</c:v>
                </c:pt>
                <c:pt idx="561">
                  <c:v>256478188.18218717</c:v>
                </c:pt>
                <c:pt idx="562">
                  <c:v>239051787.9500466</c:v>
                </c:pt>
                <c:pt idx="563">
                  <c:v>220872801.52476662</c:v>
                </c:pt>
                <c:pt idx="564">
                  <c:v>202045143.30359527</c:v>
                </c:pt>
                <c:pt idx="565">
                  <c:v>182675467.46288741</c:v>
                </c:pt>
                <c:pt idx="566">
                  <c:v>162872446.77875465</c:v>
                </c:pt>
                <c:pt idx="567">
                  <c:v>142746040.67239261</c:v>
                </c:pt>
                <c:pt idx="568">
                  <c:v>122406757.74738637</c:v>
                </c:pt>
                <c:pt idx="569">
                  <c:v>101964918.1186758</c:v>
                </c:pt>
                <c:pt idx="570">
                  <c:v>81529920.82633765</c:v>
                </c:pt>
                <c:pt idx="571">
                  <c:v>61209521.581987947</c:v>
                </c:pt>
                <c:pt idx="572">
                  <c:v>41109126.011744142</c:v>
                </c:pt>
                <c:pt idx="573">
                  <c:v>21331103.43802619</c:v>
                </c:pt>
                <c:pt idx="574">
                  <c:v>1974126.083815977</c:v>
                </c:pt>
                <c:pt idx="575">
                  <c:v>-16867461.611357957</c:v>
                </c:pt>
                <c:pt idx="576">
                  <c:v>-35104239.103113487</c:v>
                </c:pt>
                <c:pt idx="577">
                  <c:v>-52652267.082242116</c:v>
                </c:pt>
                <c:pt idx="578">
                  <c:v>-69433602.135621756</c:v>
                </c:pt>
                <c:pt idx="579">
                  <c:v>-85376765.140938386</c:v>
                </c:pt>
                <c:pt idx="580">
                  <c:v>-100417160.15458366</c:v>
                </c:pt>
                <c:pt idx="581">
                  <c:v>-114497440.92209688</c:v>
                </c:pt>
                <c:pt idx="582">
                  <c:v>-127567822.53124005</c:v>
                </c:pt>
                <c:pt idx="583">
                  <c:v>-139586336.13642919</c:v>
                </c:pt>
                <c:pt idx="584">
                  <c:v>-150519025.10670018</c:v>
                </c:pt>
                <c:pt idx="585">
                  <c:v>-160340081.38454935</c:v>
                </c:pt>
                <c:pt idx="586">
                  <c:v>-169031921.28662974</c:v>
                </c:pt>
                <c:pt idx="587">
                  <c:v>-176585200.42611212</c:v>
                </c:pt>
                <c:pt idx="588">
                  <c:v>-182998767.88721877</c:v>
                </c:pt>
                <c:pt idx="589">
                  <c:v>-188279560.23166284</c:v>
                </c:pt>
                <c:pt idx="590">
                  <c:v>-192442436.36115849</c:v>
                </c:pt>
                <c:pt idx="591">
                  <c:v>-195509954.69651601</c:v>
                </c:pt>
                <c:pt idx="592">
                  <c:v>-197512094.558873</c:v>
                </c:pt>
                <c:pt idx="593">
                  <c:v>-198485924.04919916</c:v>
                </c:pt>
                <c:pt idx="594">
                  <c:v>-198475217.11530793</c:v>
                </c:pt>
                <c:pt idx="595">
                  <c:v>-197530022.86831534</c:v>
                </c:pt>
                <c:pt idx="596">
                  <c:v>-195706190.56004664</c:v>
                </c:pt>
                <c:pt idx="597">
                  <c:v>-193064853.95673084</c:v>
                </c:pt>
                <c:pt idx="598">
                  <c:v>-189671879.1400488</c:v>
                </c:pt>
                <c:pt idx="599">
                  <c:v>-185597280.03203529</c:v>
                </c:pt>
                <c:pt idx="600">
                  <c:v>-180914606.17353162</c:v>
                </c:pt>
                <c:pt idx="601">
                  <c:v>-175700307.48509932</c:v>
                </c:pt>
                <c:pt idx="602">
                  <c:v>-170033080.90313697</c:v>
                </c:pt>
                <c:pt idx="603">
                  <c:v>-163993203.91111737</c:v>
                </c:pt>
                <c:pt idx="604">
                  <c:v>-157661860.07550108</c:v>
                </c:pt>
                <c:pt idx="605">
                  <c:v>-151120461.74733567</c:v>
                </c:pt>
                <c:pt idx="606">
                  <c:v>-144449975.10342926</c:v>
                </c:pt>
                <c:pt idx="607">
                  <c:v>-137730252.67523414</c:v>
                </c:pt>
                <c:pt idx="608">
                  <c:v>-131039378.44939132</c:v>
                </c:pt>
                <c:pt idx="609">
                  <c:v>-124453030.52176343</c:v>
                </c:pt>
                <c:pt idx="610">
                  <c:v>-118043866.14750072</c:v>
                </c:pt>
                <c:pt idx="611">
                  <c:v>-111880933.85428743</c:v>
                </c:pt>
                <c:pt idx="612">
                  <c:v>-106029117.07572837</c:v>
                </c:pt>
                <c:pt idx="613">
                  <c:v>-100548613.51842895</c:v>
                </c:pt>
                <c:pt idx="614">
                  <c:v>-95494454.201529548</c:v>
                </c:pt>
                <c:pt idx="615">
                  <c:v>-90916065.803304911</c:v>
                </c:pt>
                <c:pt idx="616">
                  <c:v>-86856879.618265778</c:v>
                </c:pt>
                <c:pt idx="617">
                  <c:v>-83353990.072385162</c:v>
                </c:pt>
                <c:pt idx="618">
                  <c:v>-80437865.366367996</c:v>
                </c:pt>
                <c:pt idx="619">
                  <c:v>-78132112.42004022</c:v>
                </c:pt>
                <c:pt idx="620">
                  <c:v>-76453297.87794745</c:v>
                </c:pt>
                <c:pt idx="621">
                  <c:v>-75410826.510191888</c:v>
                </c:pt>
                <c:pt idx="622">
                  <c:v>-75006877.906579942</c:v>
                </c:pt>
                <c:pt idx="623">
                  <c:v>-75236401.9195548</c:v>
                </c:pt>
                <c:pt idx="624">
                  <c:v>-76087172.865439773</c:v>
                </c:pt>
                <c:pt idx="625">
                  <c:v>-77539902.047557265</c:v>
                </c:pt>
                <c:pt idx="626">
                  <c:v>-79568407.722125411</c:v>
                </c:pt>
                <c:pt idx="627">
                  <c:v>-82139841.19178091</c:v>
                </c:pt>
                <c:pt idx="628">
                  <c:v>-85214967.2853771</c:v>
                </c:pt>
                <c:pt idx="629">
                  <c:v>-88748497.069534615</c:v>
                </c:pt>
                <c:pt idx="630">
                  <c:v>-92689470.240384892</c:v>
                </c:pt>
                <c:pt idx="631">
                  <c:v>-96981684.265947387</c:v>
                </c:pt>
                <c:pt idx="632">
                  <c:v>-101564166.99352168</c:v>
                </c:pt>
                <c:pt idx="633">
                  <c:v>-106371689.10493428</c:v>
                </c:pt>
                <c:pt idx="634">
                  <c:v>-111335312.49798186</c:v>
                </c:pt>
                <c:pt idx="635">
                  <c:v>-116382970.39721255</c:v>
                </c:pt>
                <c:pt idx="636">
                  <c:v>-121440074.75334254</c:v>
                </c:pt>
                <c:pt idx="637">
                  <c:v>-126430146.2799484</c:v>
                </c:pt>
                <c:pt idx="638">
                  <c:v>-131275462.30017173</c:v>
                </c:pt>
                <c:pt idx="639">
                  <c:v>-135897717.43635508</c:v>
                </c:pt>
                <c:pt idx="640">
                  <c:v>-140218692.0728364</c:v>
                </c:pt>
                <c:pt idx="641">
                  <c:v>-144160923.45734867</c:v>
                </c:pt>
                <c:pt idx="642">
                  <c:v>-147648374.28009254</c:v>
                </c:pt>
                <c:pt idx="643">
                  <c:v>-150607093.58177507</c:v>
                </c:pt>
                <c:pt idx="644">
                  <c:v>-152965864.89269182</c:v>
                </c:pt>
                <c:pt idx="645">
                  <c:v>-154656836.59384716</c:v>
                </c:pt>
                <c:pt idx="646">
                  <c:v>-155616129.61758089</c:v>
                </c:pt>
                <c:pt idx="647">
                  <c:v>-155784417.76823699</c:v>
                </c:pt>
                <c:pt idx="648">
                  <c:v>-155107476.14186525</c:v>
                </c:pt>
                <c:pt idx="649">
                  <c:v>-153536693.35635716</c:v>
                </c:pt>
                <c:pt idx="650">
                  <c:v>-151029543.56805068</c:v>
                </c:pt>
                <c:pt idx="651">
                  <c:v>-147550014.54574934</c:v>
                </c:pt>
                <c:pt idx="652">
                  <c:v>-143068988.39611024</c:v>
                </c:pt>
                <c:pt idx="653">
                  <c:v>-137564571.88307676</c:v>
                </c:pt>
                <c:pt idx="654">
                  <c:v>-131022373.65588799</c:v>
                </c:pt>
                <c:pt idx="655">
                  <c:v>-123435726.09243557</c:v>
                </c:pt>
                <c:pt idx="656">
                  <c:v>-114805849.87446001</c:v>
                </c:pt>
                <c:pt idx="657">
                  <c:v>-105141959.83524874</c:v>
                </c:pt>
                <c:pt idx="658">
                  <c:v>-94461311.055974722</c:v>
                </c:pt>
                <c:pt idx="659">
                  <c:v>-82789184.630377173</c:v>
                </c:pt>
                <c:pt idx="660">
                  <c:v>-70158812.965839773</c:v>
                </c:pt>
                <c:pt idx="661">
                  <c:v>-56611244.938752919</c:v>
                </c:pt>
                <c:pt idx="662">
                  <c:v>-42195151.670014784</c:v>
                </c:pt>
                <c:pt idx="663">
                  <c:v>-26966574.129307404</c:v>
                </c:pt>
                <c:pt idx="664">
                  <c:v>-10988614.211101696</c:v>
                </c:pt>
                <c:pt idx="665">
                  <c:v>5668928.6520338804</c:v>
                </c:pt>
                <c:pt idx="666">
                  <c:v>22929972.865455359</c:v>
                </c:pt>
                <c:pt idx="667">
                  <c:v>40712619.174482226</c:v>
                </c:pt>
                <c:pt idx="668">
                  <c:v>58929661.059983969</c:v>
                </c:pt>
                <c:pt idx="669">
                  <c:v>77489137.449340478</c:v>
                </c:pt>
                <c:pt idx="670">
                  <c:v>96294923.845011622</c:v>
                </c:pt>
                <c:pt idx="671">
                  <c:v>115247357.6817905</c:v>
                </c:pt>
                <c:pt idx="672">
                  <c:v>134243893.4632746</c:v>
                </c:pt>
                <c:pt idx="673">
                  <c:v>153179783.00013986</c:v>
                </c:pt>
                <c:pt idx="674">
                  <c:v>171948775.87906808</c:v>
                </c:pt>
                <c:pt idx="675">
                  <c:v>190443835.13322821</c:v>
                </c:pt>
                <c:pt idx="676">
                  <c:v>208557862.9641172</c:v>
                </c:pt>
                <c:pt idx="677">
                  <c:v>226184431.28131419</c:v>
                </c:pt>
                <c:pt idx="678">
                  <c:v>243218511.78190115</c:v>
                </c:pt>
                <c:pt idx="679">
                  <c:v>259557200.28530484</c:v>
                </c:pt>
                <c:pt idx="680">
                  <c:v>275100430.0721907</c:v>
                </c:pt>
                <c:pt idx="681">
                  <c:v>289751669.04755729</c:v>
                </c:pt>
                <c:pt idx="682">
                  <c:v>303418595.65783906</c:v>
                </c:pt>
                <c:pt idx="683">
                  <c:v>316013748.63882971</c:v>
                </c:pt>
                <c:pt idx="684">
                  <c:v>327455145.85452223</c:v>
                </c:pt>
                <c:pt idx="685">
                  <c:v>337666867.70519221</c:v>
                </c:pt>
                <c:pt idx="686">
                  <c:v>346579600.83463305</c:v>
                </c:pt>
                <c:pt idx="687">
                  <c:v>354131138.1495384</c:v>
                </c:pt>
                <c:pt idx="688">
                  <c:v>360266831.47657281</c:v>
                </c:pt>
                <c:pt idx="689">
                  <c:v>364939993.52232468</c:v>
                </c:pt>
                <c:pt idx="690">
                  <c:v>368112246.16569263</c:v>
                </c:pt>
                <c:pt idx="691">
                  <c:v>369753812.49855375</c:v>
                </c:pt>
                <c:pt idx="692">
                  <c:v>369843750.43602723</c:v>
                </c:pt>
                <c:pt idx="693">
                  <c:v>368370126.13926244</c:v>
                </c:pt>
                <c:pt idx="694">
                  <c:v>365330125.92837548</c:v>
                </c:pt>
                <c:pt idx="695">
                  <c:v>360730105.80770987</c:v>
                </c:pt>
                <c:pt idx="696">
                  <c:v>354585578.1767627</c:v>
                </c:pt>
                <c:pt idx="697">
                  <c:v>346921135.75456053</c:v>
                </c:pt>
                <c:pt idx="698">
                  <c:v>337770313.19965684</c:v>
                </c:pt>
                <c:pt idx="699">
                  <c:v>327175387.35890883</c:v>
                </c:pt>
                <c:pt idx="700">
                  <c:v>315187117.52245963</c:v>
                </c:pt>
                <c:pt idx="701">
                  <c:v>301864427.49664092</c:v>
                </c:pt>
                <c:pt idx="702">
                  <c:v>287274031.72759789</c:v>
                </c:pt>
                <c:pt idx="703">
                  <c:v>271490008.11328614</c:v>
                </c:pt>
                <c:pt idx="704">
                  <c:v>254593320.52703759</c:v>
                </c:pt>
                <c:pt idx="705">
                  <c:v>236671294.43938375</c:v>
                </c:pt>
                <c:pt idx="706">
                  <c:v>217817049.36353335</c:v>
                </c:pt>
                <c:pt idx="707">
                  <c:v>198128892.16136476</c:v>
                </c:pt>
                <c:pt idx="708">
                  <c:v>177709675.52871177</c:v>
                </c:pt>
                <c:pt idx="709">
                  <c:v>156666126.22902584</c:v>
                </c:pt>
                <c:pt idx="710">
                  <c:v>135108147.86135563</c:v>
                </c:pt>
                <c:pt idx="711">
                  <c:v>113148103.13039501</c:v>
                </c:pt>
                <c:pt idx="712">
                  <c:v>90900080.731794819</c:v>
                </c:pt>
                <c:pt idx="713">
                  <c:v>68479152.073934853</c:v>
                </c:pt>
                <c:pt idx="714">
                  <c:v>46000623.127132498</c:v>
                </c:pt>
                <c:pt idx="715">
                  <c:v>23579286.722321786</c:v>
                </c:pt>
                <c:pt idx="716">
                  <c:v>1328680.6133163422</c:v>
                </c:pt>
                <c:pt idx="717">
                  <c:v>-20639643.429972559</c:v>
                </c:pt>
                <c:pt idx="718">
                  <c:v>-42216834.315333247</c:v>
                </c:pt>
                <c:pt idx="719">
                  <c:v>-63297435.050203837</c:v>
                </c:pt>
                <c:pt idx="720">
                  <c:v>-83780049.993091017</c:v>
                </c:pt>
                <c:pt idx="721">
                  <c:v>-103567981.23167427</c:v>
                </c:pt>
                <c:pt idx="722">
                  <c:v>-122569829.61512496</c:v>
                </c:pt>
                <c:pt idx="723">
                  <c:v>-140700056.23098454</c:v>
                </c:pt>
                <c:pt idx="724">
                  <c:v>-157879500.41051409</c:v>
                </c:pt>
                <c:pt idx="725">
                  <c:v>-174035850.66844013</c:v>
                </c:pt>
                <c:pt idx="726">
                  <c:v>-189104065.33115408</c:v>
                </c:pt>
                <c:pt idx="727">
                  <c:v>-203026739.97907963</c:v>
                </c:pt>
                <c:pt idx="728">
                  <c:v>-215754419.22135997</c:v>
                </c:pt>
                <c:pt idx="729">
                  <c:v>-227245850.7313295</c:v>
                </c:pt>
                <c:pt idx="730">
                  <c:v>-237468179.89638814</c:v>
                </c:pt>
                <c:pt idx="731">
                  <c:v>-246397083.87275344</c:v>
                </c:pt>
                <c:pt idx="732">
                  <c:v>-254016844.28088501</c:v>
                </c:pt>
                <c:pt idx="733">
                  <c:v>-260320358.22788638</c:v>
                </c:pt>
                <c:pt idx="734">
                  <c:v>-265309087.79554403</c:v>
                </c:pt>
                <c:pt idx="735">
                  <c:v>-268992948.58353573</c:v>
                </c:pt>
                <c:pt idx="736">
                  <c:v>-271390138.34339571</c:v>
                </c:pt>
                <c:pt idx="737">
                  <c:v>-272526907.17677379</c:v>
                </c:pt>
                <c:pt idx="738">
                  <c:v>-272437271.19813406</c:v>
                </c:pt>
                <c:pt idx="739">
                  <c:v>-271162671.97416967</c:v>
                </c:pt>
                <c:pt idx="740">
                  <c:v>-268751584.44681287</c:v>
                </c:pt>
                <c:pt idx="741">
                  <c:v>-265259076.42089832</c:v>
                </c:pt>
                <c:pt idx="742">
                  <c:v>-260746323.04853141</c:v>
                </c:pt>
                <c:pt idx="743">
                  <c:v>-255280080.06743872</c:v>
                </c:pt>
                <c:pt idx="744">
                  <c:v>-248932119.84765318</c:v>
                </c:pt>
                <c:pt idx="745">
                  <c:v>-241778634.56759849</c:v>
                </c:pt>
                <c:pt idx="746">
                  <c:v>-233899611.07510003</c:v>
                </c:pt>
                <c:pt idx="747">
                  <c:v>-225378182.18923908</c:v>
                </c:pt>
                <c:pt idx="748">
                  <c:v>-216299959.36392647</c:v>
                </c:pt>
                <c:pt idx="749">
                  <c:v>-206752351.76232818</c:v>
                </c:pt>
                <c:pt idx="750">
                  <c:v>-196823876.88192928</c:v>
                </c:pt>
                <c:pt idx="751">
                  <c:v>-186603467.92241707</c:v>
                </c:pt>
                <c:pt idx="752">
                  <c:v>-176179783.10233343</c:v>
                </c:pt>
                <c:pt idx="753">
                  <c:v>-165640522.10550785</c:v>
                </c:pt>
                <c:pt idx="754">
                  <c:v>-155071754.77484745</c:v>
                </c:pt>
                <c:pt idx="755">
                  <c:v>-144557267.06961483</c:v>
                </c:pt>
                <c:pt idx="756">
                  <c:v>-134177929.16364725</c:v>
                </c:pt>
                <c:pt idx="757">
                  <c:v>-124011090.38710777</c:v>
                </c:pt>
                <c:pt idx="758">
                  <c:v>-114130005.50462964</c:v>
                </c:pt>
                <c:pt idx="759">
                  <c:v>-104603296.57969473</c:v>
                </c:pt>
                <c:pt idx="760">
                  <c:v>-95494454.400596529</c:v>
                </c:pt>
                <c:pt idx="761">
                  <c:v>-86861383.139435902</c:v>
                </c:pt>
                <c:pt idx="762">
                  <c:v>-78755991.584552497</c:v>
                </c:pt>
                <c:pt idx="763">
                  <c:v>-71223833.931086361</c:v>
                </c:pt>
                <c:pt idx="764">
                  <c:v>-64303802.736636519</c:v>
                </c:pt>
                <c:pt idx="765">
                  <c:v>-58027876.252084762</c:v>
                </c:pt>
                <c:pt idx="766">
                  <c:v>-52420921.92449066</c:v>
                </c:pt>
                <c:pt idx="767">
                  <c:v>-47500557.442684591</c:v>
                </c:pt>
                <c:pt idx="768">
                  <c:v>-43277070.2599217</c:v>
                </c:pt>
                <c:pt idx="769">
                  <c:v>-39753396.08496657</c:v>
                </c:pt>
                <c:pt idx="770">
                  <c:v>-36925156.386581123</c:v>
                </c:pt>
                <c:pt idx="771">
                  <c:v>-34780754.509888828</c:v>
                </c:pt>
                <c:pt idx="772">
                  <c:v>-33301529.559820279</c:v>
                </c:pt>
                <c:pt idx="773">
                  <c:v>-32461966.770114467</c:v>
                </c:pt>
                <c:pt idx="774">
                  <c:v>-32229962.649399325</c:v>
                </c:pt>
                <c:pt idx="775">
                  <c:v>-32567142.781894282</c:v>
                </c:pt>
                <c:pt idx="776">
                  <c:v>-33429229.762339517</c:v>
                </c:pt>
                <c:pt idx="777">
                  <c:v>-34766458.36583218</c:v>
                </c:pt>
                <c:pt idx="778">
                  <c:v>-36524034.696154922</c:v>
                </c:pt>
                <c:pt idx="779">
                  <c:v>-38642635.723580271</c:v>
                </c:pt>
                <c:pt idx="780">
                  <c:v>-41058945.317500286</c:v>
                </c:pt>
                <c:pt idx="781">
                  <c:v>-43706222.602840297</c:v>
                </c:pt>
                <c:pt idx="782">
                  <c:v>-46514898.224132285</c:v>
                </c:pt>
                <c:pt idx="783">
                  <c:v>-49413193.889167503</c:v>
                </c:pt>
                <c:pt idx="784">
                  <c:v>-52327760.3869057</c:v>
                </c:pt>
                <c:pt idx="785">
                  <c:v>-55184329.133108571</c:v>
                </c:pt>
                <c:pt idx="786">
                  <c:v>-57908372.193043426</c:v>
                </c:pt>
                <c:pt idx="787">
                  <c:v>-60425765.664350271</c:v>
                </c:pt>
                <c:pt idx="788">
                  <c:v>-62663451.275276542</c:v>
                </c:pt>
                <c:pt idx="789">
                  <c:v>-64550091.0641739</c:v>
                </c:pt>
                <c:pt idx="790">
                  <c:v>-66016710.05534561</c:v>
                </c:pt>
                <c:pt idx="791">
                  <c:v>-66997321.933671437</c:v>
                </c:pt>
                <c:pt idx="792">
                  <c:v>-67429532.845276266</c:v>
                </c:pt>
                <c:pt idx="793">
                  <c:v>-67255118.612926811</c:v>
                </c:pt>
                <c:pt idx="794">
                  <c:v>-66420570.851645</c:v>
                </c:pt>
                <c:pt idx="795">
                  <c:v>-64877607.700746559</c:v>
                </c:pt>
                <c:pt idx="796">
                  <c:v>-62583645.151495151</c:v>
                </c:pt>
                <c:pt idx="797">
                  <c:v>-59502225.242726415</c:v>
                </c:pt>
                <c:pt idx="798">
                  <c:v>-55603397.718165874</c:v>
                </c:pt>
                <c:pt idx="799">
                  <c:v>-50864052.086158976</c:v>
                </c:pt>
                <c:pt idx="800">
                  <c:v>-45268197.392707512</c:v>
                </c:pt>
                <c:pt idx="801">
                  <c:v>-38807187.409262776</c:v>
                </c:pt>
                <c:pt idx="802">
                  <c:v>-31479889.344774455</c:v>
                </c:pt>
                <c:pt idx="803">
                  <c:v>-23292794.614008188</c:v>
                </c:pt>
                <c:pt idx="804">
                  <c:v>-14260070.627983421</c:v>
                </c:pt>
                <c:pt idx="805">
                  <c:v>-4403553.0143266618</c:v>
                </c:pt>
                <c:pt idx="806">
                  <c:v>6247321.8779009283</c:v>
                </c:pt>
                <c:pt idx="807">
                  <c:v>17655643.886075377</c:v>
                </c:pt>
                <c:pt idx="808">
                  <c:v>29777214.605328918</c:v>
                </c:pt>
                <c:pt idx="809">
                  <c:v>42560790.432752192</c:v>
                </c:pt>
                <c:pt idx="810">
                  <c:v>55948381.461103514</c:v>
                </c:pt>
                <c:pt idx="811">
                  <c:v>69875604.177403122</c:v>
                </c:pt>
                <c:pt idx="812">
                  <c:v>84272085.515397117</c:v>
                </c:pt>
                <c:pt idx="813">
                  <c:v>99061915.422261417</c:v>
                </c:pt>
                <c:pt idx="814">
                  <c:v>114164144.73201682</c:v>
                </c:pt>
                <c:pt idx="815">
                  <c:v>129493324.79367314</c:v>
                </c:pt>
                <c:pt idx="816">
                  <c:v>144960084.98368737</c:v>
                </c:pt>
                <c:pt idx="817">
                  <c:v>160471743.94227746</c:v>
                </c:pt>
                <c:pt idx="818">
                  <c:v>175932950.11365697</c:v>
                </c:pt>
                <c:pt idx="819">
                  <c:v>191246346.94327828</c:v>
                </c:pt>
                <c:pt idx="820">
                  <c:v>206313257.89240116</c:v>
                </c:pt>
                <c:pt idx="821">
                  <c:v>221034386.27318546</c:v>
                </c:pt>
                <c:pt idx="822">
                  <c:v>235310524.78722766</c:v>
                </c:pt>
                <c:pt idx="823">
                  <c:v>249043269.56793165</c:v>
                </c:pt>
                <c:pt idx="824">
                  <c:v>262135733.48294747</c:v>
                </c:pt>
                <c:pt idx="825">
                  <c:v>274493253.44754094</c:v>
                </c:pt>
                <c:pt idx="826">
                  <c:v>286024086.53307158</c:v>
                </c:pt>
                <c:pt idx="827">
                  <c:v>296640089.72678399</c:v>
                </c:pt>
                <c:pt idx="828">
                  <c:v>306257378.30909431</c:v>
                </c:pt>
                <c:pt idx="829">
                  <c:v>314796957.96185893</c:v>
                </c:pt>
                <c:pt idx="830">
                  <c:v>322185325.90460074</c:v>
                </c:pt>
                <c:pt idx="831">
                  <c:v>328355036.57403463</c:v>
                </c:pt>
                <c:pt idx="832">
                  <c:v>333245227.61386395</c:v>
                </c:pt>
                <c:pt idx="833">
                  <c:v>336802102.22489291</c:v>
                </c:pt>
                <c:pt idx="834">
                  <c:v>338979364.23792779</c:v>
                </c:pt>
                <c:pt idx="835">
                  <c:v>339738602.61143869</c:v>
                </c:pt>
                <c:pt idx="836">
                  <c:v>339049622.42003447</c:v>
                </c:pt>
                <c:pt idx="837">
                  <c:v>336890719.78578061</c:v>
                </c:pt>
                <c:pt idx="838">
                  <c:v>333248898.6094451</c:v>
                </c:pt>
                <c:pt idx="839">
                  <c:v>328120027.3798939</c:v>
                </c:pt>
                <c:pt idx="840">
                  <c:v>321508934.77399158</c:v>
                </c:pt>
                <c:pt idx="841">
                  <c:v>313429443.20329332</c:v>
                </c:pt>
                <c:pt idx="842">
                  <c:v>303904339.91427588</c:v>
                </c:pt>
                <c:pt idx="843">
                  <c:v>292965285.70253026</c:v>
                </c:pt>
                <c:pt idx="844">
                  <c:v>280652661.75488949</c:v>
                </c:pt>
                <c:pt idx="845">
                  <c:v>267015355.58354765</c:v>
                </c:pt>
                <c:pt idx="846">
                  <c:v>252110487.45952445</c:v>
                </c:pt>
                <c:pt idx="847">
                  <c:v>236003079.18608516</c:v>
                </c:pt>
                <c:pt idx="848">
                  <c:v>218765667.47273326</c:v>
                </c:pt>
                <c:pt idx="849">
                  <c:v>200477864.57407039</c:v>
                </c:pt>
                <c:pt idx="850">
                  <c:v>181225869.24218291</c:v>
                </c:pt>
                <c:pt idx="851">
                  <c:v>161101931.40342066</c:v>
                </c:pt>
                <c:pt idx="852">
                  <c:v>140203774.30788377</c:v>
                </c:pt>
                <c:pt idx="853">
                  <c:v>118633978.20994833</c:v>
                </c:pt>
                <c:pt idx="854">
                  <c:v>96499329.9187904</c:v>
                </c:pt>
                <c:pt idx="855">
                  <c:v>73910142.806639016</c:v>
                </c:pt>
                <c:pt idx="856">
                  <c:v>50979552.077906743</c:v>
                </c:pt>
                <c:pt idx="857">
                  <c:v>27822790.282627143</c:v>
                </c:pt>
                <c:pt idx="858">
                  <c:v>4556448.2015201189</c:v>
                </c:pt>
                <c:pt idx="859">
                  <c:v>-18702273.663572565</c:v>
                </c:pt>
                <c:pt idx="860">
                  <c:v>-41836317.691966668</c:v>
                </c:pt>
                <c:pt idx="861">
                  <c:v>-64729520.5077952</c:v>
                </c:pt>
                <c:pt idx="862">
                  <c:v>-87267357.783261955</c:v>
                </c:pt>
                <c:pt idx="863">
                  <c:v>-109337677.20814776</c:v>
                </c:pt>
                <c:pt idx="864">
                  <c:v>-130831414.4392108</c:v>
                </c:pt>
                <c:pt idx="865">
                  <c:v>-151643286.96800193</c:v>
                </c:pt>
                <c:pt idx="866">
                  <c:v>-171672461.00746745</c:v>
                </c:pt>
                <c:pt idx="867">
                  <c:v>-190823186.69534302</c:v>
                </c:pt>
                <c:pt idx="868">
                  <c:v>-209005397.14429218</c:v>
                </c:pt>
                <c:pt idx="869">
                  <c:v>-226135267.13330227</c:v>
                </c:pt>
                <c:pt idx="870">
                  <c:v>-242135727.53006366</c:v>
                </c:pt>
                <c:pt idx="871">
                  <c:v>-256936931.85775083</c:v>
                </c:pt>
                <c:pt idx="872">
                  <c:v>-270476671.76940495</c:v>
                </c:pt>
                <c:pt idx="873">
                  <c:v>-282700738.56640822</c:v>
                </c:pt>
                <c:pt idx="874">
                  <c:v>-293563228.29158765</c:v>
                </c:pt>
                <c:pt idx="875">
                  <c:v>-303026788.33938146</c:v>
                </c:pt>
                <c:pt idx="876">
                  <c:v>-311062803.95221341</c:v>
                </c:pt>
                <c:pt idx="877">
                  <c:v>-317651523.41059464</c:v>
                </c:pt>
                <c:pt idx="878">
                  <c:v>-322782121.17128396</c:v>
                </c:pt>
                <c:pt idx="879">
                  <c:v>-326452698.65979266</c:v>
                </c:pt>
                <c:pt idx="880">
                  <c:v>-328670222.87728208</c:v>
                </c:pt>
                <c:pt idx="881">
                  <c:v>-329450403.43413997</c:v>
                </c:pt>
                <c:pt idx="882">
                  <c:v>-328817509.06987774</c:v>
                </c:pt>
                <c:pt idx="883">
                  <c:v>-326804125.15822625</c:v>
                </c:pt>
                <c:pt idx="884">
                  <c:v>-323450854.12410545</c:v>
                </c:pt>
                <c:pt idx="885">
                  <c:v>-318805961.11244196</c:v>
                </c:pt>
                <c:pt idx="886">
                  <c:v>-312924967.64450449</c:v>
                </c:pt>
                <c:pt idx="887">
                  <c:v>-305870196.37264407</c:v>
                </c:pt>
                <c:pt idx="888">
                  <c:v>-297710270.3962937</c:v>
                </c:pt>
                <c:pt idx="889">
                  <c:v>-288519570.92821997</c:v>
                </c:pt>
                <c:pt idx="890">
                  <c:v>-278377657.39793175</c:v>
                </c:pt>
                <c:pt idx="891">
                  <c:v>-267368654.3466571</c:v>
                </c:pt>
                <c:pt idx="892">
                  <c:v>-255580609.70343959</c:v>
                </c:pt>
                <c:pt idx="893">
                  <c:v>-243104829.23295876</c:v>
                </c:pt>
                <c:pt idx="894">
                  <c:v>-230035192.111184</c:v>
                </c:pt>
                <c:pt idx="895">
                  <c:v>-216467452.71372259</c:v>
                </c:pt>
                <c:pt idx="896">
                  <c:v>-202498533.79279006</c:v>
                </c:pt>
                <c:pt idx="897">
                  <c:v>-188225816.27146381</c:v>
                </c:pt>
                <c:pt idx="898">
                  <c:v>-173746430.8979125</c:v>
                </c:pt>
                <c:pt idx="899">
                  <c:v>-159156556.97754195</c:v>
                </c:pt>
                <c:pt idx="900">
                  <c:v>-144550733.33766979</c:v>
                </c:pt>
                <c:pt idx="901">
                  <c:v>-130021186.57792817</c:v>
                </c:pt>
                <c:pt idx="902">
                  <c:v>-115657181.5208693</c:v>
                </c:pt>
                <c:pt idx="903">
                  <c:v>-101544398.60226154</c:v>
                </c:pt>
                <c:pt idx="904">
                  <c:v>-87764342.730634615</c:v>
                </c:pt>
                <c:pt idx="905">
                  <c:v>-74393787.902332217</c:v>
                </c:pt>
                <c:pt idx="906">
                  <c:v>-61504261.583488464</c:v>
                </c:pt>
                <c:pt idx="907">
                  <c:v>-49161572.566010579</c:v>
                </c:pt>
                <c:pt idx="908">
                  <c:v>-37425385.673103839</c:v>
                </c:pt>
                <c:pt idx="909">
                  <c:v>-26348846.333584398</c:v>
                </c:pt>
                <c:pt idx="910">
                  <c:v>-15978257.6658611</c:v>
                </c:pt>
                <c:pt idx="911">
                  <c:v>-6352812.3148186505</c:v>
                </c:pt>
                <c:pt idx="912">
                  <c:v>2495619.1290723979</c:v>
                </c:pt>
                <c:pt idx="913">
                  <c:v>10542641.726270646</c:v>
                </c:pt>
                <c:pt idx="914">
                  <c:v>17771430.835325316</c:v>
                </c:pt>
                <c:pt idx="915">
                  <c:v>24172767.289684758</c:v>
                </c:pt>
                <c:pt idx="916">
                  <c:v>29745013.030604914</c:v>
                </c:pt>
                <c:pt idx="917">
                  <c:v>34494027.570216939</c:v>
                </c:pt>
                <c:pt idx="918">
                  <c:v>38433026.103246883</c:v>
                </c:pt>
                <c:pt idx="919">
                  <c:v>41582380.523835927</c:v>
                </c:pt>
                <c:pt idx="920">
                  <c:v>43969365.032129526</c:v>
                </c:pt>
                <c:pt idx="921">
                  <c:v>45627848.430613369</c:v>
                </c:pt>
                <c:pt idx="922">
                  <c:v>46597935.609479189</c:v>
                </c:pt>
                <c:pt idx="923">
                  <c:v>46925561.100645393</c:v>
                </c:pt>
                <c:pt idx="924">
                  <c:v>46662037.938606486</c:v>
                </c:pt>
                <c:pt idx="925">
                  <c:v>45863565.400382534</c:v>
                </c:pt>
                <c:pt idx="926">
                  <c:v>44590699.504003718</c:v>
                </c:pt>
                <c:pt idx="927">
                  <c:v>42907790.422914445</c:v>
                </c:pt>
                <c:pt idx="928">
                  <c:v>40882391.220357552</c:v>
                </c:pt>
                <c:pt idx="929">
                  <c:v>38584642.521366879</c:v>
                </c:pt>
                <c:pt idx="930">
                  <c:v>36086637.918877788</c:v>
                </c:pt>
                <c:pt idx="931">
                  <c:v>33461775.053328663</c:v>
                </c:pt>
                <c:pt idx="932">
                  <c:v>30784097.410918515</c:v>
                </c:pt>
                <c:pt idx="933">
                  <c:v>28127631.953620482</c:v>
                </c:pt>
                <c:pt idx="934">
                  <c:v>25565727.723629192</c:v>
                </c:pt>
                <c:pt idx="935">
                  <c:v>23170400.555923693</c:v>
                </c:pt>
                <c:pt idx="936">
                  <c:v>21011688.985128619</c:v>
                </c:pt>
                <c:pt idx="937">
                  <c:v>19157026.347208515</c:v>
                </c:pt>
                <c:pt idx="938">
                  <c:v>17670633.953385159</c:v>
                </c:pt>
                <c:pt idx="939">
                  <c:v>16612940.053907871</c:v>
                </c:pt>
                <c:pt idx="940">
                  <c:v>16040029.114181086</c:v>
                </c:pt>
                <c:pt idx="941">
                  <c:v>16003125.696679443</c:v>
                </c:pt>
                <c:pt idx="942">
                  <c:v>16548116.98072736</c:v>
                </c:pt>
                <c:pt idx="943">
                  <c:v>17715117.660629302</c:v>
                </c:pt>
                <c:pt idx="944">
                  <c:v>19538080.642889023</c:v>
                </c:pt>
                <c:pt idx="945">
                  <c:v>22044456.617775083</c:v>
                </c:pt>
                <c:pt idx="946">
                  <c:v>25254905.211836129</c:v>
                </c:pt>
                <c:pt idx="947">
                  <c:v>29183060.038889915</c:v>
                </c:pt>
                <c:pt idx="948">
                  <c:v>33835349.560394526</c:v>
                </c:pt>
                <c:pt idx="949">
                  <c:v>39210875.244991124</c:v>
                </c:pt>
                <c:pt idx="950">
                  <c:v>45301348.084516555</c:v>
                </c:pt>
                <c:pt idx="951">
                  <c:v>52091084.083138734</c:v>
                </c:pt>
                <c:pt idx="952">
                  <c:v>59557058.890753299</c:v>
                </c:pt>
                <c:pt idx="953">
                  <c:v>67669021.304707587</c:v>
                </c:pt>
                <c:pt idx="954">
                  <c:v>76389664.918621957</c:v>
                </c:pt>
                <c:pt idx="955">
                  <c:v>85674856.756871536</c:v>
                </c:pt>
                <c:pt idx="956">
                  <c:v>95473921.301456079</c:v>
                </c:pt>
                <c:pt idx="957">
                  <c:v>105729977.89773679</c:v>
                </c:pt>
                <c:pt idx="958">
                  <c:v>116380329.11999258</c:v>
                </c:pt>
                <c:pt idx="959">
                  <c:v>127356897.28996494</c:v>
                </c:pt>
                <c:pt idx="960">
                  <c:v>138586705.97441545</c:v>
                </c:pt>
                <c:pt idx="961">
                  <c:v>149992402.94395345</c:v>
                </c:pt>
                <c:pt idx="962">
                  <c:v>161492820.75756934</c:v>
                </c:pt>
                <c:pt idx="963">
                  <c:v>173003570.84780982</c:v>
                </c:pt>
                <c:pt idx="964">
                  <c:v>184437666.72251779</c:v>
                </c:pt>
                <c:pt idx="965">
                  <c:v>195706171.67247704</c:v>
                </c:pt>
                <c:pt idx="966">
                  <c:v>206718866.18184528</c:v>
                </c:pt>
                <c:pt idx="967">
                  <c:v>217384930.08138293</c:v>
                </c:pt>
                <c:pt idx="968">
                  <c:v>227613634.36435342</c:v>
                </c:pt>
                <c:pt idx="969">
                  <c:v>237315037.50257042</c:v>
                </c:pt>
                <c:pt idx="970">
                  <c:v>246400681.0558565</c:v>
                </c:pt>
                <c:pt idx="971">
                  <c:v>254784279.36277029</c:v>
                </c:pt>
                <c:pt idx="972">
                  <c:v>262382398.13365266</c:v>
                </c:pt>
                <c:pt idx="973">
                  <c:v>269115116.83879006</c:v>
                </c:pt>
                <c:pt idx="974">
                  <c:v>274906669.89420909</c:v>
                </c:pt>
                <c:pt idx="975">
                  <c:v>279686061.79453027</c:v>
                </c:pt>
                <c:pt idx="976">
                  <c:v>283387651.52535117</c:v>
                </c:pt>
                <c:pt idx="977">
                  <c:v>285951701.80546248</c:v>
                </c:pt>
                <c:pt idx="978">
                  <c:v>287324888.96024013</c:v>
                </c:pt>
                <c:pt idx="979">
                  <c:v>287460769.509951</c:v>
                </c:pt>
                <c:pt idx="980">
                  <c:v>286320199.86840093</c:v>
                </c:pt>
                <c:pt idx="981">
                  <c:v>283871705.88604438</c:v>
                </c:pt>
                <c:pt idx="982">
                  <c:v>280091799.33486295</c:v>
                </c:pt>
                <c:pt idx="983">
                  <c:v>274965238.81739074</c:v>
                </c:pt>
                <c:pt idx="984">
                  <c:v>268485232.98626018</c:v>
                </c:pt>
                <c:pt idx="985">
                  <c:v>260653584.38076079</c:v>
                </c:pt>
                <c:pt idx="986">
                  <c:v>251480772.61988226</c:v>
                </c:pt>
                <c:pt idx="987">
                  <c:v>240985976.13406831</c:v>
                </c:pt>
                <c:pt idx="988">
                  <c:v>229197032.06713316</c:v>
                </c:pt>
                <c:pt idx="989">
                  <c:v>216150334.43217528</c:v>
                </c:pt>
                <c:pt idx="990">
                  <c:v>201890671.05753815</c:v>
                </c:pt>
                <c:pt idx="991">
                  <c:v>186471000.30756342</c:v>
                </c:pt>
                <c:pt idx="992">
                  <c:v>169952169.00475585</c:v>
                </c:pt>
                <c:pt idx="993">
                  <c:v>152402573.41176373</c:v>
                </c:pt>
                <c:pt idx="994">
                  <c:v>133897765.55008301</c:v>
                </c:pt>
                <c:pt idx="995">
                  <c:v>114520007.53453131</c:v>
                </c:pt>
                <c:pt idx="996">
                  <c:v>94357776.985327572</c:v>
                </c:pt>
                <c:pt idx="997">
                  <c:v>73505226.940249145</c:v>
                </c:pt>
                <c:pt idx="998">
                  <c:v>52061604.025085263</c:v>
                </c:pt>
                <c:pt idx="999">
                  <c:v>30130628.949125517</c:v>
                </c:pt>
                <c:pt idx="1000">
                  <c:v>7819843.6712216586</c:v>
                </c:pt>
                <c:pt idx="1001">
                  <c:v>-14760070.170817636</c:v>
                </c:pt>
                <c:pt idx="1002">
                  <c:v>-37495996.761062399</c:v>
                </c:pt>
                <c:pt idx="1003">
                  <c:v>-60273110.551486462</c:v>
                </c:pt>
                <c:pt idx="1004">
                  <c:v>-82975614.525945991</c:v>
                </c:pt>
                <c:pt idx="1005">
                  <c:v>-105487487.05014828</c:v>
                </c:pt>
                <c:pt idx="1006">
                  <c:v>-127693232.0091656</c:v>
                </c:pt>
                <c:pt idx="1007">
                  <c:v>-149478626.906313</c:v>
                </c:pt>
                <c:pt idx="1008">
                  <c:v>-170731463.60842955</c:v>
                </c:pt>
                <c:pt idx="1009">
                  <c:v>-191342276.47270617</c:v>
                </c:pt>
                <c:pt idx="1010">
                  <c:v>-211205052.67882633</c:v>
                </c:pt>
                <c:pt idx="1011">
                  <c:v>-230217919.71668541</c:v>
                </c:pt>
                <c:pt idx="1012">
                  <c:v>-248283805.14340052</c:v>
                </c:pt>
                <c:pt idx="1013">
                  <c:v>-265311063.92252052</c:v>
                </c:pt>
                <c:pt idx="1014">
                  <c:v>-281214068.89183247</c:v>
                </c:pt>
                <c:pt idx="1015">
                  <c:v>-295913760.17222154</c:v>
                </c:pt>
                <c:pt idx="1016">
                  <c:v>-309338149.62671697</c:v>
                </c:pt>
                <c:pt idx="1017">
                  <c:v>-321422776.80397516</c:v>
                </c:pt>
                <c:pt idx="1018">
                  <c:v>-332111113.1516099</c:v>
                </c:pt>
                <c:pt idx="1019">
                  <c:v>-341354911.6594044</c:v>
                </c:pt>
                <c:pt idx="1020">
                  <c:v>-349114499.48777211</c:v>
                </c:pt>
                <c:pt idx="1021">
                  <c:v>-355359011.5499596</c:v>
                </c:pt>
                <c:pt idx="1022">
                  <c:v>-360066563.44437718</c:v>
                </c:pt>
                <c:pt idx="1023">
                  <c:v>-363224362.5729332</c:v>
                </c:pt>
                <c:pt idx="1024">
                  <c:v>-364828756.72912788</c:v>
                </c:pt>
                <c:pt idx="1025">
                  <c:v>-364885219.89261425</c:v>
                </c:pt>
                <c:pt idx="1026">
                  <c:v>-363408275.42162389</c:v>
                </c:pt>
                <c:pt idx="1027">
                  <c:v>-360421357.28778136</c:v>
                </c:pt>
                <c:pt idx="1028">
                  <c:v>-355956610.44598174</c:v>
                </c:pt>
                <c:pt idx="1029">
                  <c:v>-350054631.87196487</c:v>
                </c:pt>
                <c:pt idx="1030">
                  <c:v>-342764154.22870243</c:v>
                </c:pt>
                <c:pt idx="1031">
                  <c:v>-334141674.53658801</c:v>
                </c:pt>
                <c:pt idx="1032">
                  <c:v>-324251030.61864352</c:v>
                </c:pt>
                <c:pt idx="1033">
                  <c:v>-313162928.46761179</c:v>
                </c:pt>
                <c:pt idx="1034">
                  <c:v>-300954424.03414553</c:v>
                </c:pt>
                <c:pt idx="1035">
                  <c:v>-287708363.26173085</c:v>
                </c:pt>
                <c:pt idx="1036">
                  <c:v>-273512784.49211484</c:v>
                </c:pt>
                <c:pt idx="1037">
                  <c:v>-258460287.63265049</c:v>
                </c:pt>
                <c:pt idx="1038">
                  <c:v>-242647374.71217576</c:v>
                </c:pt>
                <c:pt idx="1039">
                  <c:v>-226173766.65307915</c:v>
                </c:pt>
                <c:pt idx="1040">
                  <c:v>-209141701.25261942</c:v>
                </c:pt>
                <c:pt idx="1041">
                  <c:v>-191655217.49514484</c:v>
                </c:pt>
                <c:pt idx="1042">
                  <c:v>-173819431.40767941</c:v>
                </c:pt>
                <c:pt idx="1043">
                  <c:v>-155739808.72375256</c:v>
                </c:pt>
                <c:pt idx="1044">
                  <c:v>-137521439.63398093</c:v>
                </c:pt>
                <c:pt idx="1045">
                  <c:v>-119268320.87668481</c:v>
                </c:pt>
                <c:pt idx="1046">
                  <c:v>-101082650.35794567</c:v>
                </c:pt>
                <c:pt idx="1047">
                  <c:v>-83064139.388476849</c:v>
                </c:pt>
                <c:pt idx="1048">
                  <c:v>-65309347.485263631</c:v>
                </c:pt>
                <c:pt idx="1049">
                  <c:v>-47911044.510178894</c:v>
                </c:pt>
                <c:pt idx="1050">
                  <c:v>-30957604.707020968</c:v>
                </c:pt>
                <c:pt idx="1051">
                  <c:v>-14532436.954222649</c:v>
                </c:pt>
                <c:pt idx="1052">
                  <c:v>1286544.725323379</c:v>
                </c:pt>
                <c:pt idx="1053">
                  <c:v>16427406.661237121</c:v>
                </c:pt>
                <c:pt idx="1054">
                  <c:v>30824633.635962933</c:v>
                </c:pt>
                <c:pt idx="1055">
                  <c:v>44419516.542413205</c:v>
                </c:pt>
                <c:pt idx="1056">
                  <c:v>57160486.932472944</c:v>
                </c:pt>
                <c:pt idx="1057">
                  <c:v>69003396.188816845</c:v>
                </c:pt>
                <c:pt idx="1058">
                  <c:v>79911737.467704698</c:v>
                </c:pt>
                <c:pt idx="1059">
                  <c:v>89856808.988931522</c:v>
                </c:pt>
                <c:pt idx="1060">
                  <c:v>98817817.687692612</c:v>
                </c:pt>
                <c:pt idx="1061">
                  <c:v>106781922.68853559</c:v>
                </c:pt>
                <c:pt idx="1062">
                  <c:v>113744218.51050505</c:v>
                </c:pt>
                <c:pt idx="1063">
                  <c:v>119707658.36170688</c:v>
                </c:pt>
                <c:pt idx="1064">
                  <c:v>124682918.3275024</c:v>
                </c:pt>
                <c:pt idx="1065">
                  <c:v>128688203.69607525</c:v>
                </c:pt>
                <c:pt idx="1066">
                  <c:v>131748999.09494095</c:v>
                </c:pt>
                <c:pt idx="1067">
                  <c:v>133897764.52890527</c:v>
                </c:pt>
                <c:pt idx="1068">
                  <c:v>135173579.81092995</c:v>
                </c:pt>
                <c:pt idx="1069">
                  <c:v>135621740.25938219</c:v>
                </c:pt>
                <c:pt idx="1070">
                  <c:v>135293306.89533645</c:v>
                </c:pt>
                <c:pt idx="1071">
                  <c:v>134244614.70943815</c:v>
                </c:pt>
                <c:pt idx="1072">
                  <c:v>132536742.87663773</c:v>
                </c:pt>
                <c:pt idx="1073">
                  <c:v>130234951.07678366</c:v>
                </c:pt>
                <c:pt idx="1074">
                  <c:v>127408086.32741871</c:v>
                </c:pt>
                <c:pt idx="1075">
                  <c:v>124127964.95038524</c:v>
                </c:pt>
                <c:pt idx="1076">
                  <c:v>120468734.47440408</c:v>
                </c:pt>
                <c:pt idx="1077">
                  <c:v>116506220.42032607</c:v>
                </c:pt>
                <c:pt idx="1078">
                  <c:v>112317263.02319948</c:v>
                </c:pt>
                <c:pt idx="1079">
                  <c:v>107979049.01486677</c:v>
                </c:pt>
                <c:pt idx="1080">
                  <c:v>103568443.62199402</c:v>
                </c:pt>
                <c:pt idx="1081">
                  <c:v>99161327.927027345</c:v>
                </c:pt>
                <c:pt idx="1082">
                  <c:v>94831946.693628341</c:v>
                </c:pt>
                <c:pt idx="1083">
                  <c:v>90652271.674032122</c:v>
                </c:pt>
                <c:pt idx="1084">
                  <c:v>86691385.294069633</c:v>
                </c:pt>
                <c:pt idx="1085">
                  <c:v>83014889.453373432</c:v>
                </c:pt>
                <c:pt idx="1086">
                  <c:v>79684343.984489143</c:v>
                </c:pt>
                <c:pt idx="1087">
                  <c:v>76756739.086937293</c:v>
                </c:pt>
                <c:pt idx="1088">
                  <c:v>74284005.792253003</c:v>
                </c:pt>
                <c:pt idx="1089">
                  <c:v>72312568.225685433</c:v>
                </c:pt>
                <c:pt idx="1090">
                  <c:v>70882941.1117163</c:v>
                </c:pt>
                <c:pt idx="1091">
                  <c:v>70029375.626235723</c:v>
                </c:pt>
                <c:pt idx="1092">
                  <c:v>69779556.330664754</c:v>
                </c:pt>
                <c:pt idx="1093">
                  <c:v>70154351.535274118</c:v>
                </c:pt>
                <c:pt idx="1094">
                  <c:v>71167619.033318043</c:v>
                </c:pt>
                <c:pt idx="1095">
                  <c:v>72826068.727398157</c:v>
                </c:pt>
                <c:pt idx="1096">
                  <c:v>75129183.237831175</c:v>
                </c:pt>
                <c:pt idx="1097">
                  <c:v>78069197.142934531</c:v>
                </c:pt>
                <c:pt idx="1098">
                  <c:v>81631135.056340426</c:v>
                </c:pt>
                <c:pt idx="1099">
                  <c:v>85792908.300019562</c:v>
                </c:pt>
                <c:pt idx="1100">
                  <c:v>90525469.486970544</c:v>
                </c:pt>
                <c:pt idx="1101">
                  <c:v>95793023.887819275</c:v>
                </c:pt>
                <c:pt idx="1102">
                  <c:v>101553296.02415933</c:v>
                </c:pt>
                <c:pt idx="1103">
                  <c:v>107757849.51156281</c:v>
                </c:pt>
                <c:pt idx="1104">
                  <c:v>114352457.76993352</c:v>
                </c:pt>
                <c:pt idx="1105">
                  <c:v>121277522.83128478</c:v>
                </c:pt>
                <c:pt idx="1106">
                  <c:v>128468539.10799657</c:v>
                </c:pt>
                <c:pt idx="1107">
                  <c:v>135856598.64087611</c:v>
                </c:pt>
                <c:pt idx="1108">
                  <c:v>143368934.0284884</c:v>
                </c:pt>
                <c:pt idx="1109">
                  <c:v>150929494.94960529</c:v>
                </c:pt>
                <c:pt idx="1110">
                  <c:v>158459553.93141657</c:v>
                </c:pt>
                <c:pt idx="1111">
                  <c:v>165878336.78929451</c:v>
                </c:pt>
                <c:pt idx="1112">
                  <c:v>173103672.97108752</c:v>
                </c:pt>
                <c:pt idx="1113">
                  <c:v>180052660.88165647</c:v>
                </c:pt>
                <c:pt idx="1114">
                  <c:v>186642343.14269787</c:v>
                </c:pt>
                <c:pt idx="1115">
                  <c:v>192790386.6599277</c:v>
                </c:pt>
                <c:pt idx="1116">
                  <c:v>198415762.32490522</c:v>
                </c:pt>
                <c:pt idx="1117">
                  <c:v>203439419.17257959</c:v>
                </c:pt>
                <c:pt idx="1118">
                  <c:v>207784947.84809905</c:v>
                </c:pt>
                <c:pt idx="1119">
                  <c:v>211379228.30730504</c:v>
                </c:pt>
                <c:pt idx="1120">
                  <c:v>214153056.78413391</c:v>
                </c:pt>
                <c:pt idx="1121">
                  <c:v>216041747.20408249</c:v>
                </c:pt>
                <c:pt idx="1122">
                  <c:v>216985702.40489042</c:v>
                </c:pt>
                <c:pt idx="1123">
                  <c:v>216930950.74232665</c:v>
                </c:pt>
                <c:pt idx="1124">
                  <c:v>215829643.90884012</c:v>
                </c:pt>
                <c:pt idx="1125">
                  <c:v>213640512.07401854</c:v>
                </c:pt>
                <c:pt idx="1126">
                  <c:v>210329272.76621878</c:v>
                </c:pt>
                <c:pt idx="1127">
                  <c:v>205868990.25210059</c:v>
                </c:pt>
                <c:pt idx="1128">
                  <c:v>200240382.53263265</c:v>
                </c:pt>
                <c:pt idx="1129">
                  <c:v>193432073.45776498</c:v>
                </c:pt>
                <c:pt idx="1130">
                  <c:v>185440787.86455661</c:v>
                </c:pt>
                <c:pt idx="1131">
                  <c:v>176271488.06212711</c:v>
                </c:pt>
                <c:pt idx="1132">
                  <c:v>165937450.4182823</c:v>
                </c:pt>
                <c:pt idx="1133">
                  <c:v>154460281.24385172</c:v>
                </c:pt>
                <c:pt idx="1134">
                  <c:v>141869871.61841521</c:v>
                </c:pt>
                <c:pt idx="1135">
                  <c:v>128204291.25186737</c:v>
                </c:pt>
                <c:pt idx="1136">
                  <c:v>113509621.92684676</c:v>
                </c:pt>
                <c:pt idx="1137">
                  <c:v>97839731.514101863</c:v>
                </c:pt>
                <c:pt idx="1138">
                  <c:v>81255989.99306877</c:v>
                </c:pt>
                <c:pt idx="1139">
                  <c:v>63826929.340040028</c:v>
                </c:pt>
                <c:pt idx="1140">
                  <c:v>45627849.563119225</c:v>
                </c:pt>
                <c:pt idx="1141">
                  <c:v>26740373.563607529</c:v>
                </c:pt>
                <c:pt idx="1142">
                  <c:v>7251953.8845396638</c:v>
                </c:pt>
                <c:pt idx="1143">
                  <c:v>-12744665.233938575</c:v>
                </c:pt>
                <c:pt idx="1144">
                  <c:v>-33152026.738606766</c:v>
                </c:pt>
                <c:pt idx="1145">
                  <c:v>-53868576.526065588</c:v>
                </c:pt>
                <c:pt idx="1146">
                  <c:v>-74789311.746753588</c:v>
                </c:pt>
                <c:pt idx="1147">
                  <c:v>-95806457.06680572</c:v>
                </c:pt>
                <c:pt idx="1148">
                  <c:v>-116810164.09241524</c:v>
                </c:pt>
                <c:pt idx="1149">
                  <c:v>-137689228.98436251</c:v>
                </c:pt>
                <c:pt idx="1150">
                  <c:v>-158331823.14975768</c:v>
                </c:pt>
                <c:pt idx="1151">
                  <c:v>-178626231.79486665</c:v>
                </c:pt>
                <c:pt idx="1152">
                  <c:v>-198461595.05792195</c:v>
                </c:pt>
                <c:pt idx="1153">
                  <c:v>-217728646.41456515</c:v>
                </c:pt>
                <c:pt idx="1154">
                  <c:v>-236320443.06122643</c:v>
                </c:pt>
                <c:pt idx="1155">
                  <c:v>-254133083.03324866</c:v>
                </c:pt>
                <c:pt idx="1156">
                  <c:v>-271066403.90454501</c:v>
                </c:pt>
                <c:pt idx="1157">
                  <c:v>-287024658.04336172</c:v>
                </c:pt>
                <c:pt idx="1158">
                  <c:v>-301917159.5634526</c:v>
                </c:pt>
                <c:pt idx="1159">
                  <c:v>-315658898.31033403</c:v>
                </c:pt>
                <c:pt idx="1160">
                  <c:v>-328171116.45694149</c:v>
                </c:pt>
                <c:pt idx="1161">
                  <c:v>-339381843.55014652</c:v>
                </c:pt>
                <c:pt idx="1162">
                  <c:v>-349226386.14729601</c:v>
                </c:pt>
                <c:pt idx="1163">
                  <c:v>-357647768.50801575</c:v>
                </c:pt>
                <c:pt idx="1164">
                  <c:v>-364597121.15857565</c:v>
                </c:pt>
                <c:pt idx="1165">
                  <c:v>-370034014.52157104</c:v>
                </c:pt>
                <c:pt idx="1166">
                  <c:v>-373926735.19976604</c:v>
                </c:pt>
                <c:pt idx="1167">
                  <c:v>-376252502.91676903</c:v>
                </c:pt>
                <c:pt idx="1168">
                  <c:v>-376997626.54571468</c:v>
                </c:pt>
                <c:pt idx="1169">
                  <c:v>-376157598.09717607</c:v>
                </c:pt>
                <c:pt idx="1170">
                  <c:v>-373737123.98587537</c:v>
                </c:pt>
                <c:pt idx="1171">
                  <c:v>-369750093.34911335</c:v>
                </c:pt>
                <c:pt idx="1172">
                  <c:v>-364219483.64486551</c:v>
                </c:pt>
                <c:pt idx="1173">
                  <c:v>-357177204.21083987</c:v>
                </c:pt>
                <c:pt idx="1174">
                  <c:v>-348663878.91413748</c:v>
                </c:pt>
                <c:pt idx="1175">
                  <c:v>-338728569.46119541</c:v>
                </c:pt>
                <c:pt idx="1176">
                  <c:v>-327428441.36619246</c:v>
                </c:pt>
                <c:pt idx="1177">
                  <c:v>-314828374.98991185</c:v>
                </c:pt>
                <c:pt idx="1178">
                  <c:v>-301000524.45713621</c:v>
                </c:pt>
                <c:pt idx="1179">
                  <c:v>-286023827.6360935</c:v>
                </c:pt>
                <c:pt idx="1180">
                  <c:v>-269983470.71551573</c:v>
                </c:pt>
                <c:pt idx="1181">
                  <c:v>-252970311.24093604</c:v>
                </c:pt>
                <c:pt idx="1182">
                  <c:v>-235080263.76953191</c:v>
                </c:pt>
                <c:pt idx="1183">
                  <c:v>-216413652.5699515</c:v>
                </c:pt>
                <c:pt idx="1184">
                  <c:v>-197074536.02816871</c:v>
                </c:pt>
                <c:pt idx="1185">
                  <c:v>-177170007.62078688</c:v>
                </c:pt>
                <c:pt idx="1186">
                  <c:v>-156809478.48188955</c:v>
                </c:pt>
                <c:pt idx="1187">
                  <c:v>-136103946.7173132</c:v>
                </c:pt>
                <c:pt idx="1188">
                  <c:v>-115165258.7101656</c:v>
                </c:pt>
                <c:pt idx="1189">
                  <c:v>-94105367.712889075</c:v>
                </c:pt>
                <c:pt idx="1190">
                  <c:v>-73035595.033796802</c:v>
                </c:pt>
                <c:pt idx="1191">
                  <c:v>-52065899.099725664</c:v>
                </c:pt>
                <c:pt idx="1192">
                  <c:v>-31304157.611449644</c:v>
                </c:pt>
                <c:pt idx="1193">
                  <c:v>-10855467.905287892</c:v>
                </c:pt>
                <c:pt idx="1194">
                  <c:v>9178529.5063083917</c:v>
                </c:pt>
                <c:pt idx="1195">
                  <c:v>28700299.419439346</c:v>
                </c:pt>
                <c:pt idx="1196">
                  <c:v>47617027.865052238</c:v>
                </c:pt>
                <c:pt idx="1197">
                  <c:v>65841201.138769604</c:v>
                </c:pt>
                <c:pt idx="1198">
                  <c:v>83291143.873397678</c:v>
                </c:pt>
                <c:pt idx="1199">
                  <c:v>99891512.4000763</c:v>
                </c:pt>
                <c:pt idx="1200">
                  <c:v>115573739.97820202</c:v>
                </c:pt>
                <c:pt idx="1201">
                  <c:v>130276430.83314779</c:v>
                </c:pt>
                <c:pt idx="1202">
                  <c:v>143945700.32203987</c:v>
                </c:pt>
                <c:pt idx="1203">
                  <c:v>156535458.94825116</c:v>
                </c:pt>
                <c:pt idx="1204">
                  <c:v>168007638.36216968</c:v>
                </c:pt>
                <c:pt idx="1205">
                  <c:v>178332357.91593134</c:v>
                </c:pt>
                <c:pt idx="1206">
                  <c:v>187488030.78005093</c:v>
                </c:pt>
                <c:pt idx="1207">
                  <c:v>195461409.07697079</c:v>
                </c:pt>
                <c:pt idx="1208">
                  <c:v>202247567.93716162</c:v>
                </c:pt>
                <c:pt idx="1209">
                  <c:v>207849828.834225</c:v>
                </c:pt>
                <c:pt idx="1210">
                  <c:v>212279623.00312185</c:v>
                </c:pt>
                <c:pt idx="1211">
                  <c:v>215556296.1868794</c:v>
                </c:pt>
                <c:pt idx="1212">
                  <c:v>217706856.38864902</c:v>
                </c:pt>
                <c:pt idx="1213">
                  <c:v>218765666.72460464</c:v>
                </c:pt>
                <c:pt idx="1214">
                  <c:v>218774085.87580311</c:v>
                </c:pt>
                <c:pt idx="1215">
                  <c:v>217780059.02079055</c:v>
                </c:pt>
                <c:pt idx="1216">
                  <c:v>215837662.49261093</c:v>
                </c:pt>
                <c:pt idx="1217">
                  <c:v>213006605.74127692</c:v>
                </c:pt>
                <c:pt idx="1218">
                  <c:v>209351694.49321711</c:v>
                </c:pt>
                <c:pt idx="1219">
                  <c:v>204942259.28042924</c:v>
                </c:pt>
                <c:pt idx="1220">
                  <c:v>199851553.7619766</c:v>
                </c:pt>
                <c:pt idx="1221">
                  <c:v>194156127.47722763</c:v>
                </c:pt>
                <c:pt idx="1222">
                  <c:v>187935177.85226697</c:v>
                </c:pt>
                <c:pt idx="1223">
                  <c:v>181269886.42686799</c:v>
                </c:pt>
                <c:pt idx="1224">
                  <c:v>174242744.37824497</c:v>
                </c:pt>
                <c:pt idx="1225">
                  <c:v>166936872.48871186</c:v>
                </c:pt>
                <c:pt idx="1226">
                  <c:v>159435340.73685095</c:v>
                </c:pt>
                <c:pt idx="1227">
                  <c:v>151820492.6856395</c:v>
                </c:pt>
                <c:pt idx="1228">
                  <c:v>144173279.79617888</c:v>
                </c:pt>
                <c:pt idx="1229">
                  <c:v>136572610.71275213</c:v>
                </c:pt>
                <c:pt idx="1230">
                  <c:v>129094720.44426489</c:v>
                </c:pt>
                <c:pt idx="1231">
                  <c:v>121812564.20988837</c:v>
                </c:pt>
                <c:pt idx="1232">
                  <c:v>114795240.52391914</c:v>
                </c:pt>
                <c:pt idx="1233">
                  <c:v>108107447.86803408</c:v>
                </c:pt>
                <c:pt idx="1234">
                  <c:v>101808979.03992422</c:v>
                </c:pt>
                <c:pt idx="1235">
                  <c:v>95954256.977685094</c:v>
                </c:pt>
                <c:pt idx="1236">
                  <c:v>90591915.541490287</c:v>
                </c:pt>
                <c:pt idx="1237">
                  <c:v>85764428.390352637</c:v>
                </c:pt>
                <c:pt idx="1238">
                  <c:v>81507788.724753886</c:v>
                </c:pt>
                <c:pt idx="1239">
                  <c:v>77851242.278336644</c:v>
                </c:pt>
                <c:pt idx="1240">
                  <c:v>74817075.536597848</c:v>
                </c:pt>
                <c:pt idx="1241">
                  <c:v>72420460.740619749</c:v>
                </c:pt>
                <c:pt idx="1242">
                  <c:v>70669358.802457809</c:v>
                </c:pt>
                <c:pt idx="1243">
                  <c:v>69564480.81908989</c:v>
                </c:pt>
                <c:pt idx="1244">
                  <c:v>69099308.427104115</c:v>
                </c:pt>
                <c:pt idx="1245">
                  <c:v>69260172.793855369</c:v>
                </c:pt>
                <c:pt idx="1246">
                  <c:v>70026391.596018553</c:v>
                </c:pt>
                <c:pt idx="1247">
                  <c:v>71370462.89658916</c:v>
                </c:pt>
                <c:pt idx="1248">
                  <c:v>73258314.399729177</c:v>
                </c:pt>
                <c:pt idx="1249">
                  <c:v>75649606.142638519</c:v>
                </c:pt>
                <c:pt idx="1250">
                  <c:v>78498084.277983725</c:v>
                </c:pt>
                <c:pt idx="1251">
                  <c:v>81751983.212358907</c:v>
                </c:pt>
                <c:pt idx="1252">
                  <c:v>85354472.99868542</c:v>
                </c:pt>
                <c:pt idx="1253">
                  <c:v>89244148.536113381</c:v>
                </c:pt>
                <c:pt idx="1254">
                  <c:v>93355556.812444597</c:v>
                </c:pt>
                <c:pt idx="1255">
                  <c:v>97619758.133725077</c:v>
                </c:pt>
                <c:pt idx="1256">
                  <c:v>101964917.02561402</c:v>
                </c:pt>
                <c:pt idx="1257">
                  <c:v>106316918.26343036</c:v>
                </c:pt>
                <c:pt idx="1258">
                  <c:v>110600003.2939536</c:v>
                </c:pt>
                <c:pt idx="1259">
                  <c:v>114737422.15380454</c:v>
                </c:pt>
                <c:pt idx="1260">
                  <c:v>118652095.86749601</c:v>
                </c:pt>
                <c:pt idx="1261">
                  <c:v>122267284.22410724</c:v>
                </c:pt>
                <c:pt idx="1262">
                  <c:v>125507253.78555758</c:v>
                </c:pt>
                <c:pt idx="1263">
                  <c:v>128297940.97201413</c:v>
                </c:pt>
                <c:pt idx="1264">
                  <c:v>130567605.10112168</c:v>
                </c:pt>
                <c:pt idx="1265">
                  <c:v>132247466.32727915</c:v>
                </c:pt>
                <c:pt idx="1266">
                  <c:v>133272323.53459418</c:v>
                </c:pt>
                <c:pt idx="1267">
                  <c:v>133581147.3816444</c:v>
                </c:pt>
                <c:pt idx="1268">
                  <c:v>133117643.87669618</c:v>
                </c:pt>
                <c:pt idx="1269">
                  <c:v>131830784.07725245</c:v>
                </c:pt>
                <c:pt idx="1270">
                  <c:v>129675295.75612982</c:v>
                </c:pt>
                <c:pt idx="1271">
                  <c:v>126612113.15587266</c:v>
                </c:pt>
                <c:pt idx="1272">
                  <c:v>122608781.26212776</c:v>
                </c:pt>
                <c:pt idx="1273">
                  <c:v>117639811.36234802</c:v>
                </c:pt>
                <c:pt idx="1274">
                  <c:v>111686985.01638041</c:v>
                </c:pt>
                <c:pt idx="1275">
                  <c:v>104739603.94746009</c:v>
                </c:pt>
                <c:pt idx="1276">
                  <c:v>96794683.763046771</c:v>
                </c:pt>
                <c:pt idx="1277">
                  <c:v>87857089.831836879</c:v>
                </c:pt>
                <c:pt idx="1278">
                  <c:v>77939614.073071435</c:v>
                </c:pt>
                <c:pt idx="1279">
                  <c:v>67062991.853754878</c:v>
                </c:pt>
                <c:pt idx="1280">
                  <c:v>55255858.635343194</c:v>
                </c:pt>
                <c:pt idx="1281">
                  <c:v>42554646.460543677</c:v>
                </c:pt>
                <c:pt idx="1282">
                  <c:v>29003420.819764078</c:v>
                </c:pt>
                <c:pt idx="1283">
                  <c:v>14653658.882124171</c:v>
                </c:pt>
                <c:pt idx="1284">
                  <c:v>-436029.48551006615</c:v>
                </c:pt>
                <c:pt idx="1285">
                  <c:v>-16200236.059534967</c:v>
                </c:pt>
                <c:pt idx="1286">
                  <c:v>-32567141.693544447</c:v>
                </c:pt>
                <c:pt idx="1287">
                  <c:v>-49458954.179195702</c:v>
                </c:pt>
                <c:pt idx="1288">
                  <c:v>-66792393.488480762</c:v>
                </c:pt>
                <c:pt idx="1289">
                  <c:v>-84479220.9945025</c:v>
                </c:pt>
                <c:pt idx="1290">
                  <c:v>-102426808.9352137</c:v>
                </c:pt>
                <c:pt idx="1291">
                  <c:v>-120538746.07927465</c:v>
                </c:pt>
                <c:pt idx="1292">
                  <c:v>-138715475.2773999</c:v>
                </c:pt>
                <c:pt idx="1293">
                  <c:v>-156854958.33839655</c:v>
                </c:pt>
                <c:pt idx="1294">
                  <c:v>-174853363.45836055</c:v>
                </c:pt>
                <c:pt idx="1295">
                  <c:v>-192605770.25577411</c:v>
                </c:pt>
                <c:pt idx="1296">
                  <c:v>-210006887.32585305</c:v>
                </c:pt>
                <c:pt idx="1297">
                  <c:v>-226951777.12547928</c:v>
                </c:pt>
                <c:pt idx="1298">
                  <c:v>-243336582.93619835</c:v>
                </c:pt>
                <c:pt idx="1299">
                  <c:v>-259059252.62755391</c:v>
                </c:pt>
                <c:pt idx="1300">
                  <c:v>-274020253.95667881</c:v>
                </c:pt>
              </c:numCache>
            </c:numRef>
          </c:xVal>
          <c:yVal>
            <c:numRef>
              <c:f>Лист1!$E$10:$E$1310</c:f>
              <c:numCache>
                <c:formatCode>General</c:formatCode>
                <c:ptCount val="1301"/>
              </c:numCache>
            </c:numRef>
          </c:yVal>
          <c:smooth val="0"/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5">
                    <a:shade val="65000"/>
                    <a:alpha val="60000"/>
                  </a:schemeClr>
                </a:solidFill>
              </a:ln>
              <a:effectLst/>
            </c:spPr>
          </c:marker>
          <c:xVal>
            <c:numRef>
              <c:f>Лист1!$D$10:$D$1310</c:f>
              <c:numCache>
                <c:formatCode>General</c:formatCode>
                <c:ptCount val="1301"/>
                <c:pt idx="0">
                  <c:v>77000000</c:v>
                </c:pt>
                <c:pt idx="1">
                  <c:v>77317968.999543279</c:v>
                </c:pt>
                <c:pt idx="2">
                  <c:v>78268261.10014832</c:v>
                </c:pt>
                <c:pt idx="3">
                  <c:v>79840061.007180482</c:v>
                </c:pt>
                <c:pt idx="4">
                  <c:v>82015441.004540801</c:v>
                </c:pt>
                <c:pt idx="5">
                  <c:v>84769506.837656558</c:v>
                </c:pt>
                <c:pt idx="6">
                  <c:v>88070600.396752447</c:v>
                </c:pt>
                <c:pt idx="7">
                  <c:v>91880557.66138719</c:v>
                </c:pt>
                <c:pt idx="8">
                  <c:v>96155019.947268531</c:v>
                </c:pt>
                <c:pt idx="9">
                  <c:v>100843796.09099035</c:v>
                </c:pt>
                <c:pt idx="10">
                  <c:v>105891272.82060117</c:v>
                </c:pt>
                <c:pt idx="11">
                  <c:v>111236870.19269671</c:v>
                </c:pt>
                <c:pt idx="12">
                  <c:v>116815538.63278218</c:v>
                </c:pt>
                <c:pt idx="13">
                  <c:v>122558293.79752883</c:v>
                </c:pt>
                <c:pt idx="14">
                  <c:v>128392785.18764141</c:v>
                </c:pt>
                <c:pt idx="15">
                  <c:v>134243894.18051702</c:v>
                </c:pt>
                <c:pt idx="16">
                  <c:v>140034356.92465764</c:v>
                </c:pt>
                <c:pt idx="17">
                  <c:v>145685407.3445996</c:v>
                </c:pt>
                <c:pt idx="18">
                  <c:v>151117435.34739339</c:v>
                </c:pt>
                <c:pt idx="19">
                  <c:v>156250655.20058751</c:v>
                </c:pt>
                <c:pt idx="20">
                  <c:v>161005778.96816552</c:v>
                </c:pt>
                <c:pt idx="21">
                  <c:v>165304689.84558046</c:v>
                </c:pt>
                <c:pt idx="22">
                  <c:v>169071110.22828221</c:v>
                </c:pt>
                <c:pt idx="23">
                  <c:v>172231259.38001004</c:v>
                </c:pt>
                <c:pt idx="24">
                  <c:v>174714495.63739377</c:v>
                </c:pt>
                <c:pt idx="25">
                  <c:v>176453938.19557884</c:v>
                </c:pt>
                <c:pt idx="26">
                  <c:v>177387063.6648646</c:v>
                </c:pt>
                <c:pt idx="27">
                  <c:v>177456272.76966354</c:v>
                </c:pt>
                <c:pt idx="28">
                  <c:v>176609422.77712286</c:v>
                </c:pt>
                <c:pt idx="29">
                  <c:v>174800321.49190214</c:v>
                </c:pt>
                <c:pt idx="30">
                  <c:v>171989178.93404615</c:v>
                </c:pt>
                <c:pt idx="31">
                  <c:v>168143013.12655461</c:v>
                </c:pt>
                <c:pt idx="32">
                  <c:v>163236006.75585189</c:v>
                </c:pt>
                <c:pt idx="33">
                  <c:v>157249811.82940811</c:v>
                </c:pt>
                <c:pt idx="34">
                  <c:v>150173799.8375974</c:v>
                </c:pt>
                <c:pt idx="35">
                  <c:v>142005255.3286624</c:v>
                </c:pt>
                <c:pt idx="36">
                  <c:v>132749511.22342454</c:v>
                </c:pt>
                <c:pt idx="37">
                  <c:v>122420024.62703489</c:v>
                </c:pt>
                <c:pt idx="38">
                  <c:v>111038392.33542514</c:v>
                </c:pt>
                <c:pt idx="39">
                  <c:v>98634305.680924833</c:v>
                </c:pt>
                <c:pt idx="40">
                  <c:v>85245444.811452344</c:v>
                </c:pt>
                <c:pt idx="41">
                  <c:v>70917312.94743453</c:v>
                </c:pt>
                <c:pt idx="42">
                  <c:v>55703011.606821716</c:v>
                </c:pt>
                <c:pt idx="43">
                  <c:v>39662958.227946714</c:v>
                </c:pt>
                <c:pt idx="44">
                  <c:v>22864548.049254745</c:v>
                </c:pt>
                <c:pt idx="45">
                  <c:v>5381762.5209383518</c:v>
                </c:pt>
                <c:pt idx="46">
                  <c:v>-12705273.076855436</c:v>
                </c:pt>
                <c:pt idx="47">
                  <c:v>-31310779.754270434</c:v>
                </c:pt>
                <c:pt idx="48">
                  <c:v>-50343859.257321581</c:v>
                </c:pt>
                <c:pt idx="49">
                  <c:v>-69709069.092360988</c:v>
                </c:pt>
                <c:pt idx="50">
                  <c:v>-89307034.076952934</c:v>
                </c:pt>
                <c:pt idx="51">
                  <c:v>-109035090.08822334</c:v>
                </c:pt>
                <c:pt idx="52">
                  <c:v>-128787955.43493253</c:v>
                </c:pt>
                <c:pt idx="53">
                  <c:v>-148458425.06815153</c:v>
                </c:pt>
                <c:pt idx="54">
                  <c:v>-167938082.66911161</c:v>
                </c:pt>
                <c:pt idx="55">
                  <c:v>-187118025.51282471</c:v>
                </c:pt>
                <c:pt idx="56">
                  <c:v>-205889596.90353173</c:v>
                </c:pt>
                <c:pt idx="57">
                  <c:v>-224145120.9136712</c:v>
                </c:pt>
                <c:pt idx="58">
                  <c:v>-241778634.13237959</c:v>
                </c:pt>
                <c:pt idx="59">
                  <c:v>-258686609.14275241</c:v>
                </c:pt>
                <c:pt idx="60">
                  <c:v>-274768664.49910843</c:v>
                </c:pt>
                <c:pt idx="61">
                  <c:v>-289928256.06597447</c:v>
                </c:pt>
                <c:pt idx="62">
                  <c:v>-304073344.708763</c:v>
                </c:pt>
                <c:pt idx="63">
                  <c:v>-317117035.49125057</c:v>
                </c:pt>
                <c:pt idx="64">
                  <c:v>-328978183.73574781</c:v>
                </c:pt>
                <c:pt idx="65">
                  <c:v>-339581963.53685105</c:v>
                </c:pt>
                <c:pt idx="66">
                  <c:v>-348860394.58713144</c:v>
                </c:pt>
                <c:pt idx="67">
                  <c:v>-356752823.47111201</c:v>
                </c:pt>
                <c:pt idx="68">
                  <c:v>-363206355.91021729</c:v>
                </c:pt>
                <c:pt idx="69">
                  <c:v>-368176236.79365277</c:v>
                </c:pt>
                <c:pt idx="70">
                  <c:v>-371626175.20581144</c:v>
                </c:pt>
                <c:pt idx="71">
                  <c:v>-373528612.05703866</c:v>
                </c:pt>
                <c:pt idx="72">
                  <c:v>-373864928.33851612</c:v>
                </c:pt>
                <c:pt idx="73">
                  <c:v>-372625592.45060122</c:v>
                </c:pt>
                <c:pt idx="74">
                  <c:v>-369810245.49403495</c:v>
                </c:pt>
                <c:pt idx="75">
                  <c:v>-365427723.86176968</c:v>
                </c:pt>
                <c:pt idx="76">
                  <c:v>-359496018.92247546</c:v>
                </c:pt>
                <c:pt idx="77">
                  <c:v>-352042174.04172504</c:v>
                </c:pt>
                <c:pt idx="78">
                  <c:v>-343102119.64008725</c:v>
                </c:pt>
                <c:pt idx="79">
                  <c:v>-332720447.43554103</c:v>
                </c:pt>
                <c:pt idx="80">
                  <c:v>-320950125.45746934</c:v>
                </c:pt>
                <c:pt idx="81">
                  <c:v>-307852155.84775853</c:v>
                </c:pt>
                <c:pt idx="82">
                  <c:v>-293495177.87807208</c:v>
                </c:pt>
                <c:pt idx="83">
                  <c:v>-277955019.00814712</c:v>
                </c:pt>
                <c:pt idx="84">
                  <c:v>-261314197.18506306</c:v>
                </c:pt>
                <c:pt idx="85">
                  <c:v>-243661377.93510252</c:v>
                </c:pt>
                <c:pt idx="86">
                  <c:v>-225090790.12547874</c:v>
                </c:pt>
                <c:pt idx="87">
                  <c:v>-205701604.57044971</c:v>
                </c:pt>
                <c:pt idx="88">
                  <c:v>-185597279.9229899</c:v>
                </c:pt>
                <c:pt idx="89">
                  <c:v>-164884880.52730286</c:v>
                </c:pt>
                <c:pt idx="90">
                  <c:v>-143674371.10729337</c:v>
                </c:pt>
                <c:pt idx="91">
                  <c:v>-122077893.33024035</c:v>
                </c:pt>
                <c:pt idx="92">
                  <c:v>-100209029.41209505</c:v>
                </c:pt>
                <c:pt idx="93">
                  <c:v>-78182058.020166188</c:v>
                </c:pt>
                <c:pt idx="94">
                  <c:v>-56111207.779785097</c:v>
                </c:pt>
                <c:pt idx="95">
                  <c:v>-34109913.703513615</c:v>
                </c:pt>
                <c:pt idx="96">
                  <c:v>-12290081.834483989</c:v>
                </c:pt>
                <c:pt idx="97">
                  <c:v>9238632.6702447906</c:v>
                </c:pt>
                <c:pt idx="98">
                  <c:v>30369528.894367695</c:v>
                </c:pt>
                <c:pt idx="99">
                  <c:v>50999539.974495746</c:v>
                </c:pt>
                <c:pt idx="100">
                  <c:v>71029884.567039415</c:v>
                </c:pt>
                <c:pt idx="101">
                  <c:v>90366685.379919395</c:v>
                </c:pt>
                <c:pt idx="102">
                  <c:v>108921550.42558077</c:v>
                </c:pt>
                <c:pt idx="103">
                  <c:v>126612112.92980278</c:v>
                </c:pt>
                <c:pt idx="104">
                  <c:v>143362526.13844079</c:v>
                </c:pt>
                <c:pt idx="105">
                  <c:v>159103909.59918016</c:v>
                </c:pt>
                <c:pt idx="106">
                  <c:v>173774743.85517281</c:v>
                </c:pt>
                <c:pt idx="107">
                  <c:v>187321210.86939758</c:v>
                </c:pt>
                <c:pt idx="108">
                  <c:v>199697477.89989412</c:v>
                </c:pt>
                <c:pt idx="109">
                  <c:v>210865922.96370751</c:v>
                </c:pt>
                <c:pt idx="110">
                  <c:v>220797300.45835921</c:v>
                </c:pt>
                <c:pt idx="111">
                  <c:v>229470845.95072824</c:v>
                </c:pt>
                <c:pt idx="112">
                  <c:v>236874319.59113753</c:v>
                </c:pt>
                <c:pt idx="113">
                  <c:v>243003988.06187773</c:v>
                </c:pt>
                <c:pt idx="114">
                  <c:v>247864545.42101967</c:v>
                </c:pt>
                <c:pt idx="115">
                  <c:v>251468973.65085393</c:v>
                </c:pt>
                <c:pt idx="116">
                  <c:v>253838344.16230667</c:v>
                </c:pt>
                <c:pt idx="117">
                  <c:v>255001561.93898395</c:v>
                </c:pt>
                <c:pt idx="118">
                  <c:v>254995054.42387816</c:v>
                </c:pt>
                <c:pt idx="119">
                  <c:v>253862407.65515161</c:v>
                </c:pt>
                <c:pt idx="120">
                  <c:v>251653952.54180092</c:v>
                </c:pt>
                <c:pt idx="121">
                  <c:v>248426304.5326013</c:v>
                </c:pt>
                <c:pt idx="122">
                  <c:v>244241860.26981586</c:v>
                </c:pt>
                <c:pt idx="123">
                  <c:v>239168255.13028324</c:v>
                </c:pt>
                <c:pt idx="124">
                  <c:v>233277785.83836311</c:v>
                </c:pt>
                <c:pt idx="125">
                  <c:v>226646802.58574268</c:v>
                </c:pt>
                <c:pt idx="126">
                  <c:v>219355075.31047431</c:v>
                </c:pt>
                <c:pt idx="127">
                  <c:v>211485138.97020441</c:v>
                </c:pt>
                <c:pt idx="128">
                  <c:v>203121622.7910656</c:v>
                </c:pt>
                <c:pt idx="129">
                  <c:v>194350568.58303854</c:v>
                </c:pt>
                <c:pt idx="130">
                  <c:v>185258743.28397799</c:v>
                </c:pt>
                <c:pt idx="131">
                  <c:v>175932950.92743689</c:v>
                </c:pt>
                <c:pt idx="132">
                  <c:v>166459349.22365621</c:v>
                </c:pt>
                <c:pt idx="133">
                  <c:v>156922775.8987245</c:v>
                </c:pt>
                <c:pt idx="134">
                  <c:v>147406089.85425878</c:v>
                </c:pt>
                <c:pt idx="135">
                  <c:v>137989532.08968845</c:v>
                </c:pt>
                <c:pt idx="136">
                  <c:v>128750111.17221028</c:v>
                </c:pt>
                <c:pt idx="137">
                  <c:v>119761017.84694824</c:v>
                </c:pt>
                <c:pt idx="138">
                  <c:v>111091073.15320989</c:v>
                </c:pt>
                <c:pt idx="139">
                  <c:v>102804214.1537174</c:v>
                </c:pt>
                <c:pt idx="140">
                  <c:v>94959021.094208941</c:v>
                </c:pt>
                <c:pt idx="141">
                  <c:v>87608289.49305284</c:v>
                </c:pt>
                <c:pt idx="142">
                  <c:v>80798650.316855371</c:v>
                </c:pt>
                <c:pt idx="143">
                  <c:v>74570241.031031519</c:v>
                </c:pt>
                <c:pt idx="144">
                  <c:v>68956429.926709414</c:v>
                </c:pt>
                <c:pt idx="145">
                  <c:v>63983595.720020324</c:v>
                </c:pt>
                <c:pt idx="146">
                  <c:v>59670963.99983421</c:v>
                </c:pt>
                <c:pt idx="147">
                  <c:v>56030501.66844824</c:v>
                </c:pt>
                <c:pt idx="148">
                  <c:v>53066870.079852164</c:v>
                </c:pt>
                <c:pt idx="149">
                  <c:v>50777437.135255933</c:v>
                </c:pt>
                <c:pt idx="150">
                  <c:v>49152348.148884028</c:v>
                </c:pt>
                <c:pt idx="151">
                  <c:v>48174654.851947278</c:v>
                </c:pt>
                <c:pt idx="152">
                  <c:v>47820501.462520346</c:v>
                </c:pt>
                <c:pt idx="153">
                  <c:v>48059366.317041606</c:v>
                </c:pt>
                <c:pt idx="154">
                  <c:v>48854357.138558462</c:v>
                </c:pt>
                <c:pt idx="155">
                  <c:v>50162557.610767514</c:v>
                </c:pt>
                <c:pt idx="156">
                  <c:v>51935422.538399979</c:v>
                </c:pt>
                <c:pt idx="157">
                  <c:v>54119218.506443202</c:v>
                </c:pt>
                <c:pt idx="158">
                  <c:v>56655506.605843842</c:v>
                </c:pt>
                <c:pt idx="159">
                  <c:v>59481663.474246204</c:v>
                </c:pt>
                <c:pt idx="160">
                  <c:v>62531436.609378174</c:v>
                </c:pt>
                <c:pt idx="161">
                  <c:v>65735529.652073987</c:v>
                </c:pt>
                <c:pt idx="162">
                  <c:v>69022213.107549772</c:v>
                </c:pt>
                <c:pt idx="163">
                  <c:v>72317955.779153749</c:v>
                </c:pt>
                <c:pt idx="164">
                  <c:v>75548072.029806763</c:v>
                </c:pt>
                <c:pt idx="165">
                  <c:v>78637379.86398004</c:v>
                </c:pt>
                <c:pt idx="166">
                  <c:v>81510864.738180161</c:v>
                </c:pt>
                <c:pt idx="167">
                  <c:v>84094343.961215004</c:v>
                </c:pt>
                <c:pt idx="168">
                  <c:v>86315126.537311941</c:v>
                </c:pt>
                <c:pt idx="169">
                  <c:v>88102663.335561544</c:v>
                </c:pt>
                <c:pt idx="170">
                  <c:v>89389182.53790912</c:v>
                </c:pt>
                <c:pt idx="171">
                  <c:v>90110305.424532667</c:v>
                </c:pt>
                <c:pt idx="172">
                  <c:v>90205637.699145377</c:v>
                </c:pt>
                <c:pt idx="173">
                  <c:v>89619331.736464754</c:v>
                </c:pt>
                <c:pt idx="174">
                  <c:v>88300615.348502234</c:v>
                </c:pt>
                <c:pt idx="175">
                  <c:v>86204282.913817078</c:v>
                </c:pt>
                <c:pt idx="176">
                  <c:v>83291144.992669344</c:v>
                </c:pt>
                <c:pt idx="177">
                  <c:v>79528432.858987182</c:v>
                </c:pt>
                <c:pt idx="178">
                  <c:v>74890154.714973077</c:v>
                </c:pt>
                <c:pt idx="179">
                  <c:v>69357400.713535547</c:v>
                </c:pt>
                <c:pt idx="180">
                  <c:v>62918594.294867814</c:v>
                </c:pt>
                <c:pt idx="181">
                  <c:v>55569687.743586913</c:v>
                </c:pt>
                <c:pt idx="182">
                  <c:v>47314300.288930357</c:v>
                </c:pt>
                <c:pt idx="183">
                  <c:v>38163797.499476835</c:v>
                </c:pt>
                <c:pt idx="184">
                  <c:v>28137311.162563413</c:v>
                </c:pt>
                <c:pt idx="185">
                  <c:v>17261699.283720478</c:v>
                </c:pt>
                <c:pt idx="186">
                  <c:v>5571446.2897569537</c:v>
                </c:pt>
                <c:pt idx="187">
                  <c:v>-6891496.0327353776</c:v>
                </c:pt>
                <c:pt idx="188">
                  <c:v>-20077925.887061089</c:v>
                </c:pt>
                <c:pt idx="189">
                  <c:v>-33931665.690060571</c:v>
                </c:pt>
                <c:pt idx="190">
                  <c:v>-48389891.327728733</c:v>
                </c:pt>
                <c:pt idx="191">
                  <c:v>-63383514.186315209</c:v>
                </c:pt>
                <c:pt idx="192">
                  <c:v>-78837613.304219991</c:v>
                </c:pt>
                <c:pt idx="193">
                  <c:v>-94671914.611094296</c:v>
                </c:pt>
                <c:pt idx="194">
                  <c:v>-110801313.86378846</c:v>
                </c:pt>
                <c:pt idx="195">
                  <c:v>-127136439.5567511</c:v>
                </c:pt>
                <c:pt idx="196">
                  <c:v>-143584251.77973789</c:v>
                </c:pt>
                <c:pt idx="197">
                  <c:v>-160048672.72043249</c:v>
                </c:pt>
                <c:pt idx="198">
                  <c:v>-176431244.26592001</c:v>
                </c:pt>
                <c:pt idx="199">
                  <c:v>-192631807.94669023</c:v>
                </c:pt>
                <c:pt idx="200">
                  <c:v>-208549202.2915599</c:v>
                </c:pt>
                <c:pt idx="201">
                  <c:v>-224081972.52292818</c:v>
                </c:pt>
                <c:pt idx="202">
                  <c:v>-239129087.42012244</c:v>
                </c:pt>
                <c:pt idx="203">
                  <c:v>-253590658.11509359</c:v>
                </c:pt>
                <c:pt idx="204">
                  <c:v>-267368653.55980465</c:v>
                </c:pt>
                <c:pt idx="205">
                  <c:v>-280367607.41857916</c:v>
                </c:pt>
                <c:pt idx="206">
                  <c:v>-292495311.19133228</c:v>
                </c:pt>
                <c:pt idx="207">
                  <c:v>-303663488.46463311</c:v>
                </c:pt>
                <c:pt idx="208">
                  <c:v>-313788445.31630898</c:v>
                </c:pt>
                <c:pt idx="209">
                  <c:v>-322791692.06482685</c:v>
                </c:pt>
                <c:pt idx="210">
                  <c:v>-330600531.75583613</c:v>
                </c:pt>
                <c:pt idx="211">
                  <c:v>-337148611.01349699</c:v>
                </c:pt>
                <c:pt idx="212">
                  <c:v>-342376429.15188265</c:v>
                </c:pt>
                <c:pt idx="213">
                  <c:v>-346231801.73984259</c:v>
                </c:pt>
                <c:pt idx="214">
                  <c:v>-348670275.13907564</c:v>
                </c:pt>
                <c:pt idx="215">
                  <c:v>-349655488.88739896</c:v>
                </c:pt>
                <c:pt idx="216">
                  <c:v>-349159483.17469895</c:v>
                </c:pt>
                <c:pt idx="217">
                  <c:v>-347162949.0550977</c:v>
                </c:pt>
                <c:pt idx="218">
                  <c:v>-343655419.4525125</c:v>
                </c:pt>
                <c:pt idx="219">
                  <c:v>-338635399.44500899</c:v>
                </c:pt>
                <c:pt idx="220">
                  <c:v>-332110434.75299776</c:v>
                </c:pt>
                <c:pt idx="221">
                  <c:v>-324097117.80415553</c:v>
                </c:pt>
                <c:pt idx="222">
                  <c:v>-314621031.2006861</c:v>
                </c:pt>
                <c:pt idx="223">
                  <c:v>-303716628.86882389</c:v>
                </c:pt>
                <c:pt idx="224">
                  <c:v>-291427055.62299573</c:v>
                </c:pt>
                <c:pt idx="225">
                  <c:v>-277803906.32444525</c:v>
                </c:pt>
                <c:pt idx="226">
                  <c:v>-262906926.25312179</c:v>
                </c:pt>
                <c:pt idx="227">
                  <c:v>-246803654.73896468</c:v>
                </c:pt>
                <c:pt idx="228">
                  <c:v>-229569014.51128501</c:v>
                </c:pt>
                <c:pt idx="229">
                  <c:v>-211284849.61966801</c:v>
                </c:pt>
                <c:pt idx="230">
                  <c:v>-192039415.15380871</c:v>
                </c:pt>
                <c:pt idx="231">
                  <c:v>-171926822.34020936</c:v>
                </c:pt>
                <c:pt idx="232">
                  <c:v>-151046442.91808724</c:v>
                </c:pt>
                <c:pt idx="233">
                  <c:v>-129502276.99281815</c:v>
                </c:pt>
                <c:pt idx="234">
                  <c:v>-107402288.83057195</c:v>
                </c:pt>
                <c:pt idx="235">
                  <c:v>-84857715.290529162</c:v>
                </c:pt>
                <c:pt idx="236">
                  <c:v>-61982351.789498776</c:v>
                </c:pt>
                <c:pt idx="237">
                  <c:v>-38891820.856412299</c:v>
                </c:pt>
                <c:pt idx="238">
                  <c:v>-15702828.459868962</c:v>
                </c:pt>
                <c:pt idx="239">
                  <c:v>7467586.6202929262</c:v>
                </c:pt>
                <c:pt idx="240">
                  <c:v>30502805.057148583</c:v>
                </c:pt>
                <c:pt idx="241">
                  <c:v>53287375.545935661</c:v>
                </c:pt>
                <c:pt idx="242">
                  <c:v>75707754.376360416</c:v>
                </c:pt>
                <c:pt idx="243">
                  <c:v>97653030.773259297</c:v>
                </c:pt>
                <c:pt idx="244">
                  <c:v>119015632.87651704</c:v>
                </c:pt>
                <c:pt idx="245">
                  <c:v>139692009.3741886</c:v>
                </c:pt>
                <c:pt idx="246">
                  <c:v>159583281.98226324</c:v>
                </c:pt>
                <c:pt idx="247">
                  <c:v>178595864.17906016</c:v>
                </c:pt>
                <c:pt idx="248">
                  <c:v>196642041.85029846</c:v>
                </c:pt>
                <c:pt idx="249">
                  <c:v>213640511.7806198</c:v>
                </c:pt>
                <c:pt idx="250">
                  <c:v>229516874.23664939</c:v>
                </c:pt>
                <c:pt idx="251">
                  <c:v>244204076.22333369</c:v>
                </c:pt>
                <c:pt idx="252">
                  <c:v>257642802.3567456</c:v>
                </c:pt>
                <c:pt idx="253">
                  <c:v>269781810.68019021</c:v>
                </c:pt>
                <c:pt idx="254">
                  <c:v>280578211.15339303</c:v>
                </c:pt>
                <c:pt idx="255">
                  <c:v>289997684.96387267</c:v>
                </c:pt>
                <c:pt idx="256">
                  <c:v>298014643.24217194</c:v>
                </c:pt>
                <c:pt idx="257">
                  <c:v>304612324.20527744</c:v>
                </c:pt>
                <c:pt idx="258">
                  <c:v>309782828.20200062</c:v>
                </c:pt>
                <c:pt idx="259">
                  <c:v>313527090.58705455</c:v>
                </c:pt>
                <c:pt idx="260">
                  <c:v>315854792.80365062</c:v>
                </c:pt>
                <c:pt idx="261">
                  <c:v>316784212.50435835</c:v>
                </c:pt>
                <c:pt idx="262">
                  <c:v>316342013.98338282</c:v>
                </c:pt>
                <c:pt idx="263">
                  <c:v>314562980.62706029</c:v>
                </c:pt>
                <c:pt idx="264">
                  <c:v>311489691.51005459</c:v>
                </c:pt>
                <c:pt idx="265">
                  <c:v>307172144.66936541</c:v>
                </c:pt>
                <c:pt idx="266">
                  <c:v>301667329.97384506</c:v>
                </c:pt>
                <c:pt idx="267">
                  <c:v>295038754.87065041</c:v>
                </c:pt>
                <c:pt idx="268">
                  <c:v>287355926.62922567</c:v>
                </c:pt>
                <c:pt idx="269">
                  <c:v>278693795.01555568</c:v>
                </c:pt>
                <c:pt idx="270">
                  <c:v>269132159.61225408</c:v>
                </c:pt>
                <c:pt idx="271">
                  <c:v>258755046.25146246</c:v>
                </c:pt>
                <c:pt idx="272">
                  <c:v>247650057.24573022</c:v>
                </c:pt>
                <c:pt idx="273">
                  <c:v>235907700.28538543</c:v>
                </c:pt>
                <c:pt idx="274">
                  <c:v>223620701.01811162</c:v>
                </c:pt>
                <c:pt idx="275">
                  <c:v>210883304.43638432</c:v>
                </c:pt>
                <c:pt idx="276">
                  <c:v>197790570.27036035</c:v>
                </c:pt>
                <c:pt idx="277">
                  <c:v>184437667.61720616</c:v>
                </c:pt>
                <c:pt idx="278">
                  <c:v>170919174.03248951</c:v>
                </c:pt>
                <c:pt idx="279">
                  <c:v>157328384.26520437</c:v>
                </c:pt>
                <c:pt idx="280">
                  <c:v>143756633.7355842</c:v>
                </c:pt>
                <c:pt idx="281">
                  <c:v>130292641.73475917</c:v>
                </c:pt>
                <c:pt idx="282">
                  <c:v>117021879.16837648</c:v>
                </c:pt>
                <c:pt idx="283">
                  <c:v>104025965.47377931</c:v>
                </c:pt>
                <c:pt idx="284">
                  <c:v>91382099.113631845</c:v>
                </c:pt>
                <c:pt idx="285">
                  <c:v>79162525.789708763</c:v>
                </c:pt>
                <c:pt idx="286">
                  <c:v>67434048.230871126</c:v>
                </c:pt>
                <c:pt idx="287">
                  <c:v>56257581.091186792</c:v>
                </c:pt>
                <c:pt idx="288">
                  <c:v>45687754.150123656</c:v>
                </c:pt>
                <c:pt idx="289">
                  <c:v>35772566.639276087</c:v>
                </c:pt>
                <c:pt idx="290">
                  <c:v>26553095.131958663</c:v>
                </c:pt>
                <c:pt idx="291">
                  <c:v>18063257.026092023</c:v>
                </c:pt>
                <c:pt idx="292">
                  <c:v>10329631.230130166</c:v>
                </c:pt>
                <c:pt idx="293">
                  <c:v>3371337.2294952273</c:v>
                </c:pt>
                <c:pt idx="294">
                  <c:v>-2800026.7297124565</c:v>
                </c:pt>
                <c:pt idx="295">
                  <c:v>-8180386.0487776697</c:v>
                </c:pt>
                <c:pt idx="296">
                  <c:v>-12773132.932878166</c:v>
                </c:pt>
                <c:pt idx="297">
                  <c:v>-16589010.898808002</c:v>
                </c:pt>
                <c:pt idx="298">
                  <c:v>-19645941.677939937</c:v>
                </c:pt>
                <c:pt idx="299">
                  <c:v>-21968795.991583541</c:v>
                </c:pt>
                <c:pt idx="300">
                  <c:v>-23589110.097678572</c:v>
                </c:pt>
                <c:pt idx="301">
                  <c:v>-24544750.415072396</c:v>
                </c:pt>
                <c:pt idx="302">
                  <c:v>-24879528.921411455</c:v>
                </c:pt>
                <c:pt idx="303">
                  <c:v>-24642772.390089557</c:v>
                </c:pt>
                <c:pt idx="304">
                  <c:v>-23888848.877910659</c:v>
                </c:pt>
                <c:pt idx="305">
                  <c:v>-22676655.19565171</c:v>
                </c:pt>
                <c:pt idx="306">
                  <c:v>-21069069.386116467</c:v>
                </c:pt>
                <c:pt idx="307">
                  <c:v>-19132372.496401832</c:v>
                </c:pt>
                <c:pt idx="308">
                  <c:v>-16935644.161009543</c:v>
                </c:pt>
                <c:pt idx="309">
                  <c:v>-14550136.708399411</c:v>
                </c:pt>
                <c:pt idx="310">
                  <c:v>-12048632.664185768</c:v>
                </c:pt>
                <c:pt idx="311">
                  <c:v>-9504790.6481676754</c:v>
                </c:pt>
                <c:pt idx="312">
                  <c:v>-6992484.7489045151</c:v>
                </c:pt>
                <c:pt idx="313">
                  <c:v>-4585142.5079020709</c:v>
                </c:pt>
                <c:pt idx="314">
                  <c:v>-2355086.6553539634</c:v>
                </c:pt>
                <c:pt idx="315">
                  <c:v>-372885.71066615731</c:v>
                </c:pt>
                <c:pt idx="316">
                  <c:v>1293281.5060742646</c:v>
                </c:pt>
                <c:pt idx="317">
                  <c:v>2578242.5104321986</c:v>
                </c:pt>
                <c:pt idx="318">
                  <c:v>3420424.1385225654</c:v>
                </c:pt>
                <c:pt idx="319">
                  <c:v>3762417.2592471838</c:v>
                </c:pt>
                <c:pt idx="320">
                  <c:v>3551508.8053638786</c:v>
                </c:pt>
                <c:pt idx="321">
                  <c:v>2740176.9607151896</c:v>
                </c:pt>
                <c:pt idx="322">
                  <c:v>1286545.6180595309</c:v>
                </c:pt>
                <c:pt idx="323">
                  <c:v>-845205.47170169652</c:v>
                </c:pt>
                <c:pt idx="324">
                  <c:v>-3684478.1048199534</c:v>
                </c:pt>
                <c:pt idx="325">
                  <c:v>-7253943.4726752043</c:v>
                </c:pt>
                <c:pt idx="326">
                  <c:v>-11569282.961012304</c:v>
                </c:pt>
                <c:pt idx="327">
                  <c:v>-16638984.010468215</c:v>
                </c:pt>
                <c:pt idx="328">
                  <c:v>-22464192.733839959</c:v>
                </c:pt>
                <c:pt idx="329">
                  <c:v>-29038624.558028609</c:v>
                </c:pt>
                <c:pt idx="330">
                  <c:v>-36348533.721323341</c:v>
                </c:pt>
                <c:pt idx="331">
                  <c:v>-44372742.012912989</c:v>
                </c:pt>
                <c:pt idx="332">
                  <c:v>-53082726.694537669</c:v>
                </c:pt>
                <c:pt idx="333">
                  <c:v>-62442767.097340286</c:v>
                </c:pt>
                <c:pt idx="334">
                  <c:v>-72410148.943582073</c:v>
                </c:pt>
                <c:pt idx="335">
                  <c:v>-82935425.006235197</c:v>
                </c:pt>
                <c:pt idx="336">
                  <c:v>-93962730.292835802</c:v>
                </c:pt>
                <c:pt idx="337">
                  <c:v>-105430149.52651438</c:v>
                </c:pt>
                <c:pt idx="338">
                  <c:v>-117270134.2999451</c:v>
                </c:pt>
                <c:pt idx="339">
                  <c:v>-129409966.89997905</c:v>
                </c:pt>
                <c:pt idx="340">
                  <c:v>-141772267.44482642</c:v>
                </c:pt>
                <c:pt idx="341">
                  <c:v>-154275540.64443332</c:v>
                </c:pt>
                <c:pt idx="342">
                  <c:v>-166834758.19067067</c:v>
                </c:pt>
                <c:pt idx="343">
                  <c:v>-179361972.50937113</c:v>
                </c:pt>
                <c:pt idx="344">
                  <c:v>-191766957.36317295</c:v>
                </c:pt>
                <c:pt idx="345">
                  <c:v>-203957870.58439565</c:v>
                </c:pt>
                <c:pt idx="346">
                  <c:v>-215841934.04231441</c:v>
                </c:pt>
                <c:pt idx="347">
                  <c:v>-227326125.81060153</c:v>
                </c:pt>
                <c:pt idx="348">
                  <c:v>-238317879.39934617</c:v>
                </c:pt>
                <c:pt idx="349">
                  <c:v>-248725784.85276735</c:v>
                </c:pt>
                <c:pt idx="350">
                  <c:v>-258460286.48897117</c:v>
                </c:pt>
                <c:pt idx="351">
                  <c:v>-267434372.07207939</c:v>
                </c:pt>
                <c:pt idx="352">
                  <c:v>-275564248.25970864</c:v>
                </c:pt>
                <c:pt idx="353">
                  <c:v>-282769997.25969809</c:v>
                </c:pt>
                <c:pt idx="354">
                  <c:v>-288976209.75858295</c:v>
                </c:pt>
                <c:pt idx="355">
                  <c:v>-294112589.349594</c:v>
                </c:pt>
                <c:pt idx="356">
                  <c:v>-298114523.88877583</c:v>
                </c:pt>
                <c:pt idx="357">
                  <c:v>-300923619.44266891</c:v>
                </c:pt>
                <c:pt idx="358">
                  <c:v>-302488192.7581811</c:v>
                </c:pt>
                <c:pt idx="359">
                  <c:v>-302763718.48283601</c:v>
                </c:pt>
                <c:pt idx="360">
                  <c:v>-301713227.68931556</c:v>
                </c:pt>
                <c:pt idx="361">
                  <c:v>-299307654.60976022</c:v>
                </c:pt>
                <c:pt idx="362">
                  <c:v>-295526128.86004448</c:v>
                </c:pt>
                <c:pt idx="363">
                  <c:v>-290356210.82943475</c:v>
                </c:pt>
                <c:pt idx="364">
                  <c:v>-283794068.32380629</c:v>
                </c:pt>
                <c:pt idx="365">
                  <c:v>-275844592.97784686</c:v>
                </c:pt>
                <c:pt idx="366">
                  <c:v>-266521455.39029914</c:v>
                </c:pt>
                <c:pt idx="367">
                  <c:v>-255847098.38304317</c:v>
                </c:pt>
                <c:pt idx="368">
                  <c:v>-243852668.23640668</c:v>
                </c:pt>
                <c:pt idx="369">
                  <c:v>-230577884.2061823</c:v>
                </c:pt>
                <c:pt idx="370">
                  <c:v>-216070847.07908601</c:v>
                </c:pt>
                <c:pt idx="371">
                  <c:v>-200387787.96948215</c:v>
                </c:pt>
                <c:pt idx="372">
                  <c:v>-183592758.99783456</c:v>
                </c:pt>
                <c:pt idx="373">
                  <c:v>-165757267.91729149</c:v>
                </c:pt>
                <c:pt idx="374">
                  <c:v>-146959859.16592264</c:v>
                </c:pt>
                <c:pt idx="375">
                  <c:v>-127285644.21538614</c:v>
                </c:pt>
                <c:pt idx="376">
                  <c:v>-106825784.45927036</c:v>
                </c:pt>
                <c:pt idx="377">
                  <c:v>-85676930.233316675</c:v>
                </c:pt>
                <c:pt idx="378">
                  <c:v>-63940619.882581122</c:v>
                </c:pt>
                <c:pt idx="379">
                  <c:v>-41722643.084959075</c:v>
                </c:pt>
                <c:pt idx="380">
                  <c:v>-19132372.904198594</c:v>
                </c:pt>
                <c:pt idx="381">
                  <c:v>3717928.7233834118</c:v>
                </c:pt>
                <c:pt idx="382">
                  <c:v>26713827.1675051</c:v>
                </c:pt>
                <c:pt idx="383">
                  <c:v>49739447.885890529</c:v>
                </c:pt>
                <c:pt idx="384">
                  <c:v>72678220.623623118</c:v>
                </c:pt>
                <c:pt idx="385">
                  <c:v>95413629.757834837</c:v>
                </c:pt>
                <c:pt idx="386">
                  <c:v>117829965.46804188</c:v>
                </c:pt>
                <c:pt idx="387">
                  <c:v>139813070.40380707</c:v>
                </c:pt>
                <c:pt idx="388">
                  <c:v>161251076.55165759</c:v>
                </c:pt>
                <c:pt idx="389">
                  <c:v>182035127.07221723</c:v>
                </c:pt>
                <c:pt idx="390">
                  <c:v>202060077.98577148</c:v>
                </c:pt>
                <c:pt idx="391">
                  <c:v>221225174.72920156</c:v>
                </c:pt>
                <c:pt idx="392">
                  <c:v>239434698.78833157</c:v>
                </c:pt>
                <c:pt idx="393">
                  <c:v>256598579.82590526</c:v>
                </c:pt>
                <c:pt idx="394">
                  <c:v>272632968.97505218</c:v>
                </c:pt>
                <c:pt idx="395">
                  <c:v>287460769.24938506</c:v>
                </c:pt>
                <c:pt idx="396">
                  <c:v>301012119.33171749</c:v>
                </c:pt>
                <c:pt idx="397">
                  <c:v>313224827.34152168</c:v>
                </c:pt>
                <c:pt idx="398">
                  <c:v>324044751.54415965</c:v>
                </c:pt>
                <c:pt idx="399">
                  <c:v>333426125.34997356</c:v>
                </c:pt>
                <c:pt idx="400">
                  <c:v>341331824.35562456</c:v>
                </c:pt>
                <c:pt idx="401">
                  <c:v>347733573.60072565</c:v>
                </c:pt>
                <c:pt idx="402">
                  <c:v>352612093.64664364</c:v>
                </c:pt>
                <c:pt idx="403">
                  <c:v>355957184.52821672</c:v>
                </c:pt>
                <c:pt idx="404">
                  <c:v>357767747.07974887</c:v>
                </c:pt>
                <c:pt idx="405">
                  <c:v>358051741.59069496</c:v>
                </c:pt>
                <c:pt idx="406">
                  <c:v>356826084.20058668</c:v>
                </c:pt>
                <c:pt idx="407">
                  <c:v>354116481.89365685</c:v>
                </c:pt>
                <c:pt idx="408">
                  <c:v>349957207.39793897</c:v>
                </c:pt>
                <c:pt idx="409">
                  <c:v>344390815.7281189</c:v>
                </c:pt>
                <c:pt idx="410">
                  <c:v>337467804.53288287</c:v>
                </c:pt>
                <c:pt idx="411">
                  <c:v>329246220.81284267</c:v>
                </c:pt>
                <c:pt idx="412">
                  <c:v>319791216.96135432</c:v>
                </c:pt>
                <c:pt idx="413">
                  <c:v>309174559.44484127</c:v>
                </c:pt>
                <c:pt idx="414">
                  <c:v>297474093.77889001</c:v>
                </c:pt>
                <c:pt idx="415">
                  <c:v>284773169.76897961</c:v>
                </c:pt>
                <c:pt idx="416">
                  <c:v>271160031.26784265</c:v>
                </c:pt>
                <c:pt idx="417">
                  <c:v>256727174.95316273</c:v>
                </c:pt>
                <c:pt idx="418">
                  <c:v>241570682.84768629</c:v>
                </c:pt>
                <c:pt idx="419">
                  <c:v>225789533.48729584</c:v>
                </c:pt>
                <c:pt idx="420">
                  <c:v>209484896.78981909</c:v>
                </c:pt>
                <c:pt idx="421">
                  <c:v>192759417.78726289</c:v>
                </c:pt>
                <c:pt idx="422">
                  <c:v>175716494.45597711</c:v>
                </c:pt>
                <c:pt idx="423">
                  <c:v>158459554.91245407</c:v>
                </c:pt>
                <c:pt idx="424">
                  <c:v>141091339.23683873</c:v>
                </c:pt>
                <c:pt idx="425">
                  <c:v>123713191.14182046</c:v>
                </c:pt>
                <c:pt idx="426">
                  <c:v>106424364.62174684</c:v>
                </c:pt>
                <c:pt idx="427">
                  <c:v>89321350.596202821</c:v>
                </c:pt>
                <c:pt idx="428">
                  <c:v>72497228.404774621</c:v>
                </c:pt>
                <c:pt idx="429">
                  <c:v>56041046.816588387</c:v>
                </c:pt>
                <c:pt idx="430">
                  <c:v>40037238.990755394</c:v>
                </c:pt>
                <c:pt idx="431">
                  <c:v>24565075.56392467</c:v>
                </c:pt>
                <c:pt idx="432">
                  <c:v>9698159.7505875826</c:v>
                </c:pt>
                <c:pt idx="433">
                  <c:v>-4496031.9771931469</c:v>
                </c:pt>
                <c:pt idx="434">
                  <c:v>-17956560.408980489</c:v>
                </c:pt>
                <c:pt idx="435">
                  <c:v>-30629382.460937768</c:v>
                </c:pt>
                <c:pt idx="436">
                  <c:v>-42467655.922665149</c:v>
                </c:pt>
                <c:pt idx="437">
                  <c:v>-53431988.029056445</c:v>
                </c:pt>
                <c:pt idx="438">
                  <c:v>-63490626.222219259</c:v>
                </c:pt>
                <c:pt idx="439">
                  <c:v>-72619589.902059391</c:v>
                </c:pt>
                <c:pt idx="440">
                  <c:v>-80802742.406145111</c:v>
                </c:pt>
                <c:pt idx="441">
                  <c:v>-88031802.906650573</c:v>
                </c:pt>
                <c:pt idx="442">
                  <c:v>-94306298.361209005</c:v>
                </c:pt>
                <c:pt idx="443">
                  <c:v>-99633456.102060392</c:v>
                </c:pt>
                <c:pt idx="444">
                  <c:v>-104028038.09062117</c:v>
                </c:pt>
                <c:pt idx="445">
                  <c:v>-107512118.29926044</c:v>
                </c:pt>
                <c:pt idx="446">
                  <c:v>-110114805.10541159</c:v>
                </c:pt>
                <c:pt idx="447">
                  <c:v>-111871910.99203667</c:v>
                </c:pt>
                <c:pt idx="448">
                  <c:v>-112825572.23987594</c:v>
                </c:pt>
                <c:pt idx="449">
                  <c:v>-113023821.66792069</c:v>
                </c:pt>
                <c:pt idx="450">
                  <c:v>-112520117.8264679</c:v>
                </c:pt>
                <c:pt idx="451">
                  <c:v>-111372834.36927077</c:v>
                </c:pt>
                <c:pt idx="452">
                  <c:v>-109644713.62540448</c:v>
                </c:pt>
                <c:pt idx="453">
                  <c:v>-107402288.65528211</c:v>
                </c:pt>
                <c:pt idx="454">
                  <c:v>-104715278.3068576</c:v>
                </c:pt>
                <c:pt idx="455">
                  <c:v>-101655959.98571922</c:v>
                </c:pt>
                <c:pt idx="456">
                  <c:v>-98298525.015066579</c:v>
                </c:pt>
                <c:pt idx="457">
                  <c:v>-94718421.587234348</c:v>
                </c:pt>
                <c:pt idx="458">
                  <c:v>-90991690.396648586</c:v>
                </c:pt>
                <c:pt idx="459">
                  <c:v>-87194298.09409453</c:v>
                </c:pt>
                <c:pt idx="460">
                  <c:v>-83401473.713710427</c:v>
                </c:pt>
                <c:pt idx="461">
                  <c:v>-79687053.197036654</c:v>
                </c:pt>
                <c:pt idx="462">
                  <c:v>-76122837.072991282</c:v>
                </c:pt>
                <c:pt idx="463">
                  <c:v>-72777966.249299064</c:v>
                </c:pt>
                <c:pt idx="464">
                  <c:v>-69718320.7304506</c:v>
                </c:pt>
                <c:pt idx="465">
                  <c:v>-67005945.900762618</c:v>
                </c:pt>
                <c:pt idx="466">
                  <c:v>-64698510.799872622</c:v>
                </c:pt>
                <c:pt idx="467">
                  <c:v>-62848802.573608786</c:v>
                </c:pt>
                <c:pt idx="468">
                  <c:v>-61504261.00745438</c:v>
                </c:pt>
                <c:pt idx="469">
                  <c:v>-60706556.744832635</c:v>
                </c:pt>
                <c:pt idx="470">
                  <c:v>-60491216.460455865</c:v>
                </c:pt>
                <c:pt idx="471">
                  <c:v>-60887297.902454108</c:v>
                </c:pt>
                <c:pt idx="472">
                  <c:v>-61917117.338661313</c:v>
                </c:pt>
                <c:pt idx="473">
                  <c:v>-63596031.544990331</c:v>
                </c:pt>
                <c:pt idx="474">
                  <c:v>-65932276.060357183</c:v>
                </c:pt>
                <c:pt idx="475">
                  <c:v>-68926861.006117642</c:v>
                </c:pt>
                <c:pt idx="476">
                  <c:v>-72573525.331670493</c:v>
                </c:pt>
                <c:pt idx="477">
                  <c:v>-76858749.905003309</c:v>
                </c:pt>
                <c:pt idx="478">
                  <c:v>-81761829.420811862</c:v>
                </c:pt>
                <c:pt idx="479">
                  <c:v>-87255002.652734369</c:v>
                </c:pt>
                <c:pt idx="480">
                  <c:v>-93303640.133536071</c:v>
                </c:pt>
                <c:pt idx="481">
                  <c:v>-99866487.911055475</c:v>
                </c:pt>
                <c:pt idx="482">
                  <c:v>-106895965.60163133</c:v>
                </c:pt>
                <c:pt idx="483">
                  <c:v>-114338516.54975039</c:v>
                </c:pt>
                <c:pt idx="484">
                  <c:v>-122135007.50586608</c:v>
                </c:pt>
                <c:pt idx="485">
                  <c:v>-130221174.8566951</c:v>
                </c:pt>
                <c:pt idx="486">
                  <c:v>-138528114.08664858</c:v>
                </c:pt>
                <c:pt idx="487">
                  <c:v>-146982808.81798816</c:v>
                </c:pt>
                <c:pt idx="488">
                  <c:v>-155508695.47338277</c:v>
                </c:pt>
                <c:pt idx="489">
                  <c:v>-164026259.32996359</c:v>
                </c:pt>
                <c:pt idx="490">
                  <c:v>-172453657.4908413</c:v>
                </c:pt>
                <c:pt idx="491">
                  <c:v>-180707364.09016752</c:v>
                </c:pt>
                <c:pt idx="492">
                  <c:v>-188702832.87276214</c:v>
                </c:pt>
                <c:pt idx="493">
                  <c:v>-196355172.15042618</c:v>
                </c:pt>
                <c:pt idx="494">
                  <c:v>-203579827.03533274</c:v>
                </c:pt>
                <c:pt idx="495">
                  <c:v>-210293263.78715619</c:v>
                </c:pt>
                <c:pt idx="496">
                  <c:v>-216413651.08530959</c:v>
                </c:pt>
                <c:pt idx="497">
                  <c:v>-221861533.0510518</c:v>
                </c:pt>
                <c:pt idx="498">
                  <c:v>-226560488.89620212</c:v>
                </c:pt>
                <c:pt idx="499">
                  <c:v>-230437774.16539767</c:v>
                </c:pt>
                <c:pt idx="500">
                  <c:v>-233424938.66662532</c:v>
                </c:pt>
                <c:pt idx="501">
                  <c:v>-235458416.3491503</c:v>
                </c:pt>
                <c:pt idx="502">
                  <c:v>-236480082.58786884</c:v>
                </c:pt>
                <c:pt idx="503">
                  <c:v>-236437774.56694505</c:v>
                </c:pt>
                <c:pt idx="504">
                  <c:v>-235285770.72172061</c:v>
                </c:pt>
                <c:pt idx="505">
                  <c:v>-232985225.49431765</c:v>
                </c:pt>
                <c:pt idx="506">
                  <c:v>-229504555.98291993</c:v>
                </c:pt>
                <c:pt idx="507">
                  <c:v>-224819777.41502249</c:v>
                </c:pt>
                <c:pt idx="508">
                  <c:v>-218914784.74840581</c:v>
                </c:pt>
                <c:pt idx="509">
                  <c:v>-211781578.09746286</c:v>
                </c:pt>
                <c:pt idx="510">
                  <c:v>-203420430.09387916</c:v>
                </c:pt>
                <c:pt idx="511">
                  <c:v>-193839993.71650499</c:v>
                </c:pt>
                <c:pt idx="512">
                  <c:v>-183057349.56241447</c:v>
                </c:pt>
                <c:pt idx="513">
                  <c:v>-171097991.9763926</c:v>
                </c:pt>
                <c:pt idx="514">
                  <c:v>-157995753.90615416</c:v>
                </c:pt>
                <c:pt idx="515">
                  <c:v>-143792670.80209866</c:v>
                </c:pt>
                <c:pt idx="516">
                  <c:v>-128538784.33009154</c:v>
                </c:pt>
                <c:pt idx="517">
                  <c:v>-112291887.11021721</c:v>
                </c:pt>
                <c:pt idx="518">
                  <c:v>-95117210.130449042</c:v>
                </c:pt>
                <c:pt idx="519">
                  <c:v>-77087054.908467829</c:v>
                </c:pt>
                <c:pt idx="520">
                  <c:v>-58280372.884305529</c:v>
                </c:pt>
                <c:pt idx="521">
                  <c:v>-38782294.918055415</c:v>
                </c:pt>
                <c:pt idx="522">
                  <c:v>-18683614.137677073</c:v>
                </c:pt>
                <c:pt idx="523">
                  <c:v>1919774.2708139569</c:v>
                </c:pt>
                <c:pt idx="524">
                  <c:v>22927472.417324156</c:v>
                </c:pt>
                <c:pt idx="525">
                  <c:v>44235213.999704525</c:v>
                </c:pt>
                <c:pt idx="526">
                  <c:v>65735529.065676816</c:v>
                </c:pt>
                <c:pt idx="527">
                  <c:v>87318434.547110334</c:v>
                </c:pt>
                <c:pt idx="528">
                  <c:v>108872145.67398563</c:v>
                </c:pt>
                <c:pt idx="529">
                  <c:v>130283803.21606354</c:v>
                </c:pt>
                <c:pt idx="530">
                  <c:v>151440211.37785691</c:v>
                </c:pt>
                <c:pt idx="531">
                  <c:v>172228581.08802226</c:v>
                </c:pt>
                <c:pt idx="532">
                  <c:v>192537273.37826067</c:v>
                </c:pt>
                <c:pt idx="533">
                  <c:v>212256537.53967869</c:v>
                </c:pt>
                <c:pt idx="534">
                  <c:v>231279238.77634013</c:v>
                </c:pt>
                <c:pt idx="535">
                  <c:v>249501570.14623225</c:v>
                </c:pt>
                <c:pt idx="536">
                  <c:v>266823743.68854901</c:v>
                </c:pt>
                <c:pt idx="537">
                  <c:v>283150655.78231186</c:v>
                </c:pt>
                <c:pt idx="538">
                  <c:v>298392521.96377873</c:v>
                </c:pt>
                <c:pt idx="539">
                  <c:v>312465476.64756256</c:v>
                </c:pt>
                <c:pt idx="540">
                  <c:v>325292133.44725955</c:v>
                </c:pt>
                <c:pt idx="541">
                  <c:v>336802102.07385212</c:v>
                </c:pt>
                <c:pt idx="542">
                  <c:v>346932458.1021235</c:v>
                </c:pt>
                <c:pt idx="543">
                  <c:v>355628162.2345283</c:v>
                </c:pt>
                <c:pt idx="544">
                  <c:v>362842426.05586916</c:v>
                </c:pt>
                <c:pt idx="545">
                  <c:v>368537021.6581313</c:v>
                </c:pt>
                <c:pt idx="546">
                  <c:v>372682532.92001826</c:v>
                </c:pt>
                <c:pt idx="547">
                  <c:v>375258546.64717847</c:v>
                </c:pt>
                <c:pt idx="548">
                  <c:v>376253782.21369898</c:v>
                </c:pt>
                <c:pt idx="549">
                  <c:v>375666158.78997993</c:v>
                </c:pt>
                <c:pt idx="550">
                  <c:v>373502799.69331461</c:v>
                </c:pt>
                <c:pt idx="551">
                  <c:v>369779973.85208213</c:v>
                </c:pt>
                <c:pt idx="552">
                  <c:v>364522974.82904875</c:v>
                </c:pt>
                <c:pt idx="553">
                  <c:v>357765938.30055249</c:v>
                </c:pt>
                <c:pt idx="554">
                  <c:v>349551599.33297026</c:v>
                </c:pt>
                <c:pt idx="555">
                  <c:v>339930991.23259127</c:v>
                </c:pt>
                <c:pt idx="556">
                  <c:v>328963088.16662943</c:v>
                </c:pt>
                <c:pt idx="557">
                  <c:v>316714394.15852451</c:v>
                </c:pt>
                <c:pt idx="558">
                  <c:v>303258481.44689262</c:v>
                </c:pt>
                <c:pt idx="559">
                  <c:v>288675481.56171298</c:v>
                </c:pt>
                <c:pt idx="560">
                  <c:v>273051532.81083041</c:v>
                </c:pt>
                <c:pt idx="561">
                  <c:v>256478188.18218717</c:v>
                </c:pt>
                <c:pt idx="562">
                  <c:v>239051787.9500466</c:v>
                </c:pt>
                <c:pt idx="563">
                  <c:v>220872801.52476662</c:v>
                </c:pt>
                <c:pt idx="564">
                  <c:v>202045143.30359527</c:v>
                </c:pt>
                <c:pt idx="565">
                  <c:v>182675467.46288741</c:v>
                </c:pt>
                <c:pt idx="566">
                  <c:v>162872446.77875465</c:v>
                </c:pt>
                <c:pt idx="567">
                  <c:v>142746040.67239261</c:v>
                </c:pt>
                <c:pt idx="568">
                  <c:v>122406757.74738637</c:v>
                </c:pt>
                <c:pt idx="569">
                  <c:v>101964918.1186758</c:v>
                </c:pt>
                <c:pt idx="570">
                  <c:v>81529920.82633765</c:v>
                </c:pt>
                <c:pt idx="571">
                  <c:v>61209521.581987947</c:v>
                </c:pt>
                <c:pt idx="572">
                  <c:v>41109126.011744142</c:v>
                </c:pt>
                <c:pt idx="573">
                  <c:v>21331103.43802619</c:v>
                </c:pt>
                <c:pt idx="574">
                  <c:v>1974126.083815977</c:v>
                </c:pt>
                <c:pt idx="575">
                  <c:v>-16867461.611357957</c:v>
                </c:pt>
                <c:pt idx="576">
                  <c:v>-35104239.103113487</c:v>
                </c:pt>
                <c:pt idx="577">
                  <c:v>-52652267.082242116</c:v>
                </c:pt>
                <c:pt idx="578">
                  <c:v>-69433602.135621756</c:v>
                </c:pt>
                <c:pt idx="579">
                  <c:v>-85376765.140938386</c:v>
                </c:pt>
                <c:pt idx="580">
                  <c:v>-100417160.15458366</c:v>
                </c:pt>
                <c:pt idx="581">
                  <c:v>-114497440.92209688</c:v>
                </c:pt>
                <c:pt idx="582">
                  <c:v>-127567822.53124005</c:v>
                </c:pt>
                <c:pt idx="583">
                  <c:v>-139586336.13642919</c:v>
                </c:pt>
                <c:pt idx="584">
                  <c:v>-150519025.10670018</c:v>
                </c:pt>
                <c:pt idx="585">
                  <c:v>-160340081.38454935</c:v>
                </c:pt>
                <c:pt idx="586">
                  <c:v>-169031921.28662974</c:v>
                </c:pt>
                <c:pt idx="587">
                  <c:v>-176585200.42611212</c:v>
                </c:pt>
                <c:pt idx="588">
                  <c:v>-182998767.88721877</c:v>
                </c:pt>
                <c:pt idx="589">
                  <c:v>-188279560.23166284</c:v>
                </c:pt>
                <c:pt idx="590">
                  <c:v>-192442436.36115849</c:v>
                </c:pt>
                <c:pt idx="591">
                  <c:v>-195509954.69651601</c:v>
                </c:pt>
                <c:pt idx="592">
                  <c:v>-197512094.558873</c:v>
                </c:pt>
                <c:pt idx="593">
                  <c:v>-198485924.04919916</c:v>
                </c:pt>
                <c:pt idx="594">
                  <c:v>-198475217.11530793</c:v>
                </c:pt>
                <c:pt idx="595">
                  <c:v>-197530022.86831534</c:v>
                </c:pt>
                <c:pt idx="596">
                  <c:v>-195706190.56004664</c:v>
                </c:pt>
                <c:pt idx="597">
                  <c:v>-193064853.95673084</c:v>
                </c:pt>
                <c:pt idx="598">
                  <c:v>-189671879.1400488</c:v>
                </c:pt>
                <c:pt idx="599">
                  <c:v>-185597280.03203529</c:v>
                </c:pt>
                <c:pt idx="600">
                  <c:v>-180914606.17353162</c:v>
                </c:pt>
                <c:pt idx="601">
                  <c:v>-175700307.48509932</c:v>
                </c:pt>
                <c:pt idx="602">
                  <c:v>-170033080.90313697</c:v>
                </c:pt>
                <c:pt idx="603">
                  <c:v>-163993203.91111737</c:v>
                </c:pt>
                <c:pt idx="604">
                  <c:v>-157661860.07550108</c:v>
                </c:pt>
                <c:pt idx="605">
                  <c:v>-151120461.74733567</c:v>
                </c:pt>
                <c:pt idx="606">
                  <c:v>-144449975.10342926</c:v>
                </c:pt>
                <c:pt idx="607">
                  <c:v>-137730252.67523414</c:v>
                </c:pt>
                <c:pt idx="608">
                  <c:v>-131039378.44939132</c:v>
                </c:pt>
                <c:pt idx="609">
                  <c:v>-124453030.52176343</c:v>
                </c:pt>
                <c:pt idx="610">
                  <c:v>-118043866.14750072</c:v>
                </c:pt>
                <c:pt idx="611">
                  <c:v>-111880933.85428743</c:v>
                </c:pt>
                <c:pt idx="612">
                  <c:v>-106029117.07572837</c:v>
                </c:pt>
                <c:pt idx="613">
                  <c:v>-100548613.51842895</c:v>
                </c:pt>
                <c:pt idx="614">
                  <c:v>-95494454.201529548</c:v>
                </c:pt>
                <c:pt idx="615">
                  <c:v>-90916065.803304911</c:v>
                </c:pt>
                <c:pt idx="616">
                  <c:v>-86856879.618265778</c:v>
                </c:pt>
                <c:pt idx="617">
                  <c:v>-83353990.072385162</c:v>
                </c:pt>
                <c:pt idx="618">
                  <c:v>-80437865.366367996</c:v>
                </c:pt>
                <c:pt idx="619">
                  <c:v>-78132112.42004022</c:v>
                </c:pt>
                <c:pt idx="620">
                  <c:v>-76453297.87794745</c:v>
                </c:pt>
                <c:pt idx="621">
                  <c:v>-75410826.510191888</c:v>
                </c:pt>
                <c:pt idx="622">
                  <c:v>-75006877.906579942</c:v>
                </c:pt>
                <c:pt idx="623">
                  <c:v>-75236401.9195548</c:v>
                </c:pt>
                <c:pt idx="624">
                  <c:v>-76087172.865439773</c:v>
                </c:pt>
                <c:pt idx="625">
                  <c:v>-77539902.047557265</c:v>
                </c:pt>
                <c:pt idx="626">
                  <c:v>-79568407.722125411</c:v>
                </c:pt>
                <c:pt idx="627">
                  <c:v>-82139841.19178091</c:v>
                </c:pt>
                <c:pt idx="628">
                  <c:v>-85214967.2853771</c:v>
                </c:pt>
                <c:pt idx="629">
                  <c:v>-88748497.069534615</c:v>
                </c:pt>
                <c:pt idx="630">
                  <c:v>-92689470.240384892</c:v>
                </c:pt>
                <c:pt idx="631">
                  <c:v>-96981684.265947387</c:v>
                </c:pt>
                <c:pt idx="632">
                  <c:v>-101564166.99352168</c:v>
                </c:pt>
                <c:pt idx="633">
                  <c:v>-106371689.10493428</c:v>
                </c:pt>
                <c:pt idx="634">
                  <c:v>-111335312.49798186</c:v>
                </c:pt>
                <c:pt idx="635">
                  <c:v>-116382970.39721255</c:v>
                </c:pt>
                <c:pt idx="636">
                  <c:v>-121440074.75334254</c:v>
                </c:pt>
                <c:pt idx="637">
                  <c:v>-126430146.2799484</c:v>
                </c:pt>
                <c:pt idx="638">
                  <c:v>-131275462.30017173</c:v>
                </c:pt>
                <c:pt idx="639">
                  <c:v>-135897717.43635508</c:v>
                </c:pt>
                <c:pt idx="640">
                  <c:v>-140218692.0728364</c:v>
                </c:pt>
                <c:pt idx="641">
                  <c:v>-144160923.45734867</c:v>
                </c:pt>
                <c:pt idx="642">
                  <c:v>-147648374.28009254</c:v>
                </c:pt>
                <c:pt idx="643">
                  <c:v>-150607093.58177507</c:v>
                </c:pt>
                <c:pt idx="644">
                  <c:v>-152965864.89269182</c:v>
                </c:pt>
                <c:pt idx="645">
                  <c:v>-154656836.59384716</c:v>
                </c:pt>
                <c:pt idx="646">
                  <c:v>-155616129.61758089</c:v>
                </c:pt>
                <c:pt idx="647">
                  <c:v>-155784417.76823699</c:v>
                </c:pt>
                <c:pt idx="648">
                  <c:v>-155107476.14186525</c:v>
                </c:pt>
                <c:pt idx="649">
                  <c:v>-153536693.35635716</c:v>
                </c:pt>
                <c:pt idx="650">
                  <c:v>-151029543.56805068</c:v>
                </c:pt>
                <c:pt idx="651">
                  <c:v>-147550014.54574934</c:v>
                </c:pt>
                <c:pt idx="652">
                  <c:v>-143068988.39611024</c:v>
                </c:pt>
                <c:pt idx="653">
                  <c:v>-137564571.88307676</c:v>
                </c:pt>
                <c:pt idx="654">
                  <c:v>-131022373.65588799</c:v>
                </c:pt>
                <c:pt idx="655">
                  <c:v>-123435726.09243557</c:v>
                </c:pt>
                <c:pt idx="656">
                  <c:v>-114805849.87446001</c:v>
                </c:pt>
                <c:pt idx="657">
                  <c:v>-105141959.83524874</c:v>
                </c:pt>
                <c:pt idx="658">
                  <c:v>-94461311.055974722</c:v>
                </c:pt>
                <c:pt idx="659">
                  <c:v>-82789184.630377173</c:v>
                </c:pt>
                <c:pt idx="660">
                  <c:v>-70158812.965839773</c:v>
                </c:pt>
                <c:pt idx="661">
                  <c:v>-56611244.938752919</c:v>
                </c:pt>
                <c:pt idx="662">
                  <c:v>-42195151.670014784</c:v>
                </c:pt>
                <c:pt idx="663">
                  <c:v>-26966574.129307404</c:v>
                </c:pt>
                <c:pt idx="664">
                  <c:v>-10988614.211101696</c:v>
                </c:pt>
                <c:pt idx="665">
                  <c:v>5668928.6520338804</c:v>
                </c:pt>
                <c:pt idx="666">
                  <c:v>22929972.865455359</c:v>
                </c:pt>
                <c:pt idx="667">
                  <c:v>40712619.174482226</c:v>
                </c:pt>
                <c:pt idx="668">
                  <c:v>58929661.059983969</c:v>
                </c:pt>
                <c:pt idx="669">
                  <c:v>77489137.449340478</c:v>
                </c:pt>
                <c:pt idx="670">
                  <c:v>96294923.845011622</c:v>
                </c:pt>
                <c:pt idx="671">
                  <c:v>115247357.6817905</c:v>
                </c:pt>
                <c:pt idx="672">
                  <c:v>134243893.4632746</c:v>
                </c:pt>
                <c:pt idx="673">
                  <c:v>153179783.00013986</c:v>
                </c:pt>
                <c:pt idx="674">
                  <c:v>171948775.87906808</c:v>
                </c:pt>
                <c:pt idx="675">
                  <c:v>190443835.13322821</c:v>
                </c:pt>
                <c:pt idx="676">
                  <c:v>208557862.9641172</c:v>
                </c:pt>
                <c:pt idx="677">
                  <c:v>226184431.28131419</c:v>
                </c:pt>
                <c:pt idx="678">
                  <c:v>243218511.78190115</c:v>
                </c:pt>
                <c:pt idx="679">
                  <c:v>259557200.28530484</c:v>
                </c:pt>
                <c:pt idx="680">
                  <c:v>275100430.0721907</c:v>
                </c:pt>
                <c:pt idx="681">
                  <c:v>289751669.04755729</c:v>
                </c:pt>
                <c:pt idx="682">
                  <c:v>303418595.65783906</c:v>
                </c:pt>
                <c:pt idx="683">
                  <c:v>316013748.63882971</c:v>
                </c:pt>
                <c:pt idx="684">
                  <c:v>327455145.85452223</c:v>
                </c:pt>
                <c:pt idx="685">
                  <c:v>337666867.70519221</c:v>
                </c:pt>
                <c:pt idx="686">
                  <c:v>346579600.83463305</c:v>
                </c:pt>
                <c:pt idx="687">
                  <c:v>354131138.1495384</c:v>
                </c:pt>
                <c:pt idx="688">
                  <c:v>360266831.47657281</c:v>
                </c:pt>
                <c:pt idx="689">
                  <c:v>364939993.52232468</c:v>
                </c:pt>
                <c:pt idx="690">
                  <c:v>368112246.16569263</c:v>
                </c:pt>
                <c:pt idx="691">
                  <c:v>369753812.49855375</c:v>
                </c:pt>
                <c:pt idx="692">
                  <c:v>369843750.43602723</c:v>
                </c:pt>
                <c:pt idx="693">
                  <c:v>368370126.13926244</c:v>
                </c:pt>
                <c:pt idx="694">
                  <c:v>365330125.92837548</c:v>
                </c:pt>
                <c:pt idx="695">
                  <c:v>360730105.80770987</c:v>
                </c:pt>
                <c:pt idx="696">
                  <c:v>354585578.1767627</c:v>
                </c:pt>
                <c:pt idx="697">
                  <c:v>346921135.75456053</c:v>
                </c:pt>
                <c:pt idx="698">
                  <c:v>337770313.19965684</c:v>
                </c:pt>
                <c:pt idx="699">
                  <c:v>327175387.35890883</c:v>
                </c:pt>
                <c:pt idx="700">
                  <c:v>315187117.52245963</c:v>
                </c:pt>
                <c:pt idx="701">
                  <c:v>301864427.49664092</c:v>
                </c:pt>
                <c:pt idx="702">
                  <c:v>287274031.72759789</c:v>
                </c:pt>
                <c:pt idx="703">
                  <c:v>271490008.11328614</c:v>
                </c:pt>
                <c:pt idx="704">
                  <c:v>254593320.52703759</c:v>
                </c:pt>
                <c:pt idx="705">
                  <c:v>236671294.43938375</c:v>
                </c:pt>
                <c:pt idx="706">
                  <c:v>217817049.36353335</c:v>
                </c:pt>
                <c:pt idx="707">
                  <c:v>198128892.16136476</c:v>
                </c:pt>
                <c:pt idx="708">
                  <c:v>177709675.52871177</c:v>
                </c:pt>
                <c:pt idx="709">
                  <c:v>156666126.22902584</c:v>
                </c:pt>
                <c:pt idx="710">
                  <c:v>135108147.86135563</c:v>
                </c:pt>
                <c:pt idx="711">
                  <c:v>113148103.13039501</c:v>
                </c:pt>
                <c:pt idx="712">
                  <c:v>90900080.731794819</c:v>
                </c:pt>
                <c:pt idx="713">
                  <c:v>68479152.073934853</c:v>
                </c:pt>
                <c:pt idx="714">
                  <c:v>46000623.127132498</c:v>
                </c:pt>
                <c:pt idx="715">
                  <c:v>23579286.722321786</c:v>
                </c:pt>
                <c:pt idx="716">
                  <c:v>1328680.6133163422</c:v>
                </c:pt>
                <c:pt idx="717">
                  <c:v>-20639643.429972559</c:v>
                </c:pt>
                <c:pt idx="718">
                  <c:v>-42216834.315333247</c:v>
                </c:pt>
                <c:pt idx="719">
                  <c:v>-63297435.050203837</c:v>
                </c:pt>
                <c:pt idx="720">
                  <c:v>-83780049.993091017</c:v>
                </c:pt>
                <c:pt idx="721">
                  <c:v>-103567981.23167427</c:v>
                </c:pt>
                <c:pt idx="722">
                  <c:v>-122569829.61512496</c:v>
                </c:pt>
                <c:pt idx="723">
                  <c:v>-140700056.23098454</c:v>
                </c:pt>
                <c:pt idx="724">
                  <c:v>-157879500.41051409</c:v>
                </c:pt>
                <c:pt idx="725">
                  <c:v>-174035850.66844013</c:v>
                </c:pt>
                <c:pt idx="726">
                  <c:v>-189104065.33115408</c:v>
                </c:pt>
                <c:pt idx="727">
                  <c:v>-203026739.97907963</c:v>
                </c:pt>
                <c:pt idx="728">
                  <c:v>-215754419.22135997</c:v>
                </c:pt>
                <c:pt idx="729">
                  <c:v>-227245850.7313295</c:v>
                </c:pt>
                <c:pt idx="730">
                  <c:v>-237468179.89638814</c:v>
                </c:pt>
                <c:pt idx="731">
                  <c:v>-246397083.87275344</c:v>
                </c:pt>
                <c:pt idx="732">
                  <c:v>-254016844.28088501</c:v>
                </c:pt>
                <c:pt idx="733">
                  <c:v>-260320358.22788638</c:v>
                </c:pt>
                <c:pt idx="734">
                  <c:v>-265309087.79554403</c:v>
                </c:pt>
                <c:pt idx="735">
                  <c:v>-268992948.58353573</c:v>
                </c:pt>
                <c:pt idx="736">
                  <c:v>-271390138.34339571</c:v>
                </c:pt>
                <c:pt idx="737">
                  <c:v>-272526907.17677379</c:v>
                </c:pt>
                <c:pt idx="738">
                  <c:v>-272437271.19813406</c:v>
                </c:pt>
                <c:pt idx="739">
                  <c:v>-271162671.97416967</c:v>
                </c:pt>
                <c:pt idx="740">
                  <c:v>-268751584.44681287</c:v>
                </c:pt>
                <c:pt idx="741">
                  <c:v>-265259076.42089832</c:v>
                </c:pt>
                <c:pt idx="742">
                  <c:v>-260746323.04853141</c:v>
                </c:pt>
                <c:pt idx="743">
                  <c:v>-255280080.06743872</c:v>
                </c:pt>
                <c:pt idx="744">
                  <c:v>-248932119.84765318</c:v>
                </c:pt>
                <c:pt idx="745">
                  <c:v>-241778634.56759849</c:v>
                </c:pt>
                <c:pt idx="746">
                  <c:v>-233899611.07510003</c:v>
                </c:pt>
                <c:pt idx="747">
                  <c:v>-225378182.18923908</c:v>
                </c:pt>
                <c:pt idx="748">
                  <c:v>-216299959.36392647</c:v>
                </c:pt>
                <c:pt idx="749">
                  <c:v>-206752351.76232818</c:v>
                </c:pt>
                <c:pt idx="750">
                  <c:v>-196823876.88192928</c:v>
                </c:pt>
                <c:pt idx="751">
                  <c:v>-186603467.92241707</c:v>
                </c:pt>
                <c:pt idx="752">
                  <c:v>-176179783.10233343</c:v>
                </c:pt>
                <c:pt idx="753">
                  <c:v>-165640522.10550785</c:v>
                </c:pt>
                <c:pt idx="754">
                  <c:v>-155071754.77484745</c:v>
                </c:pt>
                <c:pt idx="755">
                  <c:v>-144557267.06961483</c:v>
                </c:pt>
                <c:pt idx="756">
                  <c:v>-134177929.16364725</c:v>
                </c:pt>
                <c:pt idx="757">
                  <c:v>-124011090.38710777</c:v>
                </c:pt>
                <c:pt idx="758">
                  <c:v>-114130005.50462964</c:v>
                </c:pt>
                <c:pt idx="759">
                  <c:v>-104603296.57969473</c:v>
                </c:pt>
                <c:pt idx="760">
                  <c:v>-95494454.400596529</c:v>
                </c:pt>
                <c:pt idx="761">
                  <c:v>-86861383.139435902</c:v>
                </c:pt>
                <c:pt idx="762">
                  <c:v>-78755991.584552497</c:v>
                </c:pt>
                <c:pt idx="763">
                  <c:v>-71223833.931086361</c:v>
                </c:pt>
                <c:pt idx="764">
                  <c:v>-64303802.736636519</c:v>
                </c:pt>
                <c:pt idx="765">
                  <c:v>-58027876.252084762</c:v>
                </c:pt>
                <c:pt idx="766">
                  <c:v>-52420921.92449066</c:v>
                </c:pt>
                <c:pt idx="767">
                  <c:v>-47500557.442684591</c:v>
                </c:pt>
                <c:pt idx="768">
                  <c:v>-43277070.2599217</c:v>
                </c:pt>
                <c:pt idx="769">
                  <c:v>-39753396.08496657</c:v>
                </c:pt>
                <c:pt idx="770">
                  <c:v>-36925156.386581123</c:v>
                </c:pt>
                <c:pt idx="771">
                  <c:v>-34780754.509888828</c:v>
                </c:pt>
                <c:pt idx="772">
                  <c:v>-33301529.559820279</c:v>
                </c:pt>
                <c:pt idx="773">
                  <c:v>-32461966.770114467</c:v>
                </c:pt>
                <c:pt idx="774">
                  <c:v>-32229962.649399325</c:v>
                </c:pt>
                <c:pt idx="775">
                  <c:v>-32567142.781894282</c:v>
                </c:pt>
                <c:pt idx="776">
                  <c:v>-33429229.762339517</c:v>
                </c:pt>
                <c:pt idx="777">
                  <c:v>-34766458.36583218</c:v>
                </c:pt>
                <c:pt idx="778">
                  <c:v>-36524034.696154922</c:v>
                </c:pt>
                <c:pt idx="779">
                  <c:v>-38642635.723580271</c:v>
                </c:pt>
                <c:pt idx="780">
                  <c:v>-41058945.317500286</c:v>
                </c:pt>
                <c:pt idx="781">
                  <c:v>-43706222.602840297</c:v>
                </c:pt>
                <c:pt idx="782">
                  <c:v>-46514898.224132285</c:v>
                </c:pt>
                <c:pt idx="783">
                  <c:v>-49413193.889167503</c:v>
                </c:pt>
                <c:pt idx="784">
                  <c:v>-52327760.3869057</c:v>
                </c:pt>
                <c:pt idx="785">
                  <c:v>-55184329.133108571</c:v>
                </c:pt>
                <c:pt idx="786">
                  <c:v>-57908372.193043426</c:v>
                </c:pt>
                <c:pt idx="787">
                  <c:v>-60425765.664350271</c:v>
                </c:pt>
                <c:pt idx="788">
                  <c:v>-62663451.275276542</c:v>
                </c:pt>
                <c:pt idx="789">
                  <c:v>-64550091.0641739</c:v>
                </c:pt>
                <c:pt idx="790">
                  <c:v>-66016710.05534561</c:v>
                </c:pt>
                <c:pt idx="791">
                  <c:v>-66997321.933671437</c:v>
                </c:pt>
                <c:pt idx="792">
                  <c:v>-67429532.845276266</c:v>
                </c:pt>
                <c:pt idx="793">
                  <c:v>-67255118.612926811</c:v>
                </c:pt>
                <c:pt idx="794">
                  <c:v>-66420570.851645</c:v>
                </c:pt>
                <c:pt idx="795">
                  <c:v>-64877607.700746559</c:v>
                </c:pt>
                <c:pt idx="796">
                  <c:v>-62583645.151495151</c:v>
                </c:pt>
                <c:pt idx="797">
                  <c:v>-59502225.242726415</c:v>
                </c:pt>
                <c:pt idx="798">
                  <c:v>-55603397.718165874</c:v>
                </c:pt>
                <c:pt idx="799">
                  <c:v>-50864052.086158976</c:v>
                </c:pt>
                <c:pt idx="800">
                  <c:v>-45268197.392707512</c:v>
                </c:pt>
                <c:pt idx="801">
                  <c:v>-38807187.409262776</c:v>
                </c:pt>
                <c:pt idx="802">
                  <c:v>-31479889.344774455</c:v>
                </c:pt>
                <c:pt idx="803">
                  <c:v>-23292794.614008188</c:v>
                </c:pt>
                <c:pt idx="804">
                  <c:v>-14260070.627983421</c:v>
                </c:pt>
                <c:pt idx="805">
                  <c:v>-4403553.0143266618</c:v>
                </c:pt>
                <c:pt idx="806">
                  <c:v>6247321.8779009283</c:v>
                </c:pt>
                <c:pt idx="807">
                  <c:v>17655643.886075377</c:v>
                </c:pt>
                <c:pt idx="808">
                  <c:v>29777214.605328918</c:v>
                </c:pt>
                <c:pt idx="809">
                  <c:v>42560790.432752192</c:v>
                </c:pt>
                <c:pt idx="810">
                  <c:v>55948381.461103514</c:v>
                </c:pt>
                <c:pt idx="811">
                  <c:v>69875604.177403122</c:v>
                </c:pt>
                <c:pt idx="812">
                  <c:v>84272085.515397117</c:v>
                </c:pt>
                <c:pt idx="813">
                  <c:v>99061915.422261417</c:v>
                </c:pt>
                <c:pt idx="814">
                  <c:v>114164144.73201682</c:v>
                </c:pt>
                <c:pt idx="815">
                  <c:v>129493324.79367314</c:v>
                </c:pt>
                <c:pt idx="816">
                  <c:v>144960084.98368737</c:v>
                </c:pt>
                <c:pt idx="817">
                  <c:v>160471743.94227746</c:v>
                </c:pt>
                <c:pt idx="818">
                  <c:v>175932950.11365697</c:v>
                </c:pt>
                <c:pt idx="819">
                  <c:v>191246346.94327828</c:v>
                </c:pt>
                <c:pt idx="820">
                  <c:v>206313257.89240116</c:v>
                </c:pt>
                <c:pt idx="821">
                  <c:v>221034386.27318546</c:v>
                </c:pt>
                <c:pt idx="822">
                  <c:v>235310524.78722766</c:v>
                </c:pt>
                <c:pt idx="823">
                  <c:v>249043269.56793165</c:v>
                </c:pt>
                <c:pt idx="824">
                  <c:v>262135733.48294747</c:v>
                </c:pt>
                <c:pt idx="825">
                  <c:v>274493253.44754094</c:v>
                </c:pt>
                <c:pt idx="826">
                  <c:v>286024086.53307158</c:v>
                </c:pt>
                <c:pt idx="827">
                  <c:v>296640089.72678399</c:v>
                </c:pt>
                <c:pt idx="828">
                  <c:v>306257378.30909431</c:v>
                </c:pt>
                <c:pt idx="829">
                  <c:v>314796957.96185893</c:v>
                </c:pt>
                <c:pt idx="830">
                  <c:v>322185325.90460074</c:v>
                </c:pt>
                <c:pt idx="831">
                  <c:v>328355036.57403463</c:v>
                </c:pt>
                <c:pt idx="832">
                  <c:v>333245227.61386395</c:v>
                </c:pt>
                <c:pt idx="833">
                  <c:v>336802102.22489291</c:v>
                </c:pt>
                <c:pt idx="834">
                  <c:v>338979364.23792779</c:v>
                </c:pt>
                <c:pt idx="835">
                  <c:v>339738602.61143869</c:v>
                </c:pt>
                <c:pt idx="836">
                  <c:v>339049622.42003447</c:v>
                </c:pt>
                <c:pt idx="837">
                  <c:v>336890719.78578061</c:v>
                </c:pt>
                <c:pt idx="838">
                  <c:v>333248898.6094451</c:v>
                </c:pt>
                <c:pt idx="839">
                  <c:v>328120027.3798939</c:v>
                </c:pt>
                <c:pt idx="840">
                  <c:v>321508934.77399158</c:v>
                </c:pt>
                <c:pt idx="841">
                  <c:v>313429443.20329332</c:v>
                </c:pt>
                <c:pt idx="842">
                  <c:v>303904339.91427588</c:v>
                </c:pt>
                <c:pt idx="843">
                  <c:v>292965285.70253026</c:v>
                </c:pt>
                <c:pt idx="844">
                  <c:v>280652661.75488949</c:v>
                </c:pt>
                <c:pt idx="845">
                  <c:v>267015355.58354765</c:v>
                </c:pt>
                <c:pt idx="846">
                  <c:v>252110487.45952445</c:v>
                </c:pt>
                <c:pt idx="847">
                  <c:v>236003079.18608516</c:v>
                </c:pt>
                <c:pt idx="848">
                  <c:v>218765667.47273326</c:v>
                </c:pt>
                <c:pt idx="849">
                  <c:v>200477864.57407039</c:v>
                </c:pt>
                <c:pt idx="850">
                  <c:v>181225869.24218291</c:v>
                </c:pt>
                <c:pt idx="851">
                  <c:v>161101931.40342066</c:v>
                </c:pt>
                <c:pt idx="852">
                  <c:v>140203774.30788377</c:v>
                </c:pt>
                <c:pt idx="853">
                  <c:v>118633978.20994833</c:v>
                </c:pt>
                <c:pt idx="854">
                  <c:v>96499329.9187904</c:v>
                </c:pt>
                <c:pt idx="855">
                  <c:v>73910142.806639016</c:v>
                </c:pt>
                <c:pt idx="856">
                  <c:v>50979552.077906743</c:v>
                </c:pt>
                <c:pt idx="857">
                  <c:v>27822790.282627143</c:v>
                </c:pt>
                <c:pt idx="858">
                  <c:v>4556448.2015201189</c:v>
                </c:pt>
                <c:pt idx="859">
                  <c:v>-18702273.663572565</c:v>
                </c:pt>
                <c:pt idx="860">
                  <c:v>-41836317.691966668</c:v>
                </c:pt>
                <c:pt idx="861">
                  <c:v>-64729520.5077952</c:v>
                </c:pt>
                <c:pt idx="862">
                  <c:v>-87267357.783261955</c:v>
                </c:pt>
                <c:pt idx="863">
                  <c:v>-109337677.20814776</c:v>
                </c:pt>
                <c:pt idx="864">
                  <c:v>-130831414.4392108</c:v>
                </c:pt>
                <c:pt idx="865">
                  <c:v>-151643286.96800193</c:v>
                </c:pt>
                <c:pt idx="866">
                  <c:v>-171672461.00746745</c:v>
                </c:pt>
                <c:pt idx="867">
                  <c:v>-190823186.69534302</c:v>
                </c:pt>
                <c:pt idx="868">
                  <c:v>-209005397.14429218</c:v>
                </c:pt>
                <c:pt idx="869">
                  <c:v>-226135267.13330227</c:v>
                </c:pt>
                <c:pt idx="870">
                  <c:v>-242135727.53006366</c:v>
                </c:pt>
                <c:pt idx="871">
                  <c:v>-256936931.85775083</c:v>
                </c:pt>
                <c:pt idx="872">
                  <c:v>-270476671.76940495</c:v>
                </c:pt>
                <c:pt idx="873">
                  <c:v>-282700738.56640822</c:v>
                </c:pt>
                <c:pt idx="874">
                  <c:v>-293563228.29158765</c:v>
                </c:pt>
                <c:pt idx="875">
                  <c:v>-303026788.33938146</c:v>
                </c:pt>
                <c:pt idx="876">
                  <c:v>-311062803.95221341</c:v>
                </c:pt>
                <c:pt idx="877">
                  <c:v>-317651523.41059464</c:v>
                </c:pt>
                <c:pt idx="878">
                  <c:v>-322782121.17128396</c:v>
                </c:pt>
                <c:pt idx="879">
                  <c:v>-326452698.65979266</c:v>
                </c:pt>
                <c:pt idx="880">
                  <c:v>-328670222.87728208</c:v>
                </c:pt>
                <c:pt idx="881">
                  <c:v>-329450403.43413997</c:v>
                </c:pt>
                <c:pt idx="882">
                  <c:v>-328817509.06987774</c:v>
                </c:pt>
                <c:pt idx="883">
                  <c:v>-326804125.15822625</c:v>
                </c:pt>
                <c:pt idx="884">
                  <c:v>-323450854.12410545</c:v>
                </c:pt>
                <c:pt idx="885">
                  <c:v>-318805961.11244196</c:v>
                </c:pt>
                <c:pt idx="886">
                  <c:v>-312924967.64450449</c:v>
                </c:pt>
                <c:pt idx="887">
                  <c:v>-305870196.37264407</c:v>
                </c:pt>
                <c:pt idx="888">
                  <c:v>-297710270.3962937</c:v>
                </c:pt>
                <c:pt idx="889">
                  <c:v>-288519570.92821997</c:v>
                </c:pt>
                <c:pt idx="890">
                  <c:v>-278377657.39793175</c:v>
                </c:pt>
                <c:pt idx="891">
                  <c:v>-267368654.3466571</c:v>
                </c:pt>
                <c:pt idx="892">
                  <c:v>-255580609.70343959</c:v>
                </c:pt>
                <c:pt idx="893">
                  <c:v>-243104829.23295876</c:v>
                </c:pt>
                <c:pt idx="894">
                  <c:v>-230035192.111184</c:v>
                </c:pt>
                <c:pt idx="895">
                  <c:v>-216467452.71372259</c:v>
                </c:pt>
                <c:pt idx="896">
                  <c:v>-202498533.79279006</c:v>
                </c:pt>
                <c:pt idx="897">
                  <c:v>-188225816.27146381</c:v>
                </c:pt>
                <c:pt idx="898">
                  <c:v>-173746430.8979125</c:v>
                </c:pt>
                <c:pt idx="899">
                  <c:v>-159156556.97754195</c:v>
                </c:pt>
                <c:pt idx="900">
                  <c:v>-144550733.33766979</c:v>
                </c:pt>
                <c:pt idx="901">
                  <c:v>-130021186.57792817</c:v>
                </c:pt>
                <c:pt idx="902">
                  <c:v>-115657181.5208693</c:v>
                </c:pt>
                <c:pt idx="903">
                  <c:v>-101544398.60226154</c:v>
                </c:pt>
                <c:pt idx="904">
                  <c:v>-87764342.730634615</c:v>
                </c:pt>
                <c:pt idx="905">
                  <c:v>-74393787.902332217</c:v>
                </c:pt>
                <c:pt idx="906">
                  <c:v>-61504261.583488464</c:v>
                </c:pt>
                <c:pt idx="907">
                  <c:v>-49161572.566010579</c:v>
                </c:pt>
                <c:pt idx="908">
                  <c:v>-37425385.673103839</c:v>
                </c:pt>
                <c:pt idx="909">
                  <c:v>-26348846.333584398</c:v>
                </c:pt>
                <c:pt idx="910">
                  <c:v>-15978257.6658611</c:v>
                </c:pt>
                <c:pt idx="911">
                  <c:v>-6352812.3148186505</c:v>
                </c:pt>
                <c:pt idx="912">
                  <c:v>2495619.1290723979</c:v>
                </c:pt>
                <c:pt idx="913">
                  <c:v>10542641.726270646</c:v>
                </c:pt>
                <c:pt idx="914">
                  <c:v>17771430.835325316</c:v>
                </c:pt>
                <c:pt idx="915">
                  <c:v>24172767.289684758</c:v>
                </c:pt>
                <c:pt idx="916">
                  <c:v>29745013.030604914</c:v>
                </c:pt>
                <c:pt idx="917">
                  <c:v>34494027.570216939</c:v>
                </c:pt>
                <c:pt idx="918">
                  <c:v>38433026.103246883</c:v>
                </c:pt>
                <c:pt idx="919">
                  <c:v>41582380.523835927</c:v>
                </c:pt>
                <c:pt idx="920">
                  <c:v>43969365.032129526</c:v>
                </c:pt>
                <c:pt idx="921">
                  <c:v>45627848.430613369</c:v>
                </c:pt>
                <c:pt idx="922">
                  <c:v>46597935.609479189</c:v>
                </c:pt>
                <c:pt idx="923">
                  <c:v>46925561.100645393</c:v>
                </c:pt>
                <c:pt idx="924">
                  <c:v>46662037.938606486</c:v>
                </c:pt>
                <c:pt idx="925">
                  <c:v>45863565.400382534</c:v>
                </c:pt>
                <c:pt idx="926">
                  <c:v>44590699.504003718</c:v>
                </c:pt>
                <c:pt idx="927">
                  <c:v>42907790.422914445</c:v>
                </c:pt>
                <c:pt idx="928">
                  <c:v>40882391.220357552</c:v>
                </c:pt>
                <c:pt idx="929">
                  <c:v>38584642.521366879</c:v>
                </c:pt>
                <c:pt idx="930">
                  <c:v>36086637.918877788</c:v>
                </c:pt>
                <c:pt idx="931">
                  <c:v>33461775.053328663</c:v>
                </c:pt>
                <c:pt idx="932">
                  <c:v>30784097.410918515</c:v>
                </c:pt>
                <c:pt idx="933">
                  <c:v>28127631.953620482</c:v>
                </c:pt>
                <c:pt idx="934">
                  <c:v>25565727.723629192</c:v>
                </c:pt>
                <c:pt idx="935">
                  <c:v>23170400.555923693</c:v>
                </c:pt>
                <c:pt idx="936">
                  <c:v>21011688.985128619</c:v>
                </c:pt>
                <c:pt idx="937">
                  <c:v>19157026.347208515</c:v>
                </c:pt>
                <c:pt idx="938">
                  <c:v>17670633.953385159</c:v>
                </c:pt>
                <c:pt idx="939">
                  <c:v>16612940.053907871</c:v>
                </c:pt>
                <c:pt idx="940">
                  <c:v>16040029.114181086</c:v>
                </c:pt>
                <c:pt idx="941">
                  <c:v>16003125.696679443</c:v>
                </c:pt>
                <c:pt idx="942">
                  <c:v>16548116.98072736</c:v>
                </c:pt>
                <c:pt idx="943">
                  <c:v>17715117.660629302</c:v>
                </c:pt>
                <c:pt idx="944">
                  <c:v>19538080.642889023</c:v>
                </c:pt>
                <c:pt idx="945">
                  <c:v>22044456.617775083</c:v>
                </c:pt>
                <c:pt idx="946">
                  <c:v>25254905.211836129</c:v>
                </c:pt>
                <c:pt idx="947">
                  <c:v>29183060.038889915</c:v>
                </c:pt>
                <c:pt idx="948">
                  <c:v>33835349.560394526</c:v>
                </c:pt>
                <c:pt idx="949">
                  <c:v>39210875.244991124</c:v>
                </c:pt>
                <c:pt idx="950">
                  <c:v>45301348.084516555</c:v>
                </c:pt>
                <c:pt idx="951">
                  <c:v>52091084.083138734</c:v>
                </c:pt>
                <c:pt idx="952">
                  <c:v>59557058.890753299</c:v>
                </c:pt>
                <c:pt idx="953">
                  <c:v>67669021.304707587</c:v>
                </c:pt>
                <c:pt idx="954">
                  <c:v>76389664.918621957</c:v>
                </c:pt>
                <c:pt idx="955">
                  <c:v>85674856.756871536</c:v>
                </c:pt>
                <c:pt idx="956">
                  <c:v>95473921.301456079</c:v>
                </c:pt>
                <c:pt idx="957">
                  <c:v>105729977.89773679</c:v>
                </c:pt>
                <c:pt idx="958">
                  <c:v>116380329.11999258</c:v>
                </c:pt>
                <c:pt idx="959">
                  <c:v>127356897.28996494</c:v>
                </c:pt>
                <c:pt idx="960">
                  <c:v>138586705.97441545</c:v>
                </c:pt>
                <c:pt idx="961">
                  <c:v>149992402.94395345</c:v>
                </c:pt>
                <c:pt idx="962">
                  <c:v>161492820.75756934</c:v>
                </c:pt>
                <c:pt idx="963">
                  <c:v>173003570.84780982</c:v>
                </c:pt>
                <c:pt idx="964">
                  <c:v>184437666.72251779</c:v>
                </c:pt>
                <c:pt idx="965">
                  <c:v>195706171.67247704</c:v>
                </c:pt>
                <c:pt idx="966">
                  <c:v>206718866.18184528</c:v>
                </c:pt>
                <c:pt idx="967">
                  <c:v>217384930.08138293</c:v>
                </c:pt>
                <c:pt idx="968">
                  <c:v>227613634.36435342</c:v>
                </c:pt>
                <c:pt idx="969">
                  <c:v>237315037.50257042</c:v>
                </c:pt>
                <c:pt idx="970">
                  <c:v>246400681.0558565</c:v>
                </c:pt>
                <c:pt idx="971">
                  <c:v>254784279.36277029</c:v>
                </c:pt>
                <c:pt idx="972">
                  <c:v>262382398.13365266</c:v>
                </c:pt>
                <c:pt idx="973">
                  <c:v>269115116.83879006</c:v>
                </c:pt>
                <c:pt idx="974">
                  <c:v>274906669.89420909</c:v>
                </c:pt>
                <c:pt idx="975">
                  <c:v>279686061.79453027</c:v>
                </c:pt>
                <c:pt idx="976">
                  <c:v>283387651.52535117</c:v>
                </c:pt>
                <c:pt idx="977">
                  <c:v>285951701.80546248</c:v>
                </c:pt>
                <c:pt idx="978">
                  <c:v>287324888.96024013</c:v>
                </c:pt>
                <c:pt idx="979">
                  <c:v>287460769.509951</c:v>
                </c:pt>
                <c:pt idx="980">
                  <c:v>286320199.86840093</c:v>
                </c:pt>
                <c:pt idx="981">
                  <c:v>283871705.88604438</c:v>
                </c:pt>
                <c:pt idx="982">
                  <c:v>280091799.33486295</c:v>
                </c:pt>
                <c:pt idx="983">
                  <c:v>274965238.81739074</c:v>
                </c:pt>
                <c:pt idx="984">
                  <c:v>268485232.98626018</c:v>
                </c:pt>
                <c:pt idx="985">
                  <c:v>260653584.38076079</c:v>
                </c:pt>
                <c:pt idx="986">
                  <c:v>251480772.61988226</c:v>
                </c:pt>
                <c:pt idx="987">
                  <c:v>240985976.13406831</c:v>
                </c:pt>
                <c:pt idx="988">
                  <c:v>229197032.06713316</c:v>
                </c:pt>
                <c:pt idx="989">
                  <c:v>216150334.43217528</c:v>
                </c:pt>
                <c:pt idx="990">
                  <c:v>201890671.05753815</c:v>
                </c:pt>
                <c:pt idx="991">
                  <c:v>186471000.30756342</c:v>
                </c:pt>
                <c:pt idx="992">
                  <c:v>169952169.00475585</c:v>
                </c:pt>
                <c:pt idx="993">
                  <c:v>152402573.41176373</c:v>
                </c:pt>
                <c:pt idx="994">
                  <c:v>133897765.55008301</c:v>
                </c:pt>
                <c:pt idx="995">
                  <c:v>114520007.53453131</c:v>
                </c:pt>
                <c:pt idx="996">
                  <c:v>94357776.985327572</c:v>
                </c:pt>
                <c:pt idx="997">
                  <c:v>73505226.940249145</c:v>
                </c:pt>
                <c:pt idx="998">
                  <c:v>52061604.025085263</c:v>
                </c:pt>
                <c:pt idx="999">
                  <c:v>30130628.949125517</c:v>
                </c:pt>
                <c:pt idx="1000">
                  <c:v>7819843.6712216586</c:v>
                </c:pt>
                <c:pt idx="1001">
                  <c:v>-14760070.170817636</c:v>
                </c:pt>
                <c:pt idx="1002">
                  <c:v>-37495996.761062399</c:v>
                </c:pt>
                <c:pt idx="1003">
                  <c:v>-60273110.551486462</c:v>
                </c:pt>
                <c:pt idx="1004">
                  <c:v>-82975614.525945991</c:v>
                </c:pt>
                <c:pt idx="1005">
                  <c:v>-105487487.05014828</c:v>
                </c:pt>
                <c:pt idx="1006">
                  <c:v>-127693232.0091656</c:v>
                </c:pt>
                <c:pt idx="1007">
                  <c:v>-149478626.906313</c:v>
                </c:pt>
                <c:pt idx="1008">
                  <c:v>-170731463.60842955</c:v>
                </c:pt>
                <c:pt idx="1009">
                  <c:v>-191342276.47270617</c:v>
                </c:pt>
                <c:pt idx="1010">
                  <c:v>-211205052.67882633</c:v>
                </c:pt>
                <c:pt idx="1011">
                  <c:v>-230217919.71668541</c:v>
                </c:pt>
                <c:pt idx="1012">
                  <c:v>-248283805.14340052</c:v>
                </c:pt>
                <c:pt idx="1013">
                  <c:v>-265311063.92252052</c:v>
                </c:pt>
                <c:pt idx="1014">
                  <c:v>-281214068.89183247</c:v>
                </c:pt>
                <c:pt idx="1015">
                  <c:v>-295913760.17222154</c:v>
                </c:pt>
                <c:pt idx="1016">
                  <c:v>-309338149.62671697</c:v>
                </c:pt>
                <c:pt idx="1017">
                  <c:v>-321422776.80397516</c:v>
                </c:pt>
                <c:pt idx="1018">
                  <c:v>-332111113.1516099</c:v>
                </c:pt>
                <c:pt idx="1019">
                  <c:v>-341354911.6594044</c:v>
                </c:pt>
                <c:pt idx="1020">
                  <c:v>-349114499.48777211</c:v>
                </c:pt>
                <c:pt idx="1021">
                  <c:v>-355359011.5499596</c:v>
                </c:pt>
                <c:pt idx="1022">
                  <c:v>-360066563.44437718</c:v>
                </c:pt>
                <c:pt idx="1023">
                  <c:v>-363224362.5729332</c:v>
                </c:pt>
                <c:pt idx="1024">
                  <c:v>-364828756.72912788</c:v>
                </c:pt>
                <c:pt idx="1025">
                  <c:v>-364885219.89261425</c:v>
                </c:pt>
                <c:pt idx="1026">
                  <c:v>-363408275.42162389</c:v>
                </c:pt>
                <c:pt idx="1027">
                  <c:v>-360421357.28778136</c:v>
                </c:pt>
                <c:pt idx="1028">
                  <c:v>-355956610.44598174</c:v>
                </c:pt>
                <c:pt idx="1029">
                  <c:v>-350054631.87196487</c:v>
                </c:pt>
                <c:pt idx="1030">
                  <c:v>-342764154.22870243</c:v>
                </c:pt>
                <c:pt idx="1031">
                  <c:v>-334141674.53658801</c:v>
                </c:pt>
                <c:pt idx="1032">
                  <c:v>-324251030.61864352</c:v>
                </c:pt>
                <c:pt idx="1033">
                  <c:v>-313162928.46761179</c:v>
                </c:pt>
                <c:pt idx="1034">
                  <c:v>-300954424.03414553</c:v>
                </c:pt>
                <c:pt idx="1035">
                  <c:v>-287708363.26173085</c:v>
                </c:pt>
                <c:pt idx="1036">
                  <c:v>-273512784.49211484</c:v>
                </c:pt>
                <c:pt idx="1037">
                  <c:v>-258460287.63265049</c:v>
                </c:pt>
                <c:pt idx="1038">
                  <c:v>-242647374.71217576</c:v>
                </c:pt>
                <c:pt idx="1039">
                  <c:v>-226173766.65307915</c:v>
                </c:pt>
                <c:pt idx="1040">
                  <c:v>-209141701.25261942</c:v>
                </c:pt>
                <c:pt idx="1041">
                  <c:v>-191655217.49514484</c:v>
                </c:pt>
                <c:pt idx="1042">
                  <c:v>-173819431.40767941</c:v>
                </c:pt>
                <c:pt idx="1043">
                  <c:v>-155739808.72375256</c:v>
                </c:pt>
                <c:pt idx="1044">
                  <c:v>-137521439.63398093</c:v>
                </c:pt>
                <c:pt idx="1045">
                  <c:v>-119268320.87668481</c:v>
                </c:pt>
                <c:pt idx="1046">
                  <c:v>-101082650.35794567</c:v>
                </c:pt>
                <c:pt idx="1047">
                  <c:v>-83064139.388476849</c:v>
                </c:pt>
                <c:pt idx="1048">
                  <c:v>-65309347.485263631</c:v>
                </c:pt>
                <c:pt idx="1049">
                  <c:v>-47911044.510178894</c:v>
                </c:pt>
                <c:pt idx="1050">
                  <c:v>-30957604.707020968</c:v>
                </c:pt>
                <c:pt idx="1051">
                  <c:v>-14532436.954222649</c:v>
                </c:pt>
                <c:pt idx="1052">
                  <c:v>1286544.725323379</c:v>
                </c:pt>
                <c:pt idx="1053">
                  <c:v>16427406.661237121</c:v>
                </c:pt>
                <c:pt idx="1054">
                  <c:v>30824633.635962933</c:v>
                </c:pt>
                <c:pt idx="1055">
                  <c:v>44419516.542413205</c:v>
                </c:pt>
                <c:pt idx="1056">
                  <c:v>57160486.932472944</c:v>
                </c:pt>
                <c:pt idx="1057">
                  <c:v>69003396.188816845</c:v>
                </c:pt>
                <c:pt idx="1058">
                  <c:v>79911737.467704698</c:v>
                </c:pt>
                <c:pt idx="1059">
                  <c:v>89856808.988931522</c:v>
                </c:pt>
                <c:pt idx="1060">
                  <c:v>98817817.687692612</c:v>
                </c:pt>
                <c:pt idx="1061">
                  <c:v>106781922.68853559</c:v>
                </c:pt>
                <c:pt idx="1062">
                  <c:v>113744218.51050505</c:v>
                </c:pt>
                <c:pt idx="1063">
                  <c:v>119707658.36170688</c:v>
                </c:pt>
                <c:pt idx="1064">
                  <c:v>124682918.3275024</c:v>
                </c:pt>
                <c:pt idx="1065">
                  <c:v>128688203.69607525</c:v>
                </c:pt>
                <c:pt idx="1066">
                  <c:v>131748999.09494095</c:v>
                </c:pt>
                <c:pt idx="1067">
                  <c:v>133897764.52890527</c:v>
                </c:pt>
                <c:pt idx="1068">
                  <c:v>135173579.81092995</c:v>
                </c:pt>
                <c:pt idx="1069">
                  <c:v>135621740.25938219</c:v>
                </c:pt>
                <c:pt idx="1070">
                  <c:v>135293306.89533645</c:v>
                </c:pt>
                <c:pt idx="1071">
                  <c:v>134244614.70943815</c:v>
                </c:pt>
                <c:pt idx="1072">
                  <c:v>132536742.87663773</c:v>
                </c:pt>
                <c:pt idx="1073">
                  <c:v>130234951.07678366</c:v>
                </c:pt>
                <c:pt idx="1074">
                  <c:v>127408086.32741871</c:v>
                </c:pt>
                <c:pt idx="1075">
                  <c:v>124127964.95038524</c:v>
                </c:pt>
                <c:pt idx="1076">
                  <c:v>120468734.47440408</c:v>
                </c:pt>
                <c:pt idx="1077">
                  <c:v>116506220.42032607</c:v>
                </c:pt>
                <c:pt idx="1078">
                  <c:v>112317263.02319948</c:v>
                </c:pt>
                <c:pt idx="1079">
                  <c:v>107979049.01486677</c:v>
                </c:pt>
                <c:pt idx="1080">
                  <c:v>103568443.62199402</c:v>
                </c:pt>
                <c:pt idx="1081">
                  <c:v>99161327.927027345</c:v>
                </c:pt>
                <c:pt idx="1082">
                  <c:v>94831946.693628341</c:v>
                </c:pt>
                <c:pt idx="1083">
                  <c:v>90652271.674032122</c:v>
                </c:pt>
                <c:pt idx="1084">
                  <c:v>86691385.294069633</c:v>
                </c:pt>
                <c:pt idx="1085">
                  <c:v>83014889.453373432</c:v>
                </c:pt>
                <c:pt idx="1086">
                  <c:v>79684343.984489143</c:v>
                </c:pt>
                <c:pt idx="1087">
                  <c:v>76756739.086937293</c:v>
                </c:pt>
                <c:pt idx="1088">
                  <c:v>74284005.792253003</c:v>
                </c:pt>
                <c:pt idx="1089">
                  <c:v>72312568.225685433</c:v>
                </c:pt>
                <c:pt idx="1090">
                  <c:v>70882941.1117163</c:v>
                </c:pt>
                <c:pt idx="1091">
                  <c:v>70029375.626235723</c:v>
                </c:pt>
                <c:pt idx="1092">
                  <c:v>69779556.330664754</c:v>
                </c:pt>
                <c:pt idx="1093">
                  <c:v>70154351.535274118</c:v>
                </c:pt>
                <c:pt idx="1094">
                  <c:v>71167619.033318043</c:v>
                </c:pt>
                <c:pt idx="1095">
                  <c:v>72826068.727398157</c:v>
                </c:pt>
                <c:pt idx="1096">
                  <c:v>75129183.237831175</c:v>
                </c:pt>
                <c:pt idx="1097">
                  <c:v>78069197.142934531</c:v>
                </c:pt>
                <c:pt idx="1098">
                  <c:v>81631135.056340426</c:v>
                </c:pt>
                <c:pt idx="1099">
                  <c:v>85792908.300019562</c:v>
                </c:pt>
                <c:pt idx="1100">
                  <c:v>90525469.486970544</c:v>
                </c:pt>
                <c:pt idx="1101">
                  <c:v>95793023.887819275</c:v>
                </c:pt>
                <c:pt idx="1102">
                  <c:v>101553296.02415933</c:v>
                </c:pt>
                <c:pt idx="1103">
                  <c:v>107757849.51156281</c:v>
                </c:pt>
                <c:pt idx="1104">
                  <c:v>114352457.76993352</c:v>
                </c:pt>
                <c:pt idx="1105">
                  <c:v>121277522.83128478</c:v>
                </c:pt>
                <c:pt idx="1106">
                  <c:v>128468539.10799657</c:v>
                </c:pt>
                <c:pt idx="1107">
                  <c:v>135856598.64087611</c:v>
                </c:pt>
                <c:pt idx="1108">
                  <c:v>143368934.0284884</c:v>
                </c:pt>
                <c:pt idx="1109">
                  <c:v>150929494.94960529</c:v>
                </c:pt>
                <c:pt idx="1110">
                  <c:v>158459553.93141657</c:v>
                </c:pt>
                <c:pt idx="1111">
                  <c:v>165878336.78929451</c:v>
                </c:pt>
                <c:pt idx="1112">
                  <c:v>173103672.97108752</c:v>
                </c:pt>
                <c:pt idx="1113">
                  <c:v>180052660.88165647</c:v>
                </c:pt>
                <c:pt idx="1114">
                  <c:v>186642343.14269787</c:v>
                </c:pt>
                <c:pt idx="1115">
                  <c:v>192790386.6599277</c:v>
                </c:pt>
                <c:pt idx="1116">
                  <c:v>198415762.32490522</c:v>
                </c:pt>
                <c:pt idx="1117">
                  <c:v>203439419.17257959</c:v>
                </c:pt>
                <c:pt idx="1118">
                  <c:v>207784947.84809905</c:v>
                </c:pt>
                <c:pt idx="1119">
                  <c:v>211379228.30730504</c:v>
                </c:pt>
                <c:pt idx="1120">
                  <c:v>214153056.78413391</c:v>
                </c:pt>
                <c:pt idx="1121">
                  <c:v>216041747.20408249</c:v>
                </c:pt>
                <c:pt idx="1122">
                  <c:v>216985702.40489042</c:v>
                </c:pt>
                <c:pt idx="1123">
                  <c:v>216930950.74232665</c:v>
                </c:pt>
                <c:pt idx="1124">
                  <c:v>215829643.90884012</c:v>
                </c:pt>
                <c:pt idx="1125">
                  <c:v>213640512.07401854</c:v>
                </c:pt>
                <c:pt idx="1126">
                  <c:v>210329272.76621878</c:v>
                </c:pt>
                <c:pt idx="1127">
                  <c:v>205868990.25210059</c:v>
                </c:pt>
                <c:pt idx="1128">
                  <c:v>200240382.53263265</c:v>
                </c:pt>
                <c:pt idx="1129">
                  <c:v>193432073.45776498</c:v>
                </c:pt>
                <c:pt idx="1130">
                  <c:v>185440787.86455661</c:v>
                </c:pt>
                <c:pt idx="1131">
                  <c:v>176271488.06212711</c:v>
                </c:pt>
                <c:pt idx="1132">
                  <c:v>165937450.4182823</c:v>
                </c:pt>
                <c:pt idx="1133">
                  <c:v>154460281.24385172</c:v>
                </c:pt>
                <c:pt idx="1134">
                  <c:v>141869871.61841521</c:v>
                </c:pt>
                <c:pt idx="1135">
                  <c:v>128204291.25186737</c:v>
                </c:pt>
                <c:pt idx="1136">
                  <c:v>113509621.92684676</c:v>
                </c:pt>
                <c:pt idx="1137">
                  <c:v>97839731.514101863</c:v>
                </c:pt>
                <c:pt idx="1138">
                  <c:v>81255989.99306877</c:v>
                </c:pt>
                <c:pt idx="1139">
                  <c:v>63826929.340040028</c:v>
                </c:pt>
                <c:pt idx="1140">
                  <c:v>45627849.563119225</c:v>
                </c:pt>
                <c:pt idx="1141">
                  <c:v>26740373.563607529</c:v>
                </c:pt>
                <c:pt idx="1142">
                  <c:v>7251953.8845396638</c:v>
                </c:pt>
                <c:pt idx="1143">
                  <c:v>-12744665.233938575</c:v>
                </c:pt>
                <c:pt idx="1144">
                  <c:v>-33152026.738606766</c:v>
                </c:pt>
                <c:pt idx="1145">
                  <c:v>-53868576.526065588</c:v>
                </c:pt>
                <c:pt idx="1146">
                  <c:v>-74789311.746753588</c:v>
                </c:pt>
                <c:pt idx="1147">
                  <c:v>-95806457.06680572</c:v>
                </c:pt>
                <c:pt idx="1148">
                  <c:v>-116810164.09241524</c:v>
                </c:pt>
                <c:pt idx="1149">
                  <c:v>-137689228.98436251</c:v>
                </c:pt>
                <c:pt idx="1150">
                  <c:v>-158331823.14975768</c:v>
                </c:pt>
                <c:pt idx="1151">
                  <c:v>-178626231.79486665</c:v>
                </c:pt>
                <c:pt idx="1152">
                  <c:v>-198461595.05792195</c:v>
                </c:pt>
                <c:pt idx="1153">
                  <c:v>-217728646.41456515</c:v>
                </c:pt>
                <c:pt idx="1154">
                  <c:v>-236320443.06122643</c:v>
                </c:pt>
                <c:pt idx="1155">
                  <c:v>-254133083.03324866</c:v>
                </c:pt>
                <c:pt idx="1156">
                  <c:v>-271066403.90454501</c:v>
                </c:pt>
                <c:pt idx="1157">
                  <c:v>-287024658.04336172</c:v>
                </c:pt>
                <c:pt idx="1158">
                  <c:v>-301917159.5634526</c:v>
                </c:pt>
                <c:pt idx="1159">
                  <c:v>-315658898.31033403</c:v>
                </c:pt>
                <c:pt idx="1160">
                  <c:v>-328171116.45694149</c:v>
                </c:pt>
                <c:pt idx="1161">
                  <c:v>-339381843.55014652</c:v>
                </c:pt>
                <c:pt idx="1162">
                  <c:v>-349226386.14729601</c:v>
                </c:pt>
                <c:pt idx="1163">
                  <c:v>-357647768.50801575</c:v>
                </c:pt>
                <c:pt idx="1164">
                  <c:v>-364597121.15857565</c:v>
                </c:pt>
                <c:pt idx="1165">
                  <c:v>-370034014.52157104</c:v>
                </c:pt>
                <c:pt idx="1166">
                  <c:v>-373926735.19976604</c:v>
                </c:pt>
                <c:pt idx="1167">
                  <c:v>-376252502.91676903</c:v>
                </c:pt>
                <c:pt idx="1168">
                  <c:v>-376997626.54571468</c:v>
                </c:pt>
                <c:pt idx="1169">
                  <c:v>-376157598.09717607</c:v>
                </c:pt>
                <c:pt idx="1170">
                  <c:v>-373737123.98587537</c:v>
                </c:pt>
                <c:pt idx="1171">
                  <c:v>-369750093.34911335</c:v>
                </c:pt>
                <c:pt idx="1172">
                  <c:v>-364219483.64486551</c:v>
                </c:pt>
                <c:pt idx="1173">
                  <c:v>-357177204.21083987</c:v>
                </c:pt>
                <c:pt idx="1174">
                  <c:v>-348663878.91413748</c:v>
                </c:pt>
                <c:pt idx="1175">
                  <c:v>-338728569.46119541</c:v>
                </c:pt>
                <c:pt idx="1176">
                  <c:v>-327428441.36619246</c:v>
                </c:pt>
                <c:pt idx="1177">
                  <c:v>-314828374.98991185</c:v>
                </c:pt>
                <c:pt idx="1178">
                  <c:v>-301000524.45713621</c:v>
                </c:pt>
                <c:pt idx="1179">
                  <c:v>-286023827.6360935</c:v>
                </c:pt>
                <c:pt idx="1180">
                  <c:v>-269983470.71551573</c:v>
                </c:pt>
                <c:pt idx="1181">
                  <c:v>-252970311.24093604</c:v>
                </c:pt>
                <c:pt idx="1182">
                  <c:v>-235080263.76953191</c:v>
                </c:pt>
                <c:pt idx="1183">
                  <c:v>-216413652.5699515</c:v>
                </c:pt>
                <c:pt idx="1184">
                  <c:v>-197074536.02816871</c:v>
                </c:pt>
                <c:pt idx="1185">
                  <c:v>-177170007.62078688</c:v>
                </c:pt>
                <c:pt idx="1186">
                  <c:v>-156809478.48188955</c:v>
                </c:pt>
                <c:pt idx="1187">
                  <c:v>-136103946.7173132</c:v>
                </c:pt>
                <c:pt idx="1188">
                  <c:v>-115165258.7101656</c:v>
                </c:pt>
                <c:pt idx="1189">
                  <c:v>-94105367.712889075</c:v>
                </c:pt>
                <c:pt idx="1190">
                  <c:v>-73035595.033796802</c:v>
                </c:pt>
                <c:pt idx="1191">
                  <c:v>-52065899.099725664</c:v>
                </c:pt>
                <c:pt idx="1192">
                  <c:v>-31304157.611449644</c:v>
                </c:pt>
                <c:pt idx="1193">
                  <c:v>-10855467.905287892</c:v>
                </c:pt>
                <c:pt idx="1194">
                  <c:v>9178529.5063083917</c:v>
                </c:pt>
                <c:pt idx="1195">
                  <c:v>28700299.419439346</c:v>
                </c:pt>
                <c:pt idx="1196">
                  <c:v>47617027.865052238</c:v>
                </c:pt>
                <c:pt idx="1197">
                  <c:v>65841201.138769604</c:v>
                </c:pt>
                <c:pt idx="1198">
                  <c:v>83291143.873397678</c:v>
                </c:pt>
                <c:pt idx="1199">
                  <c:v>99891512.4000763</c:v>
                </c:pt>
                <c:pt idx="1200">
                  <c:v>115573739.97820202</c:v>
                </c:pt>
                <c:pt idx="1201">
                  <c:v>130276430.83314779</c:v>
                </c:pt>
                <c:pt idx="1202">
                  <c:v>143945700.32203987</c:v>
                </c:pt>
                <c:pt idx="1203">
                  <c:v>156535458.94825116</c:v>
                </c:pt>
                <c:pt idx="1204">
                  <c:v>168007638.36216968</c:v>
                </c:pt>
                <c:pt idx="1205">
                  <c:v>178332357.91593134</c:v>
                </c:pt>
                <c:pt idx="1206">
                  <c:v>187488030.78005093</c:v>
                </c:pt>
                <c:pt idx="1207">
                  <c:v>195461409.07697079</c:v>
                </c:pt>
                <c:pt idx="1208">
                  <c:v>202247567.93716162</c:v>
                </c:pt>
                <c:pt idx="1209">
                  <c:v>207849828.834225</c:v>
                </c:pt>
                <c:pt idx="1210">
                  <c:v>212279623.00312185</c:v>
                </c:pt>
                <c:pt idx="1211">
                  <c:v>215556296.1868794</c:v>
                </c:pt>
                <c:pt idx="1212">
                  <c:v>217706856.38864902</c:v>
                </c:pt>
                <c:pt idx="1213">
                  <c:v>218765666.72460464</c:v>
                </c:pt>
                <c:pt idx="1214">
                  <c:v>218774085.87580311</c:v>
                </c:pt>
                <c:pt idx="1215">
                  <c:v>217780059.02079055</c:v>
                </c:pt>
                <c:pt idx="1216">
                  <c:v>215837662.49261093</c:v>
                </c:pt>
                <c:pt idx="1217">
                  <c:v>213006605.74127692</c:v>
                </c:pt>
                <c:pt idx="1218">
                  <c:v>209351694.49321711</c:v>
                </c:pt>
                <c:pt idx="1219">
                  <c:v>204942259.28042924</c:v>
                </c:pt>
                <c:pt idx="1220">
                  <c:v>199851553.7619766</c:v>
                </c:pt>
                <c:pt idx="1221">
                  <c:v>194156127.47722763</c:v>
                </c:pt>
                <c:pt idx="1222">
                  <c:v>187935177.85226697</c:v>
                </c:pt>
                <c:pt idx="1223">
                  <c:v>181269886.42686799</c:v>
                </c:pt>
                <c:pt idx="1224">
                  <c:v>174242744.37824497</c:v>
                </c:pt>
                <c:pt idx="1225">
                  <c:v>166936872.48871186</c:v>
                </c:pt>
                <c:pt idx="1226">
                  <c:v>159435340.73685095</c:v>
                </c:pt>
                <c:pt idx="1227">
                  <c:v>151820492.6856395</c:v>
                </c:pt>
                <c:pt idx="1228">
                  <c:v>144173279.79617888</c:v>
                </c:pt>
                <c:pt idx="1229">
                  <c:v>136572610.71275213</c:v>
                </c:pt>
                <c:pt idx="1230">
                  <c:v>129094720.44426489</c:v>
                </c:pt>
                <c:pt idx="1231">
                  <c:v>121812564.20988837</c:v>
                </c:pt>
                <c:pt idx="1232">
                  <c:v>114795240.52391914</c:v>
                </c:pt>
                <c:pt idx="1233">
                  <c:v>108107447.86803408</c:v>
                </c:pt>
                <c:pt idx="1234">
                  <c:v>101808979.03992422</c:v>
                </c:pt>
                <c:pt idx="1235">
                  <c:v>95954256.977685094</c:v>
                </c:pt>
                <c:pt idx="1236">
                  <c:v>90591915.541490287</c:v>
                </c:pt>
                <c:pt idx="1237">
                  <c:v>85764428.390352637</c:v>
                </c:pt>
                <c:pt idx="1238">
                  <c:v>81507788.724753886</c:v>
                </c:pt>
                <c:pt idx="1239">
                  <c:v>77851242.278336644</c:v>
                </c:pt>
                <c:pt idx="1240">
                  <c:v>74817075.536597848</c:v>
                </c:pt>
                <c:pt idx="1241">
                  <c:v>72420460.740619749</c:v>
                </c:pt>
                <c:pt idx="1242">
                  <c:v>70669358.802457809</c:v>
                </c:pt>
                <c:pt idx="1243">
                  <c:v>69564480.81908989</c:v>
                </c:pt>
                <c:pt idx="1244">
                  <c:v>69099308.427104115</c:v>
                </c:pt>
                <c:pt idx="1245">
                  <c:v>69260172.793855369</c:v>
                </c:pt>
                <c:pt idx="1246">
                  <c:v>70026391.596018553</c:v>
                </c:pt>
                <c:pt idx="1247">
                  <c:v>71370462.89658916</c:v>
                </c:pt>
                <c:pt idx="1248">
                  <c:v>73258314.399729177</c:v>
                </c:pt>
                <c:pt idx="1249">
                  <c:v>75649606.142638519</c:v>
                </c:pt>
                <c:pt idx="1250">
                  <c:v>78498084.277983725</c:v>
                </c:pt>
                <c:pt idx="1251">
                  <c:v>81751983.212358907</c:v>
                </c:pt>
                <c:pt idx="1252">
                  <c:v>85354472.99868542</c:v>
                </c:pt>
                <c:pt idx="1253">
                  <c:v>89244148.536113381</c:v>
                </c:pt>
                <c:pt idx="1254">
                  <c:v>93355556.812444597</c:v>
                </c:pt>
                <c:pt idx="1255">
                  <c:v>97619758.133725077</c:v>
                </c:pt>
                <c:pt idx="1256">
                  <c:v>101964917.02561402</c:v>
                </c:pt>
                <c:pt idx="1257">
                  <c:v>106316918.26343036</c:v>
                </c:pt>
                <c:pt idx="1258">
                  <c:v>110600003.2939536</c:v>
                </c:pt>
                <c:pt idx="1259">
                  <c:v>114737422.15380454</c:v>
                </c:pt>
                <c:pt idx="1260">
                  <c:v>118652095.86749601</c:v>
                </c:pt>
                <c:pt idx="1261">
                  <c:v>122267284.22410724</c:v>
                </c:pt>
                <c:pt idx="1262">
                  <c:v>125507253.78555758</c:v>
                </c:pt>
                <c:pt idx="1263">
                  <c:v>128297940.97201413</c:v>
                </c:pt>
                <c:pt idx="1264">
                  <c:v>130567605.10112168</c:v>
                </c:pt>
                <c:pt idx="1265">
                  <c:v>132247466.32727915</c:v>
                </c:pt>
                <c:pt idx="1266">
                  <c:v>133272323.53459418</c:v>
                </c:pt>
                <c:pt idx="1267">
                  <c:v>133581147.3816444</c:v>
                </c:pt>
                <c:pt idx="1268">
                  <c:v>133117643.87669618</c:v>
                </c:pt>
                <c:pt idx="1269">
                  <c:v>131830784.07725245</c:v>
                </c:pt>
                <c:pt idx="1270">
                  <c:v>129675295.75612982</c:v>
                </c:pt>
                <c:pt idx="1271">
                  <c:v>126612113.15587266</c:v>
                </c:pt>
                <c:pt idx="1272">
                  <c:v>122608781.26212776</c:v>
                </c:pt>
                <c:pt idx="1273">
                  <c:v>117639811.36234802</c:v>
                </c:pt>
                <c:pt idx="1274">
                  <c:v>111686985.01638041</c:v>
                </c:pt>
                <c:pt idx="1275">
                  <c:v>104739603.94746009</c:v>
                </c:pt>
                <c:pt idx="1276">
                  <c:v>96794683.763046771</c:v>
                </c:pt>
                <c:pt idx="1277">
                  <c:v>87857089.831836879</c:v>
                </c:pt>
                <c:pt idx="1278">
                  <c:v>77939614.073071435</c:v>
                </c:pt>
                <c:pt idx="1279">
                  <c:v>67062991.853754878</c:v>
                </c:pt>
                <c:pt idx="1280">
                  <c:v>55255858.635343194</c:v>
                </c:pt>
                <c:pt idx="1281">
                  <c:v>42554646.460543677</c:v>
                </c:pt>
                <c:pt idx="1282">
                  <c:v>29003420.819764078</c:v>
                </c:pt>
                <c:pt idx="1283">
                  <c:v>14653658.882124171</c:v>
                </c:pt>
                <c:pt idx="1284">
                  <c:v>-436029.48551006615</c:v>
                </c:pt>
                <c:pt idx="1285">
                  <c:v>-16200236.059534967</c:v>
                </c:pt>
                <c:pt idx="1286">
                  <c:v>-32567141.693544447</c:v>
                </c:pt>
                <c:pt idx="1287">
                  <c:v>-49458954.179195702</c:v>
                </c:pt>
                <c:pt idx="1288">
                  <c:v>-66792393.488480762</c:v>
                </c:pt>
                <c:pt idx="1289">
                  <c:v>-84479220.9945025</c:v>
                </c:pt>
                <c:pt idx="1290">
                  <c:v>-102426808.9352137</c:v>
                </c:pt>
                <c:pt idx="1291">
                  <c:v>-120538746.07927465</c:v>
                </c:pt>
                <c:pt idx="1292">
                  <c:v>-138715475.2773999</c:v>
                </c:pt>
                <c:pt idx="1293">
                  <c:v>-156854958.33839655</c:v>
                </c:pt>
                <c:pt idx="1294">
                  <c:v>-174853363.45836055</c:v>
                </c:pt>
                <c:pt idx="1295">
                  <c:v>-192605770.25577411</c:v>
                </c:pt>
                <c:pt idx="1296">
                  <c:v>-210006887.32585305</c:v>
                </c:pt>
                <c:pt idx="1297">
                  <c:v>-226951777.12547928</c:v>
                </c:pt>
                <c:pt idx="1298">
                  <c:v>-243336582.93619835</c:v>
                </c:pt>
                <c:pt idx="1299">
                  <c:v>-259059252.62755391</c:v>
                </c:pt>
                <c:pt idx="1300">
                  <c:v>-274020253.95667881</c:v>
                </c:pt>
              </c:numCache>
            </c:numRef>
          </c:xVal>
          <c:yVal>
            <c:numRef>
              <c:f>Лист1!$F$10:$F$1310</c:f>
              <c:numCache>
                <c:formatCode>General</c:formatCode>
                <c:ptCount val="1301"/>
              </c:numCache>
            </c:numRef>
          </c:yVal>
          <c:smooth val="0"/>
        </c:ser>
        <c:ser>
          <c:idx val="2"/>
          <c:order val="2"/>
          <c:spPr>
            <a:ln w="2540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2">
                  <a:lumMod val="25000"/>
                  <a:lumOff val="75000"/>
                </a:schemeClr>
              </a:solidFill>
              <a:ln w="38100">
                <a:solidFill>
                  <a:srgbClr val="002060"/>
                </a:solidFill>
              </a:ln>
              <a:effectLst/>
            </c:spPr>
          </c:marker>
          <c:xVal>
            <c:numRef>
              <c:f>Лист1!$D$10:$D$1310</c:f>
              <c:numCache>
                <c:formatCode>General</c:formatCode>
                <c:ptCount val="1301"/>
                <c:pt idx="0">
                  <c:v>77000000</c:v>
                </c:pt>
                <c:pt idx="1">
                  <c:v>77317968.999543279</c:v>
                </c:pt>
                <c:pt idx="2">
                  <c:v>78268261.10014832</c:v>
                </c:pt>
                <c:pt idx="3">
                  <c:v>79840061.007180482</c:v>
                </c:pt>
                <c:pt idx="4">
                  <c:v>82015441.004540801</c:v>
                </c:pt>
                <c:pt idx="5">
                  <c:v>84769506.837656558</c:v>
                </c:pt>
                <c:pt idx="6">
                  <c:v>88070600.396752447</c:v>
                </c:pt>
                <c:pt idx="7">
                  <c:v>91880557.66138719</c:v>
                </c:pt>
                <c:pt idx="8">
                  <c:v>96155019.947268531</c:v>
                </c:pt>
                <c:pt idx="9">
                  <c:v>100843796.09099035</c:v>
                </c:pt>
                <c:pt idx="10">
                  <c:v>105891272.82060117</c:v>
                </c:pt>
                <c:pt idx="11">
                  <c:v>111236870.19269671</c:v>
                </c:pt>
                <c:pt idx="12">
                  <c:v>116815538.63278218</c:v>
                </c:pt>
                <c:pt idx="13">
                  <c:v>122558293.79752883</c:v>
                </c:pt>
                <c:pt idx="14">
                  <c:v>128392785.18764141</c:v>
                </c:pt>
                <c:pt idx="15">
                  <c:v>134243894.18051702</c:v>
                </c:pt>
                <c:pt idx="16">
                  <c:v>140034356.92465764</c:v>
                </c:pt>
                <c:pt idx="17">
                  <c:v>145685407.3445996</c:v>
                </c:pt>
                <c:pt idx="18">
                  <c:v>151117435.34739339</c:v>
                </c:pt>
                <c:pt idx="19">
                  <c:v>156250655.20058751</c:v>
                </c:pt>
                <c:pt idx="20">
                  <c:v>161005778.96816552</c:v>
                </c:pt>
                <c:pt idx="21">
                  <c:v>165304689.84558046</c:v>
                </c:pt>
                <c:pt idx="22">
                  <c:v>169071110.22828221</c:v>
                </c:pt>
                <c:pt idx="23">
                  <c:v>172231259.38001004</c:v>
                </c:pt>
                <c:pt idx="24">
                  <c:v>174714495.63739377</c:v>
                </c:pt>
                <c:pt idx="25">
                  <c:v>176453938.19557884</c:v>
                </c:pt>
                <c:pt idx="26">
                  <c:v>177387063.6648646</c:v>
                </c:pt>
                <c:pt idx="27">
                  <c:v>177456272.76966354</c:v>
                </c:pt>
                <c:pt idx="28">
                  <c:v>176609422.77712286</c:v>
                </c:pt>
                <c:pt idx="29">
                  <c:v>174800321.49190214</c:v>
                </c:pt>
                <c:pt idx="30">
                  <c:v>171989178.93404615</c:v>
                </c:pt>
                <c:pt idx="31">
                  <c:v>168143013.12655461</c:v>
                </c:pt>
                <c:pt idx="32">
                  <c:v>163236006.75585189</c:v>
                </c:pt>
                <c:pt idx="33">
                  <c:v>157249811.82940811</c:v>
                </c:pt>
                <c:pt idx="34">
                  <c:v>150173799.8375974</c:v>
                </c:pt>
                <c:pt idx="35">
                  <c:v>142005255.3286624</c:v>
                </c:pt>
                <c:pt idx="36">
                  <c:v>132749511.22342454</c:v>
                </c:pt>
                <c:pt idx="37">
                  <c:v>122420024.62703489</c:v>
                </c:pt>
                <c:pt idx="38">
                  <c:v>111038392.33542514</c:v>
                </c:pt>
                <c:pt idx="39">
                  <c:v>98634305.680924833</c:v>
                </c:pt>
                <c:pt idx="40">
                  <c:v>85245444.811452344</c:v>
                </c:pt>
                <c:pt idx="41">
                  <c:v>70917312.94743453</c:v>
                </c:pt>
                <c:pt idx="42">
                  <c:v>55703011.606821716</c:v>
                </c:pt>
                <c:pt idx="43">
                  <c:v>39662958.227946714</c:v>
                </c:pt>
                <c:pt idx="44">
                  <c:v>22864548.049254745</c:v>
                </c:pt>
                <c:pt idx="45">
                  <c:v>5381762.5209383518</c:v>
                </c:pt>
                <c:pt idx="46">
                  <c:v>-12705273.076855436</c:v>
                </c:pt>
                <c:pt idx="47">
                  <c:v>-31310779.754270434</c:v>
                </c:pt>
                <c:pt idx="48">
                  <c:v>-50343859.257321581</c:v>
                </c:pt>
                <c:pt idx="49">
                  <c:v>-69709069.092360988</c:v>
                </c:pt>
                <c:pt idx="50">
                  <c:v>-89307034.076952934</c:v>
                </c:pt>
                <c:pt idx="51">
                  <c:v>-109035090.08822334</c:v>
                </c:pt>
                <c:pt idx="52">
                  <c:v>-128787955.43493253</c:v>
                </c:pt>
                <c:pt idx="53">
                  <c:v>-148458425.06815153</c:v>
                </c:pt>
                <c:pt idx="54">
                  <c:v>-167938082.66911161</c:v>
                </c:pt>
                <c:pt idx="55">
                  <c:v>-187118025.51282471</c:v>
                </c:pt>
                <c:pt idx="56">
                  <c:v>-205889596.90353173</c:v>
                </c:pt>
                <c:pt idx="57">
                  <c:v>-224145120.9136712</c:v>
                </c:pt>
                <c:pt idx="58">
                  <c:v>-241778634.13237959</c:v>
                </c:pt>
                <c:pt idx="59">
                  <c:v>-258686609.14275241</c:v>
                </c:pt>
                <c:pt idx="60">
                  <c:v>-274768664.49910843</c:v>
                </c:pt>
                <c:pt idx="61">
                  <c:v>-289928256.06597447</c:v>
                </c:pt>
                <c:pt idx="62">
                  <c:v>-304073344.708763</c:v>
                </c:pt>
                <c:pt idx="63">
                  <c:v>-317117035.49125057</c:v>
                </c:pt>
                <c:pt idx="64">
                  <c:v>-328978183.73574781</c:v>
                </c:pt>
                <c:pt idx="65">
                  <c:v>-339581963.53685105</c:v>
                </c:pt>
                <c:pt idx="66">
                  <c:v>-348860394.58713144</c:v>
                </c:pt>
                <c:pt idx="67">
                  <c:v>-356752823.47111201</c:v>
                </c:pt>
                <c:pt idx="68">
                  <c:v>-363206355.91021729</c:v>
                </c:pt>
                <c:pt idx="69">
                  <c:v>-368176236.79365277</c:v>
                </c:pt>
                <c:pt idx="70">
                  <c:v>-371626175.20581144</c:v>
                </c:pt>
                <c:pt idx="71">
                  <c:v>-373528612.05703866</c:v>
                </c:pt>
                <c:pt idx="72">
                  <c:v>-373864928.33851612</c:v>
                </c:pt>
                <c:pt idx="73">
                  <c:v>-372625592.45060122</c:v>
                </c:pt>
                <c:pt idx="74">
                  <c:v>-369810245.49403495</c:v>
                </c:pt>
                <c:pt idx="75">
                  <c:v>-365427723.86176968</c:v>
                </c:pt>
                <c:pt idx="76">
                  <c:v>-359496018.92247546</c:v>
                </c:pt>
                <c:pt idx="77">
                  <c:v>-352042174.04172504</c:v>
                </c:pt>
                <c:pt idx="78">
                  <c:v>-343102119.64008725</c:v>
                </c:pt>
                <c:pt idx="79">
                  <c:v>-332720447.43554103</c:v>
                </c:pt>
                <c:pt idx="80">
                  <c:v>-320950125.45746934</c:v>
                </c:pt>
                <c:pt idx="81">
                  <c:v>-307852155.84775853</c:v>
                </c:pt>
                <c:pt idx="82">
                  <c:v>-293495177.87807208</c:v>
                </c:pt>
                <c:pt idx="83">
                  <c:v>-277955019.00814712</c:v>
                </c:pt>
                <c:pt idx="84">
                  <c:v>-261314197.18506306</c:v>
                </c:pt>
                <c:pt idx="85">
                  <c:v>-243661377.93510252</c:v>
                </c:pt>
                <c:pt idx="86">
                  <c:v>-225090790.12547874</c:v>
                </c:pt>
                <c:pt idx="87">
                  <c:v>-205701604.57044971</c:v>
                </c:pt>
                <c:pt idx="88">
                  <c:v>-185597279.9229899</c:v>
                </c:pt>
                <c:pt idx="89">
                  <c:v>-164884880.52730286</c:v>
                </c:pt>
                <c:pt idx="90">
                  <c:v>-143674371.10729337</c:v>
                </c:pt>
                <c:pt idx="91">
                  <c:v>-122077893.33024035</c:v>
                </c:pt>
                <c:pt idx="92">
                  <c:v>-100209029.41209505</c:v>
                </c:pt>
                <c:pt idx="93">
                  <c:v>-78182058.020166188</c:v>
                </c:pt>
                <c:pt idx="94">
                  <c:v>-56111207.779785097</c:v>
                </c:pt>
                <c:pt idx="95">
                  <c:v>-34109913.703513615</c:v>
                </c:pt>
                <c:pt idx="96">
                  <c:v>-12290081.834483989</c:v>
                </c:pt>
                <c:pt idx="97">
                  <c:v>9238632.6702447906</c:v>
                </c:pt>
                <c:pt idx="98">
                  <c:v>30369528.894367695</c:v>
                </c:pt>
                <c:pt idx="99">
                  <c:v>50999539.974495746</c:v>
                </c:pt>
                <c:pt idx="100">
                  <c:v>71029884.567039415</c:v>
                </c:pt>
                <c:pt idx="101">
                  <c:v>90366685.379919395</c:v>
                </c:pt>
                <c:pt idx="102">
                  <c:v>108921550.42558077</c:v>
                </c:pt>
                <c:pt idx="103">
                  <c:v>126612112.92980278</c:v>
                </c:pt>
                <c:pt idx="104">
                  <c:v>143362526.13844079</c:v>
                </c:pt>
                <c:pt idx="105">
                  <c:v>159103909.59918016</c:v>
                </c:pt>
                <c:pt idx="106">
                  <c:v>173774743.85517281</c:v>
                </c:pt>
                <c:pt idx="107">
                  <c:v>187321210.86939758</c:v>
                </c:pt>
                <c:pt idx="108">
                  <c:v>199697477.89989412</c:v>
                </c:pt>
                <c:pt idx="109">
                  <c:v>210865922.96370751</c:v>
                </c:pt>
                <c:pt idx="110">
                  <c:v>220797300.45835921</c:v>
                </c:pt>
                <c:pt idx="111">
                  <c:v>229470845.95072824</c:v>
                </c:pt>
                <c:pt idx="112">
                  <c:v>236874319.59113753</c:v>
                </c:pt>
                <c:pt idx="113">
                  <c:v>243003988.06187773</c:v>
                </c:pt>
                <c:pt idx="114">
                  <c:v>247864545.42101967</c:v>
                </c:pt>
                <c:pt idx="115">
                  <c:v>251468973.65085393</c:v>
                </c:pt>
                <c:pt idx="116">
                  <c:v>253838344.16230667</c:v>
                </c:pt>
                <c:pt idx="117">
                  <c:v>255001561.93898395</c:v>
                </c:pt>
                <c:pt idx="118">
                  <c:v>254995054.42387816</c:v>
                </c:pt>
                <c:pt idx="119">
                  <c:v>253862407.65515161</c:v>
                </c:pt>
                <c:pt idx="120">
                  <c:v>251653952.54180092</c:v>
                </c:pt>
                <c:pt idx="121">
                  <c:v>248426304.5326013</c:v>
                </c:pt>
                <c:pt idx="122">
                  <c:v>244241860.26981586</c:v>
                </c:pt>
                <c:pt idx="123">
                  <c:v>239168255.13028324</c:v>
                </c:pt>
                <c:pt idx="124">
                  <c:v>233277785.83836311</c:v>
                </c:pt>
                <c:pt idx="125">
                  <c:v>226646802.58574268</c:v>
                </c:pt>
                <c:pt idx="126">
                  <c:v>219355075.31047431</c:v>
                </c:pt>
                <c:pt idx="127">
                  <c:v>211485138.97020441</c:v>
                </c:pt>
                <c:pt idx="128">
                  <c:v>203121622.7910656</c:v>
                </c:pt>
                <c:pt idx="129">
                  <c:v>194350568.58303854</c:v>
                </c:pt>
                <c:pt idx="130">
                  <c:v>185258743.28397799</c:v>
                </c:pt>
                <c:pt idx="131">
                  <c:v>175932950.92743689</c:v>
                </c:pt>
                <c:pt idx="132">
                  <c:v>166459349.22365621</c:v>
                </c:pt>
                <c:pt idx="133">
                  <c:v>156922775.8987245</c:v>
                </c:pt>
                <c:pt idx="134">
                  <c:v>147406089.85425878</c:v>
                </c:pt>
                <c:pt idx="135">
                  <c:v>137989532.08968845</c:v>
                </c:pt>
                <c:pt idx="136">
                  <c:v>128750111.17221028</c:v>
                </c:pt>
                <c:pt idx="137">
                  <c:v>119761017.84694824</c:v>
                </c:pt>
                <c:pt idx="138">
                  <c:v>111091073.15320989</c:v>
                </c:pt>
                <c:pt idx="139">
                  <c:v>102804214.1537174</c:v>
                </c:pt>
                <c:pt idx="140">
                  <c:v>94959021.094208941</c:v>
                </c:pt>
                <c:pt idx="141">
                  <c:v>87608289.49305284</c:v>
                </c:pt>
                <c:pt idx="142">
                  <c:v>80798650.316855371</c:v>
                </c:pt>
                <c:pt idx="143">
                  <c:v>74570241.031031519</c:v>
                </c:pt>
                <c:pt idx="144">
                  <c:v>68956429.926709414</c:v>
                </c:pt>
                <c:pt idx="145">
                  <c:v>63983595.720020324</c:v>
                </c:pt>
                <c:pt idx="146">
                  <c:v>59670963.99983421</c:v>
                </c:pt>
                <c:pt idx="147">
                  <c:v>56030501.66844824</c:v>
                </c:pt>
                <c:pt idx="148">
                  <c:v>53066870.079852164</c:v>
                </c:pt>
                <c:pt idx="149">
                  <c:v>50777437.135255933</c:v>
                </c:pt>
                <c:pt idx="150">
                  <c:v>49152348.148884028</c:v>
                </c:pt>
                <c:pt idx="151">
                  <c:v>48174654.851947278</c:v>
                </c:pt>
                <c:pt idx="152">
                  <c:v>47820501.462520346</c:v>
                </c:pt>
                <c:pt idx="153">
                  <c:v>48059366.317041606</c:v>
                </c:pt>
                <c:pt idx="154">
                  <c:v>48854357.138558462</c:v>
                </c:pt>
                <c:pt idx="155">
                  <c:v>50162557.610767514</c:v>
                </c:pt>
                <c:pt idx="156">
                  <c:v>51935422.538399979</c:v>
                </c:pt>
                <c:pt idx="157">
                  <c:v>54119218.506443202</c:v>
                </c:pt>
                <c:pt idx="158">
                  <c:v>56655506.605843842</c:v>
                </c:pt>
                <c:pt idx="159">
                  <c:v>59481663.474246204</c:v>
                </c:pt>
                <c:pt idx="160">
                  <c:v>62531436.609378174</c:v>
                </c:pt>
                <c:pt idx="161">
                  <c:v>65735529.652073987</c:v>
                </c:pt>
                <c:pt idx="162">
                  <c:v>69022213.107549772</c:v>
                </c:pt>
                <c:pt idx="163">
                  <c:v>72317955.779153749</c:v>
                </c:pt>
                <c:pt idx="164">
                  <c:v>75548072.029806763</c:v>
                </c:pt>
                <c:pt idx="165">
                  <c:v>78637379.86398004</c:v>
                </c:pt>
                <c:pt idx="166">
                  <c:v>81510864.738180161</c:v>
                </c:pt>
                <c:pt idx="167">
                  <c:v>84094343.961215004</c:v>
                </c:pt>
                <c:pt idx="168">
                  <c:v>86315126.537311941</c:v>
                </c:pt>
                <c:pt idx="169">
                  <c:v>88102663.335561544</c:v>
                </c:pt>
                <c:pt idx="170">
                  <c:v>89389182.53790912</c:v>
                </c:pt>
                <c:pt idx="171">
                  <c:v>90110305.424532667</c:v>
                </c:pt>
                <c:pt idx="172">
                  <c:v>90205637.699145377</c:v>
                </c:pt>
                <c:pt idx="173">
                  <c:v>89619331.736464754</c:v>
                </c:pt>
                <c:pt idx="174">
                  <c:v>88300615.348502234</c:v>
                </c:pt>
                <c:pt idx="175">
                  <c:v>86204282.913817078</c:v>
                </c:pt>
                <c:pt idx="176">
                  <c:v>83291144.992669344</c:v>
                </c:pt>
                <c:pt idx="177">
                  <c:v>79528432.858987182</c:v>
                </c:pt>
                <c:pt idx="178">
                  <c:v>74890154.714973077</c:v>
                </c:pt>
                <c:pt idx="179">
                  <c:v>69357400.713535547</c:v>
                </c:pt>
                <c:pt idx="180">
                  <c:v>62918594.294867814</c:v>
                </c:pt>
                <c:pt idx="181">
                  <c:v>55569687.743586913</c:v>
                </c:pt>
                <c:pt idx="182">
                  <c:v>47314300.288930357</c:v>
                </c:pt>
                <c:pt idx="183">
                  <c:v>38163797.499476835</c:v>
                </c:pt>
                <c:pt idx="184">
                  <c:v>28137311.162563413</c:v>
                </c:pt>
                <c:pt idx="185">
                  <c:v>17261699.283720478</c:v>
                </c:pt>
                <c:pt idx="186">
                  <c:v>5571446.2897569537</c:v>
                </c:pt>
                <c:pt idx="187">
                  <c:v>-6891496.0327353776</c:v>
                </c:pt>
                <c:pt idx="188">
                  <c:v>-20077925.887061089</c:v>
                </c:pt>
                <c:pt idx="189">
                  <c:v>-33931665.690060571</c:v>
                </c:pt>
                <c:pt idx="190">
                  <c:v>-48389891.327728733</c:v>
                </c:pt>
                <c:pt idx="191">
                  <c:v>-63383514.186315209</c:v>
                </c:pt>
                <c:pt idx="192">
                  <c:v>-78837613.304219991</c:v>
                </c:pt>
                <c:pt idx="193">
                  <c:v>-94671914.611094296</c:v>
                </c:pt>
                <c:pt idx="194">
                  <c:v>-110801313.86378846</c:v>
                </c:pt>
                <c:pt idx="195">
                  <c:v>-127136439.5567511</c:v>
                </c:pt>
                <c:pt idx="196">
                  <c:v>-143584251.77973789</c:v>
                </c:pt>
                <c:pt idx="197">
                  <c:v>-160048672.72043249</c:v>
                </c:pt>
                <c:pt idx="198">
                  <c:v>-176431244.26592001</c:v>
                </c:pt>
                <c:pt idx="199">
                  <c:v>-192631807.94669023</c:v>
                </c:pt>
                <c:pt idx="200">
                  <c:v>-208549202.2915599</c:v>
                </c:pt>
                <c:pt idx="201">
                  <c:v>-224081972.52292818</c:v>
                </c:pt>
                <c:pt idx="202">
                  <c:v>-239129087.42012244</c:v>
                </c:pt>
                <c:pt idx="203">
                  <c:v>-253590658.11509359</c:v>
                </c:pt>
                <c:pt idx="204">
                  <c:v>-267368653.55980465</c:v>
                </c:pt>
                <c:pt idx="205">
                  <c:v>-280367607.41857916</c:v>
                </c:pt>
                <c:pt idx="206">
                  <c:v>-292495311.19133228</c:v>
                </c:pt>
                <c:pt idx="207">
                  <c:v>-303663488.46463311</c:v>
                </c:pt>
                <c:pt idx="208">
                  <c:v>-313788445.31630898</c:v>
                </c:pt>
                <c:pt idx="209">
                  <c:v>-322791692.06482685</c:v>
                </c:pt>
                <c:pt idx="210">
                  <c:v>-330600531.75583613</c:v>
                </c:pt>
                <c:pt idx="211">
                  <c:v>-337148611.01349699</c:v>
                </c:pt>
                <c:pt idx="212">
                  <c:v>-342376429.15188265</c:v>
                </c:pt>
                <c:pt idx="213">
                  <c:v>-346231801.73984259</c:v>
                </c:pt>
                <c:pt idx="214">
                  <c:v>-348670275.13907564</c:v>
                </c:pt>
                <c:pt idx="215">
                  <c:v>-349655488.88739896</c:v>
                </c:pt>
                <c:pt idx="216">
                  <c:v>-349159483.17469895</c:v>
                </c:pt>
                <c:pt idx="217">
                  <c:v>-347162949.0550977</c:v>
                </c:pt>
                <c:pt idx="218">
                  <c:v>-343655419.4525125</c:v>
                </c:pt>
                <c:pt idx="219">
                  <c:v>-338635399.44500899</c:v>
                </c:pt>
                <c:pt idx="220">
                  <c:v>-332110434.75299776</c:v>
                </c:pt>
                <c:pt idx="221">
                  <c:v>-324097117.80415553</c:v>
                </c:pt>
                <c:pt idx="222">
                  <c:v>-314621031.2006861</c:v>
                </c:pt>
                <c:pt idx="223">
                  <c:v>-303716628.86882389</c:v>
                </c:pt>
                <c:pt idx="224">
                  <c:v>-291427055.62299573</c:v>
                </c:pt>
                <c:pt idx="225">
                  <c:v>-277803906.32444525</c:v>
                </c:pt>
                <c:pt idx="226">
                  <c:v>-262906926.25312179</c:v>
                </c:pt>
                <c:pt idx="227">
                  <c:v>-246803654.73896468</c:v>
                </c:pt>
                <c:pt idx="228">
                  <c:v>-229569014.51128501</c:v>
                </c:pt>
                <c:pt idx="229">
                  <c:v>-211284849.61966801</c:v>
                </c:pt>
                <c:pt idx="230">
                  <c:v>-192039415.15380871</c:v>
                </c:pt>
                <c:pt idx="231">
                  <c:v>-171926822.34020936</c:v>
                </c:pt>
                <c:pt idx="232">
                  <c:v>-151046442.91808724</c:v>
                </c:pt>
                <c:pt idx="233">
                  <c:v>-129502276.99281815</c:v>
                </c:pt>
                <c:pt idx="234">
                  <c:v>-107402288.83057195</c:v>
                </c:pt>
                <c:pt idx="235">
                  <c:v>-84857715.290529162</c:v>
                </c:pt>
                <c:pt idx="236">
                  <c:v>-61982351.789498776</c:v>
                </c:pt>
                <c:pt idx="237">
                  <c:v>-38891820.856412299</c:v>
                </c:pt>
                <c:pt idx="238">
                  <c:v>-15702828.459868962</c:v>
                </c:pt>
                <c:pt idx="239">
                  <c:v>7467586.6202929262</c:v>
                </c:pt>
                <c:pt idx="240">
                  <c:v>30502805.057148583</c:v>
                </c:pt>
                <c:pt idx="241">
                  <c:v>53287375.545935661</c:v>
                </c:pt>
                <c:pt idx="242">
                  <c:v>75707754.376360416</c:v>
                </c:pt>
                <c:pt idx="243">
                  <c:v>97653030.773259297</c:v>
                </c:pt>
                <c:pt idx="244">
                  <c:v>119015632.87651704</c:v>
                </c:pt>
                <c:pt idx="245">
                  <c:v>139692009.3741886</c:v>
                </c:pt>
                <c:pt idx="246">
                  <c:v>159583281.98226324</c:v>
                </c:pt>
                <c:pt idx="247">
                  <c:v>178595864.17906016</c:v>
                </c:pt>
                <c:pt idx="248">
                  <c:v>196642041.85029846</c:v>
                </c:pt>
                <c:pt idx="249">
                  <c:v>213640511.7806198</c:v>
                </c:pt>
                <c:pt idx="250">
                  <c:v>229516874.23664939</c:v>
                </c:pt>
                <c:pt idx="251">
                  <c:v>244204076.22333369</c:v>
                </c:pt>
                <c:pt idx="252">
                  <c:v>257642802.3567456</c:v>
                </c:pt>
                <c:pt idx="253">
                  <c:v>269781810.68019021</c:v>
                </c:pt>
                <c:pt idx="254">
                  <c:v>280578211.15339303</c:v>
                </c:pt>
                <c:pt idx="255">
                  <c:v>289997684.96387267</c:v>
                </c:pt>
                <c:pt idx="256">
                  <c:v>298014643.24217194</c:v>
                </c:pt>
                <c:pt idx="257">
                  <c:v>304612324.20527744</c:v>
                </c:pt>
                <c:pt idx="258">
                  <c:v>309782828.20200062</c:v>
                </c:pt>
                <c:pt idx="259">
                  <c:v>313527090.58705455</c:v>
                </c:pt>
                <c:pt idx="260">
                  <c:v>315854792.80365062</c:v>
                </c:pt>
                <c:pt idx="261">
                  <c:v>316784212.50435835</c:v>
                </c:pt>
                <c:pt idx="262">
                  <c:v>316342013.98338282</c:v>
                </c:pt>
                <c:pt idx="263">
                  <c:v>314562980.62706029</c:v>
                </c:pt>
                <c:pt idx="264">
                  <c:v>311489691.51005459</c:v>
                </c:pt>
                <c:pt idx="265">
                  <c:v>307172144.66936541</c:v>
                </c:pt>
                <c:pt idx="266">
                  <c:v>301667329.97384506</c:v>
                </c:pt>
                <c:pt idx="267">
                  <c:v>295038754.87065041</c:v>
                </c:pt>
                <c:pt idx="268">
                  <c:v>287355926.62922567</c:v>
                </c:pt>
                <c:pt idx="269">
                  <c:v>278693795.01555568</c:v>
                </c:pt>
                <c:pt idx="270">
                  <c:v>269132159.61225408</c:v>
                </c:pt>
                <c:pt idx="271">
                  <c:v>258755046.25146246</c:v>
                </c:pt>
                <c:pt idx="272">
                  <c:v>247650057.24573022</c:v>
                </c:pt>
                <c:pt idx="273">
                  <c:v>235907700.28538543</c:v>
                </c:pt>
                <c:pt idx="274">
                  <c:v>223620701.01811162</c:v>
                </c:pt>
                <c:pt idx="275">
                  <c:v>210883304.43638432</c:v>
                </c:pt>
                <c:pt idx="276">
                  <c:v>197790570.27036035</c:v>
                </c:pt>
                <c:pt idx="277">
                  <c:v>184437667.61720616</c:v>
                </c:pt>
                <c:pt idx="278">
                  <c:v>170919174.03248951</c:v>
                </c:pt>
                <c:pt idx="279">
                  <c:v>157328384.26520437</c:v>
                </c:pt>
                <c:pt idx="280">
                  <c:v>143756633.7355842</c:v>
                </c:pt>
                <c:pt idx="281">
                  <c:v>130292641.73475917</c:v>
                </c:pt>
                <c:pt idx="282">
                  <c:v>117021879.16837648</c:v>
                </c:pt>
                <c:pt idx="283">
                  <c:v>104025965.47377931</c:v>
                </c:pt>
                <c:pt idx="284">
                  <c:v>91382099.113631845</c:v>
                </c:pt>
                <c:pt idx="285">
                  <c:v>79162525.789708763</c:v>
                </c:pt>
                <c:pt idx="286">
                  <c:v>67434048.230871126</c:v>
                </c:pt>
                <c:pt idx="287">
                  <c:v>56257581.091186792</c:v>
                </c:pt>
                <c:pt idx="288">
                  <c:v>45687754.150123656</c:v>
                </c:pt>
                <c:pt idx="289">
                  <c:v>35772566.639276087</c:v>
                </c:pt>
                <c:pt idx="290">
                  <c:v>26553095.131958663</c:v>
                </c:pt>
                <c:pt idx="291">
                  <c:v>18063257.026092023</c:v>
                </c:pt>
                <c:pt idx="292">
                  <c:v>10329631.230130166</c:v>
                </c:pt>
                <c:pt idx="293">
                  <c:v>3371337.2294952273</c:v>
                </c:pt>
                <c:pt idx="294">
                  <c:v>-2800026.7297124565</c:v>
                </c:pt>
                <c:pt idx="295">
                  <c:v>-8180386.0487776697</c:v>
                </c:pt>
                <c:pt idx="296">
                  <c:v>-12773132.932878166</c:v>
                </c:pt>
                <c:pt idx="297">
                  <c:v>-16589010.898808002</c:v>
                </c:pt>
                <c:pt idx="298">
                  <c:v>-19645941.677939937</c:v>
                </c:pt>
                <c:pt idx="299">
                  <c:v>-21968795.991583541</c:v>
                </c:pt>
                <c:pt idx="300">
                  <c:v>-23589110.097678572</c:v>
                </c:pt>
                <c:pt idx="301">
                  <c:v>-24544750.415072396</c:v>
                </c:pt>
                <c:pt idx="302">
                  <c:v>-24879528.921411455</c:v>
                </c:pt>
                <c:pt idx="303">
                  <c:v>-24642772.390089557</c:v>
                </c:pt>
                <c:pt idx="304">
                  <c:v>-23888848.877910659</c:v>
                </c:pt>
                <c:pt idx="305">
                  <c:v>-22676655.19565171</c:v>
                </c:pt>
                <c:pt idx="306">
                  <c:v>-21069069.386116467</c:v>
                </c:pt>
                <c:pt idx="307">
                  <c:v>-19132372.496401832</c:v>
                </c:pt>
                <c:pt idx="308">
                  <c:v>-16935644.161009543</c:v>
                </c:pt>
                <c:pt idx="309">
                  <c:v>-14550136.708399411</c:v>
                </c:pt>
                <c:pt idx="310">
                  <c:v>-12048632.664185768</c:v>
                </c:pt>
                <c:pt idx="311">
                  <c:v>-9504790.6481676754</c:v>
                </c:pt>
                <c:pt idx="312">
                  <c:v>-6992484.7489045151</c:v>
                </c:pt>
                <c:pt idx="313">
                  <c:v>-4585142.5079020709</c:v>
                </c:pt>
                <c:pt idx="314">
                  <c:v>-2355086.6553539634</c:v>
                </c:pt>
                <c:pt idx="315">
                  <c:v>-372885.71066615731</c:v>
                </c:pt>
                <c:pt idx="316">
                  <c:v>1293281.5060742646</c:v>
                </c:pt>
                <c:pt idx="317">
                  <c:v>2578242.5104321986</c:v>
                </c:pt>
                <c:pt idx="318">
                  <c:v>3420424.1385225654</c:v>
                </c:pt>
                <c:pt idx="319">
                  <c:v>3762417.2592471838</c:v>
                </c:pt>
                <c:pt idx="320">
                  <c:v>3551508.8053638786</c:v>
                </c:pt>
                <c:pt idx="321">
                  <c:v>2740176.9607151896</c:v>
                </c:pt>
                <c:pt idx="322">
                  <c:v>1286545.6180595309</c:v>
                </c:pt>
                <c:pt idx="323">
                  <c:v>-845205.47170169652</c:v>
                </c:pt>
                <c:pt idx="324">
                  <c:v>-3684478.1048199534</c:v>
                </c:pt>
                <c:pt idx="325">
                  <c:v>-7253943.4726752043</c:v>
                </c:pt>
                <c:pt idx="326">
                  <c:v>-11569282.961012304</c:v>
                </c:pt>
                <c:pt idx="327">
                  <c:v>-16638984.010468215</c:v>
                </c:pt>
                <c:pt idx="328">
                  <c:v>-22464192.733839959</c:v>
                </c:pt>
                <c:pt idx="329">
                  <c:v>-29038624.558028609</c:v>
                </c:pt>
                <c:pt idx="330">
                  <c:v>-36348533.721323341</c:v>
                </c:pt>
                <c:pt idx="331">
                  <c:v>-44372742.012912989</c:v>
                </c:pt>
                <c:pt idx="332">
                  <c:v>-53082726.694537669</c:v>
                </c:pt>
                <c:pt idx="333">
                  <c:v>-62442767.097340286</c:v>
                </c:pt>
                <c:pt idx="334">
                  <c:v>-72410148.943582073</c:v>
                </c:pt>
                <c:pt idx="335">
                  <c:v>-82935425.006235197</c:v>
                </c:pt>
                <c:pt idx="336">
                  <c:v>-93962730.292835802</c:v>
                </c:pt>
                <c:pt idx="337">
                  <c:v>-105430149.52651438</c:v>
                </c:pt>
                <c:pt idx="338">
                  <c:v>-117270134.2999451</c:v>
                </c:pt>
                <c:pt idx="339">
                  <c:v>-129409966.89997905</c:v>
                </c:pt>
                <c:pt idx="340">
                  <c:v>-141772267.44482642</c:v>
                </c:pt>
                <c:pt idx="341">
                  <c:v>-154275540.64443332</c:v>
                </c:pt>
                <c:pt idx="342">
                  <c:v>-166834758.19067067</c:v>
                </c:pt>
                <c:pt idx="343">
                  <c:v>-179361972.50937113</c:v>
                </c:pt>
                <c:pt idx="344">
                  <c:v>-191766957.36317295</c:v>
                </c:pt>
                <c:pt idx="345">
                  <c:v>-203957870.58439565</c:v>
                </c:pt>
                <c:pt idx="346">
                  <c:v>-215841934.04231441</c:v>
                </c:pt>
                <c:pt idx="347">
                  <c:v>-227326125.81060153</c:v>
                </c:pt>
                <c:pt idx="348">
                  <c:v>-238317879.39934617</c:v>
                </c:pt>
                <c:pt idx="349">
                  <c:v>-248725784.85276735</c:v>
                </c:pt>
                <c:pt idx="350">
                  <c:v>-258460286.48897117</c:v>
                </c:pt>
                <c:pt idx="351">
                  <c:v>-267434372.07207939</c:v>
                </c:pt>
                <c:pt idx="352">
                  <c:v>-275564248.25970864</c:v>
                </c:pt>
                <c:pt idx="353">
                  <c:v>-282769997.25969809</c:v>
                </c:pt>
                <c:pt idx="354">
                  <c:v>-288976209.75858295</c:v>
                </c:pt>
                <c:pt idx="355">
                  <c:v>-294112589.349594</c:v>
                </c:pt>
                <c:pt idx="356">
                  <c:v>-298114523.88877583</c:v>
                </c:pt>
                <c:pt idx="357">
                  <c:v>-300923619.44266891</c:v>
                </c:pt>
                <c:pt idx="358">
                  <c:v>-302488192.7581811</c:v>
                </c:pt>
                <c:pt idx="359">
                  <c:v>-302763718.48283601</c:v>
                </c:pt>
                <c:pt idx="360">
                  <c:v>-301713227.68931556</c:v>
                </c:pt>
                <c:pt idx="361">
                  <c:v>-299307654.60976022</c:v>
                </c:pt>
                <c:pt idx="362">
                  <c:v>-295526128.86004448</c:v>
                </c:pt>
                <c:pt idx="363">
                  <c:v>-290356210.82943475</c:v>
                </c:pt>
                <c:pt idx="364">
                  <c:v>-283794068.32380629</c:v>
                </c:pt>
                <c:pt idx="365">
                  <c:v>-275844592.97784686</c:v>
                </c:pt>
                <c:pt idx="366">
                  <c:v>-266521455.39029914</c:v>
                </c:pt>
                <c:pt idx="367">
                  <c:v>-255847098.38304317</c:v>
                </c:pt>
                <c:pt idx="368">
                  <c:v>-243852668.23640668</c:v>
                </c:pt>
                <c:pt idx="369">
                  <c:v>-230577884.2061823</c:v>
                </c:pt>
                <c:pt idx="370">
                  <c:v>-216070847.07908601</c:v>
                </c:pt>
                <c:pt idx="371">
                  <c:v>-200387787.96948215</c:v>
                </c:pt>
                <c:pt idx="372">
                  <c:v>-183592758.99783456</c:v>
                </c:pt>
                <c:pt idx="373">
                  <c:v>-165757267.91729149</c:v>
                </c:pt>
                <c:pt idx="374">
                  <c:v>-146959859.16592264</c:v>
                </c:pt>
                <c:pt idx="375">
                  <c:v>-127285644.21538614</c:v>
                </c:pt>
                <c:pt idx="376">
                  <c:v>-106825784.45927036</c:v>
                </c:pt>
                <c:pt idx="377">
                  <c:v>-85676930.233316675</c:v>
                </c:pt>
                <c:pt idx="378">
                  <c:v>-63940619.882581122</c:v>
                </c:pt>
                <c:pt idx="379">
                  <c:v>-41722643.084959075</c:v>
                </c:pt>
                <c:pt idx="380">
                  <c:v>-19132372.904198594</c:v>
                </c:pt>
                <c:pt idx="381">
                  <c:v>3717928.7233834118</c:v>
                </c:pt>
                <c:pt idx="382">
                  <c:v>26713827.1675051</c:v>
                </c:pt>
                <c:pt idx="383">
                  <c:v>49739447.885890529</c:v>
                </c:pt>
                <c:pt idx="384">
                  <c:v>72678220.623623118</c:v>
                </c:pt>
                <c:pt idx="385">
                  <c:v>95413629.757834837</c:v>
                </c:pt>
                <c:pt idx="386">
                  <c:v>117829965.46804188</c:v>
                </c:pt>
                <c:pt idx="387">
                  <c:v>139813070.40380707</c:v>
                </c:pt>
                <c:pt idx="388">
                  <c:v>161251076.55165759</c:v>
                </c:pt>
                <c:pt idx="389">
                  <c:v>182035127.07221723</c:v>
                </c:pt>
                <c:pt idx="390">
                  <c:v>202060077.98577148</c:v>
                </c:pt>
                <c:pt idx="391">
                  <c:v>221225174.72920156</c:v>
                </c:pt>
                <c:pt idx="392">
                  <c:v>239434698.78833157</c:v>
                </c:pt>
                <c:pt idx="393">
                  <c:v>256598579.82590526</c:v>
                </c:pt>
                <c:pt idx="394">
                  <c:v>272632968.97505218</c:v>
                </c:pt>
                <c:pt idx="395">
                  <c:v>287460769.24938506</c:v>
                </c:pt>
                <c:pt idx="396">
                  <c:v>301012119.33171749</c:v>
                </c:pt>
                <c:pt idx="397">
                  <c:v>313224827.34152168</c:v>
                </c:pt>
                <c:pt idx="398">
                  <c:v>324044751.54415965</c:v>
                </c:pt>
                <c:pt idx="399">
                  <c:v>333426125.34997356</c:v>
                </c:pt>
                <c:pt idx="400">
                  <c:v>341331824.35562456</c:v>
                </c:pt>
                <c:pt idx="401">
                  <c:v>347733573.60072565</c:v>
                </c:pt>
                <c:pt idx="402">
                  <c:v>352612093.64664364</c:v>
                </c:pt>
                <c:pt idx="403">
                  <c:v>355957184.52821672</c:v>
                </c:pt>
                <c:pt idx="404">
                  <c:v>357767747.07974887</c:v>
                </c:pt>
                <c:pt idx="405">
                  <c:v>358051741.59069496</c:v>
                </c:pt>
                <c:pt idx="406">
                  <c:v>356826084.20058668</c:v>
                </c:pt>
                <c:pt idx="407">
                  <c:v>354116481.89365685</c:v>
                </c:pt>
                <c:pt idx="408">
                  <c:v>349957207.39793897</c:v>
                </c:pt>
                <c:pt idx="409">
                  <c:v>344390815.7281189</c:v>
                </c:pt>
                <c:pt idx="410">
                  <c:v>337467804.53288287</c:v>
                </c:pt>
                <c:pt idx="411">
                  <c:v>329246220.81284267</c:v>
                </c:pt>
                <c:pt idx="412">
                  <c:v>319791216.96135432</c:v>
                </c:pt>
                <c:pt idx="413">
                  <c:v>309174559.44484127</c:v>
                </c:pt>
                <c:pt idx="414">
                  <c:v>297474093.77889001</c:v>
                </c:pt>
                <c:pt idx="415">
                  <c:v>284773169.76897961</c:v>
                </c:pt>
                <c:pt idx="416">
                  <c:v>271160031.26784265</c:v>
                </c:pt>
                <c:pt idx="417">
                  <c:v>256727174.95316273</c:v>
                </c:pt>
                <c:pt idx="418">
                  <c:v>241570682.84768629</c:v>
                </c:pt>
                <c:pt idx="419">
                  <c:v>225789533.48729584</c:v>
                </c:pt>
                <c:pt idx="420">
                  <c:v>209484896.78981909</c:v>
                </c:pt>
                <c:pt idx="421">
                  <c:v>192759417.78726289</c:v>
                </c:pt>
                <c:pt idx="422">
                  <c:v>175716494.45597711</c:v>
                </c:pt>
                <c:pt idx="423">
                  <c:v>158459554.91245407</c:v>
                </c:pt>
                <c:pt idx="424">
                  <c:v>141091339.23683873</c:v>
                </c:pt>
                <c:pt idx="425">
                  <c:v>123713191.14182046</c:v>
                </c:pt>
                <c:pt idx="426">
                  <c:v>106424364.62174684</c:v>
                </c:pt>
                <c:pt idx="427">
                  <c:v>89321350.596202821</c:v>
                </c:pt>
                <c:pt idx="428">
                  <c:v>72497228.404774621</c:v>
                </c:pt>
                <c:pt idx="429">
                  <c:v>56041046.816588387</c:v>
                </c:pt>
                <c:pt idx="430">
                  <c:v>40037238.990755394</c:v>
                </c:pt>
                <c:pt idx="431">
                  <c:v>24565075.56392467</c:v>
                </c:pt>
                <c:pt idx="432">
                  <c:v>9698159.7505875826</c:v>
                </c:pt>
                <c:pt idx="433">
                  <c:v>-4496031.9771931469</c:v>
                </c:pt>
                <c:pt idx="434">
                  <c:v>-17956560.408980489</c:v>
                </c:pt>
                <c:pt idx="435">
                  <c:v>-30629382.460937768</c:v>
                </c:pt>
                <c:pt idx="436">
                  <c:v>-42467655.922665149</c:v>
                </c:pt>
                <c:pt idx="437">
                  <c:v>-53431988.029056445</c:v>
                </c:pt>
                <c:pt idx="438">
                  <c:v>-63490626.222219259</c:v>
                </c:pt>
                <c:pt idx="439">
                  <c:v>-72619589.902059391</c:v>
                </c:pt>
                <c:pt idx="440">
                  <c:v>-80802742.406145111</c:v>
                </c:pt>
                <c:pt idx="441">
                  <c:v>-88031802.906650573</c:v>
                </c:pt>
                <c:pt idx="442">
                  <c:v>-94306298.361209005</c:v>
                </c:pt>
                <c:pt idx="443">
                  <c:v>-99633456.102060392</c:v>
                </c:pt>
                <c:pt idx="444">
                  <c:v>-104028038.09062117</c:v>
                </c:pt>
                <c:pt idx="445">
                  <c:v>-107512118.29926044</c:v>
                </c:pt>
                <c:pt idx="446">
                  <c:v>-110114805.10541159</c:v>
                </c:pt>
                <c:pt idx="447">
                  <c:v>-111871910.99203667</c:v>
                </c:pt>
                <c:pt idx="448">
                  <c:v>-112825572.23987594</c:v>
                </c:pt>
                <c:pt idx="449">
                  <c:v>-113023821.66792069</c:v>
                </c:pt>
                <c:pt idx="450">
                  <c:v>-112520117.8264679</c:v>
                </c:pt>
                <c:pt idx="451">
                  <c:v>-111372834.36927077</c:v>
                </c:pt>
                <c:pt idx="452">
                  <c:v>-109644713.62540448</c:v>
                </c:pt>
                <c:pt idx="453">
                  <c:v>-107402288.65528211</c:v>
                </c:pt>
                <c:pt idx="454">
                  <c:v>-104715278.3068576</c:v>
                </c:pt>
                <c:pt idx="455">
                  <c:v>-101655959.98571922</c:v>
                </c:pt>
                <c:pt idx="456">
                  <c:v>-98298525.015066579</c:v>
                </c:pt>
                <c:pt idx="457">
                  <c:v>-94718421.587234348</c:v>
                </c:pt>
                <c:pt idx="458">
                  <c:v>-90991690.396648586</c:v>
                </c:pt>
                <c:pt idx="459">
                  <c:v>-87194298.09409453</c:v>
                </c:pt>
                <c:pt idx="460">
                  <c:v>-83401473.713710427</c:v>
                </c:pt>
                <c:pt idx="461">
                  <c:v>-79687053.197036654</c:v>
                </c:pt>
                <c:pt idx="462">
                  <c:v>-76122837.072991282</c:v>
                </c:pt>
                <c:pt idx="463">
                  <c:v>-72777966.249299064</c:v>
                </c:pt>
                <c:pt idx="464">
                  <c:v>-69718320.7304506</c:v>
                </c:pt>
                <c:pt idx="465">
                  <c:v>-67005945.900762618</c:v>
                </c:pt>
                <c:pt idx="466">
                  <c:v>-64698510.799872622</c:v>
                </c:pt>
                <c:pt idx="467">
                  <c:v>-62848802.573608786</c:v>
                </c:pt>
                <c:pt idx="468">
                  <c:v>-61504261.00745438</c:v>
                </c:pt>
                <c:pt idx="469">
                  <c:v>-60706556.744832635</c:v>
                </c:pt>
                <c:pt idx="470">
                  <c:v>-60491216.460455865</c:v>
                </c:pt>
                <c:pt idx="471">
                  <c:v>-60887297.902454108</c:v>
                </c:pt>
                <c:pt idx="472">
                  <c:v>-61917117.338661313</c:v>
                </c:pt>
                <c:pt idx="473">
                  <c:v>-63596031.544990331</c:v>
                </c:pt>
                <c:pt idx="474">
                  <c:v>-65932276.060357183</c:v>
                </c:pt>
                <c:pt idx="475">
                  <c:v>-68926861.006117642</c:v>
                </c:pt>
                <c:pt idx="476">
                  <c:v>-72573525.331670493</c:v>
                </c:pt>
                <c:pt idx="477">
                  <c:v>-76858749.905003309</c:v>
                </c:pt>
                <c:pt idx="478">
                  <c:v>-81761829.420811862</c:v>
                </c:pt>
                <c:pt idx="479">
                  <c:v>-87255002.652734369</c:v>
                </c:pt>
                <c:pt idx="480">
                  <c:v>-93303640.133536071</c:v>
                </c:pt>
                <c:pt idx="481">
                  <c:v>-99866487.911055475</c:v>
                </c:pt>
                <c:pt idx="482">
                  <c:v>-106895965.60163133</c:v>
                </c:pt>
                <c:pt idx="483">
                  <c:v>-114338516.54975039</c:v>
                </c:pt>
                <c:pt idx="484">
                  <c:v>-122135007.50586608</c:v>
                </c:pt>
                <c:pt idx="485">
                  <c:v>-130221174.8566951</c:v>
                </c:pt>
                <c:pt idx="486">
                  <c:v>-138528114.08664858</c:v>
                </c:pt>
                <c:pt idx="487">
                  <c:v>-146982808.81798816</c:v>
                </c:pt>
                <c:pt idx="488">
                  <c:v>-155508695.47338277</c:v>
                </c:pt>
                <c:pt idx="489">
                  <c:v>-164026259.32996359</c:v>
                </c:pt>
                <c:pt idx="490">
                  <c:v>-172453657.4908413</c:v>
                </c:pt>
                <c:pt idx="491">
                  <c:v>-180707364.09016752</c:v>
                </c:pt>
                <c:pt idx="492">
                  <c:v>-188702832.87276214</c:v>
                </c:pt>
                <c:pt idx="493">
                  <c:v>-196355172.15042618</c:v>
                </c:pt>
                <c:pt idx="494">
                  <c:v>-203579827.03533274</c:v>
                </c:pt>
                <c:pt idx="495">
                  <c:v>-210293263.78715619</c:v>
                </c:pt>
                <c:pt idx="496">
                  <c:v>-216413651.08530959</c:v>
                </c:pt>
                <c:pt idx="497">
                  <c:v>-221861533.0510518</c:v>
                </c:pt>
                <c:pt idx="498">
                  <c:v>-226560488.89620212</c:v>
                </c:pt>
                <c:pt idx="499">
                  <c:v>-230437774.16539767</c:v>
                </c:pt>
                <c:pt idx="500">
                  <c:v>-233424938.66662532</c:v>
                </c:pt>
                <c:pt idx="501">
                  <c:v>-235458416.3491503</c:v>
                </c:pt>
                <c:pt idx="502">
                  <c:v>-236480082.58786884</c:v>
                </c:pt>
                <c:pt idx="503">
                  <c:v>-236437774.56694505</c:v>
                </c:pt>
                <c:pt idx="504">
                  <c:v>-235285770.72172061</c:v>
                </c:pt>
                <c:pt idx="505">
                  <c:v>-232985225.49431765</c:v>
                </c:pt>
                <c:pt idx="506">
                  <c:v>-229504555.98291993</c:v>
                </c:pt>
                <c:pt idx="507">
                  <c:v>-224819777.41502249</c:v>
                </c:pt>
                <c:pt idx="508">
                  <c:v>-218914784.74840581</c:v>
                </c:pt>
                <c:pt idx="509">
                  <c:v>-211781578.09746286</c:v>
                </c:pt>
                <c:pt idx="510">
                  <c:v>-203420430.09387916</c:v>
                </c:pt>
                <c:pt idx="511">
                  <c:v>-193839993.71650499</c:v>
                </c:pt>
                <c:pt idx="512">
                  <c:v>-183057349.56241447</c:v>
                </c:pt>
                <c:pt idx="513">
                  <c:v>-171097991.9763926</c:v>
                </c:pt>
                <c:pt idx="514">
                  <c:v>-157995753.90615416</c:v>
                </c:pt>
                <c:pt idx="515">
                  <c:v>-143792670.80209866</c:v>
                </c:pt>
                <c:pt idx="516">
                  <c:v>-128538784.33009154</c:v>
                </c:pt>
                <c:pt idx="517">
                  <c:v>-112291887.11021721</c:v>
                </c:pt>
                <c:pt idx="518">
                  <c:v>-95117210.130449042</c:v>
                </c:pt>
                <c:pt idx="519">
                  <c:v>-77087054.908467829</c:v>
                </c:pt>
                <c:pt idx="520">
                  <c:v>-58280372.884305529</c:v>
                </c:pt>
                <c:pt idx="521">
                  <c:v>-38782294.918055415</c:v>
                </c:pt>
                <c:pt idx="522">
                  <c:v>-18683614.137677073</c:v>
                </c:pt>
                <c:pt idx="523">
                  <c:v>1919774.2708139569</c:v>
                </c:pt>
                <c:pt idx="524">
                  <c:v>22927472.417324156</c:v>
                </c:pt>
                <c:pt idx="525">
                  <c:v>44235213.999704525</c:v>
                </c:pt>
                <c:pt idx="526">
                  <c:v>65735529.065676816</c:v>
                </c:pt>
                <c:pt idx="527">
                  <c:v>87318434.547110334</c:v>
                </c:pt>
                <c:pt idx="528">
                  <c:v>108872145.67398563</c:v>
                </c:pt>
                <c:pt idx="529">
                  <c:v>130283803.21606354</c:v>
                </c:pt>
                <c:pt idx="530">
                  <c:v>151440211.37785691</c:v>
                </c:pt>
                <c:pt idx="531">
                  <c:v>172228581.08802226</c:v>
                </c:pt>
                <c:pt idx="532">
                  <c:v>192537273.37826067</c:v>
                </c:pt>
                <c:pt idx="533">
                  <c:v>212256537.53967869</c:v>
                </c:pt>
                <c:pt idx="534">
                  <c:v>231279238.77634013</c:v>
                </c:pt>
                <c:pt idx="535">
                  <c:v>249501570.14623225</c:v>
                </c:pt>
                <c:pt idx="536">
                  <c:v>266823743.68854901</c:v>
                </c:pt>
                <c:pt idx="537">
                  <c:v>283150655.78231186</c:v>
                </c:pt>
                <c:pt idx="538">
                  <c:v>298392521.96377873</c:v>
                </c:pt>
                <c:pt idx="539">
                  <c:v>312465476.64756256</c:v>
                </c:pt>
                <c:pt idx="540">
                  <c:v>325292133.44725955</c:v>
                </c:pt>
                <c:pt idx="541">
                  <c:v>336802102.07385212</c:v>
                </c:pt>
                <c:pt idx="542">
                  <c:v>346932458.1021235</c:v>
                </c:pt>
                <c:pt idx="543">
                  <c:v>355628162.2345283</c:v>
                </c:pt>
                <c:pt idx="544">
                  <c:v>362842426.05586916</c:v>
                </c:pt>
                <c:pt idx="545">
                  <c:v>368537021.6581313</c:v>
                </c:pt>
                <c:pt idx="546">
                  <c:v>372682532.92001826</c:v>
                </c:pt>
                <c:pt idx="547">
                  <c:v>375258546.64717847</c:v>
                </c:pt>
                <c:pt idx="548">
                  <c:v>376253782.21369898</c:v>
                </c:pt>
                <c:pt idx="549">
                  <c:v>375666158.78997993</c:v>
                </c:pt>
                <c:pt idx="550">
                  <c:v>373502799.69331461</c:v>
                </c:pt>
                <c:pt idx="551">
                  <c:v>369779973.85208213</c:v>
                </c:pt>
                <c:pt idx="552">
                  <c:v>364522974.82904875</c:v>
                </c:pt>
                <c:pt idx="553">
                  <c:v>357765938.30055249</c:v>
                </c:pt>
                <c:pt idx="554">
                  <c:v>349551599.33297026</c:v>
                </c:pt>
                <c:pt idx="555">
                  <c:v>339930991.23259127</c:v>
                </c:pt>
                <c:pt idx="556">
                  <c:v>328963088.16662943</c:v>
                </c:pt>
                <c:pt idx="557">
                  <c:v>316714394.15852451</c:v>
                </c:pt>
                <c:pt idx="558">
                  <c:v>303258481.44689262</c:v>
                </c:pt>
                <c:pt idx="559">
                  <c:v>288675481.56171298</c:v>
                </c:pt>
                <c:pt idx="560">
                  <c:v>273051532.81083041</c:v>
                </c:pt>
                <c:pt idx="561">
                  <c:v>256478188.18218717</c:v>
                </c:pt>
                <c:pt idx="562">
                  <c:v>239051787.9500466</c:v>
                </c:pt>
                <c:pt idx="563">
                  <c:v>220872801.52476662</c:v>
                </c:pt>
                <c:pt idx="564">
                  <c:v>202045143.30359527</c:v>
                </c:pt>
                <c:pt idx="565">
                  <c:v>182675467.46288741</c:v>
                </c:pt>
                <c:pt idx="566">
                  <c:v>162872446.77875465</c:v>
                </c:pt>
                <c:pt idx="567">
                  <c:v>142746040.67239261</c:v>
                </c:pt>
                <c:pt idx="568">
                  <c:v>122406757.74738637</c:v>
                </c:pt>
                <c:pt idx="569">
                  <c:v>101964918.1186758</c:v>
                </c:pt>
                <c:pt idx="570">
                  <c:v>81529920.82633765</c:v>
                </c:pt>
                <c:pt idx="571">
                  <c:v>61209521.581987947</c:v>
                </c:pt>
                <c:pt idx="572">
                  <c:v>41109126.011744142</c:v>
                </c:pt>
                <c:pt idx="573">
                  <c:v>21331103.43802619</c:v>
                </c:pt>
                <c:pt idx="574">
                  <c:v>1974126.083815977</c:v>
                </c:pt>
                <c:pt idx="575">
                  <c:v>-16867461.611357957</c:v>
                </c:pt>
                <c:pt idx="576">
                  <c:v>-35104239.103113487</c:v>
                </c:pt>
                <c:pt idx="577">
                  <c:v>-52652267.082242116</c:v>
                </c:pt>
                <c:pt idx="578">
                  <c:v>-69433602.135621756</c:v>
                </c:pt>
                <c:pt idx="579">
                  <c:v>-85376765.140938386</c:v>
                </c:pt>
                <c:pt idx="580">
                  <c:v>-100417160.15458366</c:v>
                </c:pt>
                <c:pt idx="581">
                  <c:v>-114497440.92209688</c:v>
                </c:pt>
                <c:pt idx="582">
                  <c:v>-127567822.53124005</c:v>
                </c:pt>
                <c:pt idx="583">
                  <c:v>-139586336.13642919</c:v>
                </c:pt>
                <c:pt idx="584">
                  <c:v>-150519025.10670018</c:v>
                </c:pt>
                <c:pt idx="585">
                  <c:v>-160340081.38454935</c:v>
                </c:pt>
                <c:pt idx="586">
                  <c:v>-169031921.28662974</c:v>
                </c:pt>
                <c:pt idx="587">
                  <c:v>-176585200.42611212</c:v>
                </c:pt>
                <c:pt idx="588">
                  <c:v>-182998767.88721877</c:v>
                </c:pt>
                <c:pt idx="589">
                  <c:v>-188279560.23166284</c:v>
                </c:pt>
                <c:pt idx="590">
                  <c:v>-192442436.36115849</c:v>
                </c:pt>
                <c:pt idx="591">
                  <c:v>-195509954.69651601</c:v>
                </c:pt>
                <c:pt idx="592">
                  <c:v>-197512094.558873</c:v>
                </c:pt>
                <c:pt idx="593">
                  <c:v>-198485924.04919916</c:v>
                </c:pt>
                <c:pt idx="594">
                  <c:v>-198475217.11530793</c:v>
                </c:pt>
                <c:pt idx="595">
                  <c:v>-197530022.86831534</c:v>
                </c:pt>
                <c:pt idx="596">
                  <c:v>-195706190.56004664</c:v>
                </c:pt>
                <c:pt idx="597">
                  <c:v>-193064853.95673084</c:v>
                </c:pt>
                <c:pt idx="598">
                  <c:v>-189671879.1400488</c:v>
                </c:pt>
                <c:pt idx="599">
                  <c:v>-185597280.03203529</c:v>
                </c:pt>
                <c:pt idx="600">
                  <c:v>-180914606.17353162</c:v>
                </c:pt>
                <c:pt idx="601">
                  <c:v>-175700307.48509932</c:v>
                </c:pt>
                <c:pt idx="602">
                  <c:v>-170033080.90313697</c:v>
                </c:pt>
                <c:pt idx="603">
                  <c:v>-163993203.91111737</c:v>
                </c:pt>
                <c:pt idx="604">
                  <c:v>-157661860.07550108</c:v>
                </c:pt>
                <c:pt idx="605">
                  <c:v>-151120461.74733567</c:v>
                </c:pt>
                <c:pt idx="606">
                  <c:v>-144449975.10342926</c:v>
                </c:pt>
                <c:pt idx="607">
                  <c:v>-137730252.67523414</c:v>
                </c:pt>
                <c:pt idx="608">
                  <c:v>-131039378.44939132</c:v>
                </c:pt>
                <c:pt idx="609">
                  <c:v>-124453030.52176343</c:v>
                </c:pt>
                <c:pt idx="610">
                  <c:v>-118043866.14750072</c:v>
                </c:pt>
                <c:pt idx="611">
                  <c:v>-111880933.85428743</c:v>
                </c:pt>
                <c:pt idx="612">
                  <c:v>-106029117.07572837</c:v>
                </c:pt>
                <c:pt idx="613">
                  <c:v>-100548613.51842895</c:v>
                </c:pt>
                <c:pt idx="614">
                  <c:v>-95494454.201529548</c:v>
                </c:pt>
                <c:pt idx="615">
                  <c:v>-90916065.803304911</c:v>
                </c:pt>
                <c:pt idx="616">
                  <c:v>-86856879.618265778</c:v>
                </c:pt>
                <c:pt idx="617">
                  <c:v>-83353990.072385162</c:v>
                </c:pt>
                <c:pt idx="618">
                  <c:v>-80437865.366367996</c:v>
                </c:pt>
                <c:pt idx="619">
                  <c:v>-78132112.42004022</c:v>
                </c:pt>
                <c:pt idx="620">
                  <c:v>-76453297.87794745</c:v>
                </c:pt>
                <c:pt idx="621">
                  <c:v>-75410826.510191888</c:v>
                </c:pt>
                <c:pt idx="622">
                  <c:v>-75006877.906579942</c:v>
                </c:pt>
                <c:pt idx="623">
                  <c:v>-75236401.9195548</c:v>
                </c:pt>
                <c:pt idx="624">
                  <c:v>-76087172.865439773</c:v>
                </c:pt>
                <c:pt idx="625">
                  <c:v>-77539902.047557265</c:v>
                </c:pt>
                <c:pt idx="626">
                  <c:v>-79568407.722125411</c:v>
                </c:pt>
                <c:pt idx="627">
                  <c:v>-82139841.19178091</c:v>
                </c:pt>
                <c:pt idx="628">
                  <c:v>-85214967.2853771</c:v>
                </c:pt>
                <c:pt idx="629">
                  <c:v>-88748497.069534615</c:v>
                </c:pt>
                <c:pt idx="630">
                  <c:v>-92689470.240384892</c:v>
                </c:pt>
                <c:pt idx="631">
                  <c:v>-96981684.265947387</c:v>
                </c:pt>
                <c:pt idx="632">
                  <c:v>-101564166.99352168</c:v>
                </c:pt>
                <c:pt idx="633">
                  <c:v>-106371689.10493428</c:v>
                </c:pt>
                <c:pt idx="634">
                  <c:v>-111335312.49798186</c:v>
                </c:pt>
                <c:pt idx="635">
                  <c:v>-116382970.39721255</c:v>
                </c:pt>
                <c:pt idx="636">
                  <c:v>-121440074.75334254</c:v>
                </c:pt>
                <c:pt idx="637">
                  <c:v>-126430146.2799484</c:v>
                </c:pt>
                <c:pt idx="638">
                  <c:v>-131275462.30017173</c:v>
                </c:pt>
                <c:pt idx="639">
                  <c:v>-135897717.43635508</c:v>
                </c:pt>
                <c:pt idx="640">
                  <c:v>-140218692.0728364</c:v>
                </c:pt>
                <c:pt idx="641">
                  <c:v>-144160923.45734867</c:v>
                </c:pt>
                <c:pt idx="642">
                  <c:v>-147648374.28009254</c:v>
                </c:pt>
                <c:pt idx="643">
                  <c:v>-150607093.58177507</c:v>
                </c:pt>
                <c:pt idx="644">
                  <c:v>-152965864.89269182</c:v>
                </c:pt>
                <c:pt idx="645">
                  <c:v>-154656836.59384716</c:v>
                </c:pt>
                <c:pt idx="646">
                  <c:v>-155616129.61758089</c:v>
                </c:pt>
                <c:pt idx="647">
                  <c:v>-155784417.76823699</c:v>
                </c:pt>
                <c:pt idx="648">
                  <c:v>-155107476.14186525</c:v>
                </c:pt>
                <c:pt idx="649">
                  <c:v>-153536693.35635716</c:v>
                </c:pt>
                <c:pt idx="650">
                  <c:v>-151029543.56805068</c:v>
                </c:pt>
                <c:pt idx="651">
                  <c:v>-147550014.54574934</c:v>
                </c:pt>
                <c:pt idx="652">
                  <c:v>-143068988.39611024</c:v>
                </c:pt>
                <c:pt idx="653">
                  <c:v>-137564571.88307676</c:v>
                </c:pt>
                <c:pt idx="654">
                  <c:v>-131022373.65588799</c:v>
                </c:pt>
                <c:pt idx="655">
                  <c:v>-123435726.09243557</c:v>
                </c:pt>
                <c:pt idx="656">
                  <c:v>-114805849.87446001</c:v>
                </c:pt>
                <c:pt idx="657">
                  <c:v>-105141959.83524874</c:v>
                </c:pt>
                <c:pt idx="658">
                  <c:v>-94461311.055974722</c:v>
                </c:pt>
                <c:pt idx="659">
                  <c:v>-82789184.630377173</c:v>
                </c:pt>
                <c:pt idx="660">
                  <c:v>-70158812.965839773</c:v>
                </c:pt>
                <c:pt idx="661">
                  <c:v>-56611244.938752919</c:v>
                </c:pt>
                <c:pt idx="662">
                  <c:v>-42195151.670014784</c:v>
                </c:pt>
                <c:pt idx="663">
                  <c:v>-26966574.129307404</c:v>
                </c:pt>
                <c:pt idx="664">
                  <c:v>-10988614.211101696</c:v>
                </c:pt>
                <c:pt idx="665">
                  <c:v>5668928.6520338804</c:v>
                </c:pt>
                <c:pt idx="666">
                  <c:v>22929972.865455359</c:v>
                </c:pt>
                <c:pt idx="667">
                  <c:v>40712619.174482226</c:v>
                </c:pt>
                <c:pt idx="668">
                  <c:v>58929661.059983969</c:v>
                </c:pt>
                <c:pt idx="669">
                  <c:v>77489137.449340478</c:v>
                </c:pt>
                <c:pt idx="670">
                  <c:v>96294923.845011622</c:v>
                </c:pt>
                <c:pt idx="671">
                  <c:v>115247357.6817905</c:v>
                </c:pt>
                <c:pt idx="672">
                  <c:v>134243893.4632746</c:v>
                </c:pt>
                <c:pt idx="673">
                  <c:v>153179783.00013986</c:v>
                </c:pt>
                <c:pt idx="674">
                  <c:v>171948775.87906808</c:v>
                </c:pt>
                <c:pt idx="675">
                  <c:v>190443835.13322821</c:v>
                </c:pt>
                <c:pt idx="676">
                  <c:v>208557862.9641172</c:v>
                </c:pt>
                <c:pt idx="677">
                  <c:v>226184431.28131419</c:v>
                </c:pt>
                <c:pt idx="678">
                  <c:v>243218511.78190115</c:v>
                </c:pt>
                <c:pt idx="679">
                  <c:v>259557200.28530484</c:v>
                </c:pt>
                <c:pt idx="680">
                  <c:v>275100430.0721907</c:v>
                </c:pt>
                <c:pt idx="681">
                  <c:v>289751669.04755729</c:v>
                </c:pt>
                <c:pt idx="682">
                  <c:v>303418595.65783906</c:v>
                </c:pt>
                <c:pt idx="683">
                  <c:v>316013748.63882971</c:v>
                </c:pt>
                <c:pt idx="684">
                  <c:v>327455145.85452223</c:v>
                </c:pt>
                <c:pt idx="685">
                  <c:v>337666867.70519221</c:v>
                </c:pt>
                <c:pt idx="686">
                  <c:v>346579600.83463305</c:v>
                </c:pt>
                <c:pt idx="687">
                  <c:v>354131138.1495384</c:v>
                </c:pt>
                <c:pt idx="688">
                  <c:v>360266831.47657281</c:v>
                </c:pt>
                <c:pt idx="689">
                  <c:v>364939993.52232468</c:v>
                </c:pt>
                <c:pt idx="690">
                  <c:v>368112246.16569263</c:v>
                </c:pt>
                <c:pt idx="691">
                  <c:v>369753812.49855375</c:v>
                </c:pt>
                <c:pt idx="692">
                  <c:v>369843750.43602723</c:v>
                </c:pt>
                <c:pt idx="693">
                  <c:v>368370126.13926244</c:v>
                </c:pt>
                <c:pt idx="694">
                  <c:v>365330125.92837548</c:v>
                </c:pt>
                <c:pt idx="695">
                  <c:v>360730105.80770987</c:v>
                </c:pt>
                <c:pt idx="696">
                  <c:v>354585578.1767627</c:v>
                </c:pt>
                <c:pt idx="697">
                  <c:v>346921135.75456053</c:v>
                </c:pt>
                <c:pt idx="698">
                  <c:v>337770313.19965684</c:v>
                </c:pt>
                <c:pt idx="699">
                  <c:v>327175387.35890883</c:v>
                </c:pt>
                <c:pt idx="700">
                  <c:v>315187117.52245963</c:v>
                </c:pt>
                <c:pt idx="701">
                  <c:v>301864427.49664092</c:v>
                </c:pt>
                <c:pt idx="702">
                  <c:v>287274031.72759789</c:v>
                </c:pt>
                <c:pt idx="703">
                  <c:v>271490008.11328614</c:v>
                </c:pt>
                <c:pt idx="704">
                  <c:v>254593320.52703759</c:v>
                </c:pt>
                <c:pt idx="705">
                  <c:v>236671294.43938375</c:v>
                </c:pt>
                <c:pt idx="706">
                  <c:v>217817049.36353335</c:v>
                </c:pt>
                <c:pt idx="707">
                  <c:v>198128892.16136476</c:v>
                </c:pt>
                <c:pt idx="708">
                  <c:v>177709675.52871177</c:v>
                </c:pt>
                <c:pt idx="709">
                  <c:v>156666126.22902584</c:v>
                </c:pt>
                <c:pt idx="710">
                  <c:v>135108147.86135563</c:v>
                </c:pt>
                <c:pt idx="711">
                  <c:v>113148103.13039501</c:v>
                </c:pt>
                <c:pt idx="712">
                  <c:v>90900080.731794819</c:v>
                </c:pt>
                <c:pt idx="713">
                  <c:v>68479152.073934853</c:v>
                </c:pt>
                <c:pt idx="714">
                  <c:v>46000623.127132498</c:v>
                </c:pt>
                <c:pt idx="715">
                  <c:v>23579286.722321786</c:v>
                </c:pt>
                <c:pt idx="716">
                  <c:v>1328680.6133163422</c:v>
                </c:pt>
                <c:pt idx="717">
                  <c:v>-20639643.429972559</c:v>
                </c:pt>
                <c:pt idx="718">
                  <c:v>-42216834.315333247</c:v>
                </c:pt>
                <c:pt idx="719">
                  <c:v>-63297435.050203837</c:v>
                </c:pt>
                <c:pt idx="720">
                  <c:v>-83780049.993091017</c:v>
                </c:pt>
                <c:pt idx="721">
                  <c:v>-103567981.23167427</c:v>
                </c:pt>
                <c:pt idx="722">
                  <c:v>-122569829.61512496</c:v>
                </c:pt>
                <c:pt idx="723">
                  <c:v>-140700056.23098454</c:v>
                </c:pt>
                <c:pt idx="724">
                  <c:v>-157879500.41051409</c:v>
                </c:pt>
                <c:pt idx="725">
                  <c:v>-174035850.66844013</c:v>
                </c:pt>
                <c:pt idx="726">
                  <c:v>-189104065.33115408</c:v>
                </c:pt>
                <c:pt idx="727">
                  <c:v>-203026739.97907963</c:v>
                </c:pt>
                <c:pt idx="728">
                  <c:v>-215754419.22135997</c:v>
                </c:pt>
                <c:pt idx="729">
                  <c:v>-227245850.7313295</c:v>
                </c:pt>
                <c:pt idx="730">
                  <c:v>-237468179.89638814</c:v>
                </c:pt>
                <c:pt idx="731">
                  <c:v>-246397083.87275344</c:v>
                </c:pt>
                <c:pt idx="732">
                  <c:v>-254016844.28088501</c:v>
                </c:pt>
                <c:pt idx="733">
                  <c:v>-260320358.22788638</c:v>
                </c:pt>
                <c:pt idx="734">
                  <c:v>-265309087.79554403</c:v>
                </c:pt>
                <c:pt idx="735">
                  <c:v>-268992948.58353573</c:v>
                </c:pt>
                <c:pt idx="736">
                  <c:v>-271390138.34339571</c:v>
                </c:pt>
                <c:pt idx="737">
                  <c:v>-272526907.17677379</c:v>
                </c:pt>
                <c:pt idx="738">
                  <c:v>-272437271.19813406</c:v>
                </c:pt>
                <c:pt idx="739">
                  <c:v>-271162671.97416967</c:v>
                </c:pt>
                <c:pt idx="740">
                  <c:v>-268751584.44681287</c:v>
                </c:pt>
                <c:pt idx="741">
                  <c:v>-265259076.42089832</c:v>
                </c:pt>
                <c:pt idx="742">
                  <c:v>-260746323.04853141</c:v>
                </c:pt>
                <c:pt idx="743">
                  <c:v>-255280080.06743872</c:v>
                </c:pt>
                <c:pt idx="744">
                  <c:v>-248932119.84765318</c:v>
                </c:pt>
                <c:pt idx="745">
                  <c:v>-241778634.56759849</c:v>
                </c:pt>
                <c:pt idx="746">
                  <c:v>-233899611.07510003</c:v>
                </c:pt>
                <c:pt idx="747">
                  <c:v>-225378182.18923908</c:v>
                </c:pt>
                <c:pt idx="748">
                  <c:v>-216299959.36392647</c:v>
                </c:pt>
                <c:pt idx="749">
                  <c:v>-206752351.76232818</c:v>
                </c:pt>
                <c:pt idx="750">
                  <c:v>-196823876.88192928</c:v>
                </c:pt>
                <c:pt idx="751">
                  <c:v>-186603467.92241707</c:v>
                </c:pt>
                <c:pt idx="752">
                  <c:v>-176179783.10233343</c:v>
                </c:pt>
                <c:pt idx="753">
                  <c:v>-165640522.10550785</c:v>
                </c:pt>
                <c:pt idx="754">
                  <c:v>-155071754.77484745</c:v>
                </c:pt>
                <c:pt idx="755">
                  <c:v>-144557267.06961483</c:v>
                </c:pt>
                <c:pt idx="756">
                  <c:v>-134177929.16364725</c:v>
                </c:pt>
                <c:pt idx="757">
                  <c:v>-124011090.38710777</c:v>
                </c:pt>
                <c:pt idx="758">
                  <c:v>-114130005.50462964</c:v>
                </c:pt>
                <c:pt idx="759">
                  <c:v>-104603296.57969473</c:v>
                </c:pt>
                <c:pt idx="760">
                  <c:v>-95494454.400596529</c:v>
                </c:pt>
                <c:pt idx="761">
                  <c:v>-86861383.139435902</c:v>
                </c:pt>
                <c:pt idx="762">
                  <c:v>-78755991.584552497</c:v>
                </c:pt>
                <c:pt idx="763">
                  <c:v>-71223833.931086361</c:v>
                </c:pt>
                <c:pt idx="764">
                  <c:v>-64303802.736636519</c:v>
                </c:pt>
                <c:pt idx="765">
                  <c:v>-58027876.252084762</c:v>
                </c:pt>
                <c:pt idx="766">
                  <c:v>-52420921.92449066</c:v>
                </c:pt>
                <c:pt idx="767">
                  <c:v>-47500557.442684591</c:v>
                </c:pt>
                <c:pt idx="768">
                  <c:v>-43277070.2599217</c:v>
                </c:pt>
                <c:pt idx="769">
                  <c:v>-39753396.08496657</c:v>
                </c:pt>
                <c:pt idx="770">
                  <c:v>-36925156.386581123</c:v>
                </c:pt>
                <c:pt idx="771">
                  <c:v>-34780754.509888828</c:v>
                </c:pt>
                <c:pt idx="772">
                  <c:v>-33301529.559820279</c:v>
                </c:pt>
                <c:pt idx="773">
                  <c:v>-32461966.770114467</c:v>
                </c:pt>
                <c:pt idx="774">
                  <c:v>-32229962.649399325</c:v>
                </c:pt>
                <c:pt idx="775">
                  <c:v>-32567142.781894282</c:v>
                </c:pt>
                <c:pt idx="776">
                  <c:v>-33429229.762339517</c:v>
                </c:pt>
                <c:pt idx="777">
                  <c:v>-34766458.36583218</c:v>
                </c:pt>
                <c:pt idx="778">
                  <c:v>-36524034.696154922</c:v>
                </c:pt>
                <c:pt idx="779">
                  <c:v>-38642635.723580271</c:v>
                </c:pt>
                <c:pt idx="780">
                  <c:v>-41058945.317500286</c:v>
                </c:pt>
                <c:pt idx="781">
                  <c:v>-43706222.602840297</c:v>
                </c:pt>
                <c:pt idx="782">
                  <c:v>-46514898.224132285</c:v>
                </c:pt>
                <c:pt idx="783">
                  <c:v>-49413193.889167503</c:v>
                </c:pt>
                <c:pt idx="784">
                  <c:v>-52327760.3869057</c:v>
                </c:pt>
                <c:pt idx="785">
                  <c:v>-55184329.133108571</c:v>
                </c:pt>
                <c:pt idx="786">
                  <c:v>-57908372.193043426</c:v>
                </c:pt>
                <c:pt idx="787">
                  <c:v>-60425765.664350271</c:v>
                </c:pt>
                <c:pt idx="788">
                  <c:v>-62663451.275276542</c:v>
                </c:pt>
                <c:pt idx="789">
                  <c:v>-64550091.0641739</c:v>
                </c:pt>
                <c:pt idx="790">
                  <c:v>-66016710.05534561</c:v>
                </c:pt>
                <c:pt idx="791">
                  <c:v>-66997321.933671437</c:v>
                </c:pt>
                <c:pt idx="792">
                  <c:v>-67429532.845276266</c:v>
                </c:pt>
                <c:pt idx="793">
                  <c:v>-67255118.612926811</c:v>
                </c:pt>
                <c:pt idx="794">
                  <c:v>-66420570.851645</c:v>
                </c:pt>
                <c:pt idx="795">
                  <c:v>-64877607.700746559</c:v>
                </c:pt>
                <c:pt idx="796">
                  <c:v>-62583645.151495151</c:v>
                </c:pt>
                <c:pt idx="797">
                  <c:v>-59502225.242726415</c:v>
                </c:pt>
                <c:pt idx="798">
                  <c:v>-55603397.718165874</c:v>
                </c:pt>
                <c:pt idx="799">
                  <c:v>-50864052.086158976</c:v>
                </c:pt>
                <c:pt idx="800">
                  <c:v>-45268197.392707512</c:v>
                </c:pt>
                <c:pt idx="801">
                  <c:v>-38807187.409262776</c:v>
                </c:pt>
                <c:pt idx="802">
                  <c:v>-31479889.344774455</c:v>
                </c:pt>
                <c:pt idx="803">
                  <c:v>-23292794.614008188</c:v>
                </c:pt>
                <c:pt idx="804">
                  <c:v>-14260070.627983421</c:v>
                </c:pt>
                <c:pt idx="805">
                  <c:v>-4403553.0143266618</c:v>
                </c:pt>
                <c:pt idx="806">
                  <c:v>6247321.8779009283</c:v>
                </c:pt>
                <c:pt idx="807">
                  <c:v>17655643.886075377</c:v>
                </c:pt>
                <c:pt idx="808">
                  <c:v>29777214.605328918</c:v>
                </c:pt>
                <c:pt idx="809">
                  <c:v>42560790.432752192</c:v>
                </c:pt>
                <c:pt idx="810">
                  <c:v>55948381.461103514</c:v>
                </c:pt>
                <c:pt idx="811">
                  <c:v>69875604.177403122</c:v>
                </c:pt>
                <c:pt idx="812">
                  <c:v>84272085.515397117</c:v>
                </c:pt>
                <c:pt idx="813">
                  <c:v>99061915.422261417</c:v>
                </c:pt>
                <c:pt idx="814">
                  <c:v>114164144.73201682</c:v>
                </c:pt>
                <c:pt idx="815">
                  <c:v>129493324.79367314</c:v>
                </c:pt>
                <c:pt idx="816">
                  <c:v>144960084.98368737</c:v>
                </c:pt>
                <c:pt idx="817">
                  <c:v>160471743.94227746</c:v>
                </c:pt>
                <c:pt idx="818">
                  <c:v>175932950.11365697</c:v>
                </c:pt>
                <c:pt idx="819">
                  <c:v>191246346.94327828</c:v>
                </c:pt>
                <c:pt idx="820">
                  <c:v>206313257.89240116</c:v>
                </c:pt>
                <c:pt idx="821">
                  <c:v>221034386.27318546</c:v>
                </c:pt>
                <c:pt idx="822">
                  <c:v>235310524.78722766</c:v>
                </c:pt>
                <c:pt idx="823">
                  <c:v>249043269.56793165</c:v>
                </c:pt>
                <c:pt idx="824">
                  <c:v>262135733.48294747</c:v>
                </c:pt>
                <c:pt idx="825">
                  <c:v>274493253.44754094</c:v>
                </c:pt>
                <c:pt idx="826">
                  <c:v>286024086.53307158</c:v>
                </c:pt>
                <c:pt idx="827">
                  <c:v>296640089.72678399</c:v>
                </c:pt>
                <c:pt idx="828">
                  <c:v>306257378.30909431</c:v>
                </c:pt>
                <c:pt idx="829">
                  <c:v>314796957.96185893</c:v>
                </c:pt>
                <c:pt idx="830">
                  <c:v>322185325.90460074</c:v>
                </c:pt>
                <c:pt idx="831">
                  <c:v>328355036.57403463</c:v>
                </c:pt>
                <c:pt idx="832">
                  <c:v>333245227.61386395</c:v>
                </c:pt>
                <c:pt idx="833">
                  <c:v>336802102.22489291</c:v>
                </c:pt>
                <c:pt idx="834">
                  <c:v>338979364.23792779</c:v>
                </c:pt>
                <c:pt idx="835">
                  <c:v>339738602.61143869</c:v>
                </c:pt>
                <c:pt idx="836">
                  <c:v>339049622.42003447</c:v>
                </c:pt>
                <c:pt idx="837">
                  <c:v>336890719.78578061</c:v>
                </c:pt>
                <c:pt idx="838">
                  <c:v>333248898.6094451</c:v>
                </c:pt>
                <c:pt idx="839">
                  <c:v>328120027.3798939</c:v>
                </c:pt>
                <c:pt idx="840">
                  <c:v>321508934.77399158</c:v>
                </c:pt>
                <c:pt idx="841">
                  <c:v>313429443.20329332</c:v>
                </c:pt>
                <c:pt idx="842">
                  <c:v>303904339.91427588</c:v>
                </c:pt>
                <c:pt idx="843">
                  <c:v>292965285.70253026</c:v>
                </c:pt>
                <c:pt idx="844">
                  <c:v>280652661.75488949</c:v>
                </c:pt>
                <c:pt idx="845">
                  <c:v>267015355.58354765</c:v>
                </c:pt>
                <c:pt idx="846">
                  <c:v>252110487.45952445</c:v>
                </c:pt>
                <c:pt idx="847">
                  <c:v>236003079.18608516</c:v>
                </c:pt>
                <c:pt idx="848">
                  <c:v>218765667.47273326</c:v>
                </c:pt>
                <c:pt idx="849">
                  <c:v>200477864.57407039</c:v>
                </c:pt>
                <c:pt idx="850">
                  <c:v>181225869.24218291</c:v>
                </c:pt>
                <c:pt idx="851">
                  <c:v>161101931.40342066</c:v>
                </c:pt>
                <c:pt idx="852">
                  <c:v>140203774.30788377</c:v>
                </c:pt>
                <c:pt idx="853">
                  <c:v>118633978.20994833</c:v>
                </c:pt>
                <c:pt idx="854">
                  <c:v>96499329.9187904</c:v>
                </c:pt>
                <c:pt idx="855">
                  <c:v>73910142.806639016</c:v>
                </c:pt>
                <c:pt idx="856">
                  <c:v>50979552.077906743</c:v>
                </c:pt>
                <c:pt idx="857">
                  <c:v>27822790.282627143</c:v>
                </c:pt>
                <c:pt idx="858">
                  <c:v>4556448.2015201189</c:v>
                </c:pt>
                <c:pt idx="859">
                  <c:v>-18702273.663572565</c:v>
                </c:pt>
                <c:pt idx="860">
                  <c:v>-41836317.691966668</c:v>
                </c:pt>
                <c:pt idx="861">
                  <c:v>-64729520.5077952</c:v>
                </c:pt>
                <c:pt idx="862">
                  <c:v>-87267357.783261955</c:v>
                </c:pt>
                <c:pt idx="863">
                  <c:v>-109337677.20814776</c:v>
                </c:pt>
                <c:pt idx="864">
                  <c:v>-130831414.4392108</c:v>
                </c:pt>
                <c:pt idx="865">
                  <c:v>-151643286.96800193</c:v>
                </c:pt>
                <c:pt idx="866">
                  <c:v>-171672461.00746745</c:v>
                </c:pt>
                <c:pt idx="867">
                  <c:v>-190823186.69534302</c:v>
                </c:pt>
                <c:pt idx="868">
                  <c:v>-209005397.14429218</c:v>
                </c:pt>
                <c:pt idx="869">
                  <c:v>-226135267.13330227</c:v>
                </c:pt>
                <c:pt idx="870">
                  <c:v>-242135727.53006366</c:v>
                </c:pt>
                <c:pt idx="871">
                  <c:v>-256936931.85775083</c:v>
                </c:pt>
                <c:pt idx="872">
                  <c:v>-270476671.76940495</c:v>
                </c:pt>
                <c:pt idx="873">
                  <c:v>-282700738.56640822</c:v>
                </c:pt>
                <c:pt idx="874">
                  <c:v>-293563228.29158765</c:v>
                </c:pt>
                <c:pt idx="875">
                  <c:v>-303026788.33938146</c:v>
                </c:pt>
                <c:pt idx="876">
                  <c:v>-311062803.95221341</c:v>
                </c:pt>
                <c:pt idx="877">
                  <c:v>-317651523.41059464</c:v>
                </c:pt>
                <c:pt idx="878">
                  <c:v>-322782121.17128396</c:v>
                </c:pt>
                <c:pt idx="879">
                  <c:v>-326452698.65979266</c:v>
                </c:pt>
                <c:pt idx="880">
                  <c:v>-328670222.87728208</c:v>
                </c:pt>
                <c:pt idx="881">
                  <c:v>-329450403.43413997</c:v>
                </c:pt>
                <c:pt idx="882">
                  <c:v>-328817509.06987774</c:v>
                </c:pt>
                <c:pt idx="883">
                  <c:v>-326804125.15822625</c:v>
                </c:pt>
                <c:pt idx="884">
                  <c:v>-323450854.12410545</c:v>
                </c:pt>
                <c:pt idx="885">
                  <c:v>-318805961.11244196</c:v>
                </c:pt>
                <c:pt idx="886">
                  <c:v>-312924967.64450449</c:v>
                </c:pt>
                <c:pt idx="887">
                  <c:v>-305870196.37264407</c:v>
                </c:pt>
                <c:pt idx="888">
                  <c:v>-297710270.3962937</c:v>
                </c:pt>
                <c:pt idx="889">
                  <c:v>-288519570.92821997</c:v>
                </c:pt>
                <c:pt idx="890">
                  <c:v>-278377657.39793175</c:v>
                </c:pt>
                <c:pt idx="891">
                  <c:v>-267368654.3466571</c:v>
                </c:pt>
                <c:pt idx="892">
                  <c:v>-255580609.70343959</c:v>
                </c:pt>
                <c:pt idx="893">
                  <c:v>-243104829.23295876</c:v>
                </c:pt>
                <c:pt idx="894">
                  <c:v>-230035192.111184</c:v>
                </c:pt>
                <c:pt idx="895">
                  <c:v>-216467452.71372259</c:v>
                </c:pt>
                <c:pt idx="896">
                  <c:v>-202498533.79279006</c:v>
                </c:pt>
                <c:pt idx="897">
                  <c:v>-188225816.27146381</c:v>
                </c:pt>
                <c:pt idx="898">
                  <c:v>-173746430.8979125</c:v>
                </c:pt>
                <c:pt idx="899">
                  <c:v>-159156556.97754195</c:v>
                </c:pt>
                <c:pt idx="900">
                  <c:v>-144550733.33766979</c:v>
                </c:pt>
                <c:pt idx="901">
                  <c:v>-130021186.57792817</c:v>
                </c:pt>
                <c:pt idx="902">
                  <c:v>-115657181.5208693</c:v>
                </c:pt>
                <c:pt idx="903">
                  <c:v>-101544398.60226154</c:v>
                </c:pt>
                <c:pt idx="904">
                  <c:v>-87764342.730634615</c:v>
                </c:pt>
                <c:pt idx="905">
                  <c:v>-74393787.902332217</c:v>
                </c:pt>
                <c:pt idx="906">
                  <c:v>-61504261.583488464</c:v>
                </c:pt>
                <c:pt idx="907">
                  <c:v>-49161572.566010579</c:v>
                </c:pt>
                <c:pt idx="908">
                  <c:v>-37425385.673103839</c:v>
                </c:pt>
                <c:pt idx="909">
                  <c:v>-26348846.333584398</c:v>
                </c:pt>
                <c:pt idx="910">
                  <c:v>-15978257.6658611</c:v>
                </c:pt>
                <c:pt idx="911">
                  <c:v>-6352812.3148186505</c:v>
                </c:pt>
                <c:pt idx="912">
                  <c:v>2495619.1290723979</c:v>
                </c:pt>
                <c:pt idx="913">
                  <c:v>10542641.726270646</c:v>
                </c:pt>
                <c:pt idx="914">
                  <c:v>17771430.835325316</c:v>
                </c:pt>
                <c:pt idx="915">
                  <c:v>24172767.289684758</c:v>
                </c:pt>
                <c:pt idx="916">
                  <c:v>29745013.030604914</c:v>
                </c:pt>
                <c:pt idx="917">
                  <c:v>34494027.570216939</c:v>
                </c:pt>
                <c:pt idx="918">
                  <c:v>38433026.103246883</c:v>
                </c:pt>
                <c:pt idx="919">
                  <c:v>41582380.523835927</c:v>
                </c:pt>
                <c:pt idx="920">
                  <c:v>43969365.032129526</c:v>
                </c:pt>
                <c:pt idx="921">
                  <c:v>45627848.430613369</c:v>
                </c:pt>
                <c:pt idx="922">
                  <c:v>46597935.609479189</c:v>
                </c:pt>
                <c:pt idx="923">
                  <c:v>46925561.100645393</c:v>
                </c:pt>
                <c:pt idx="924">
                  <c:v>46662037.938606486</c:v>
                </c:pt>
                <c:pt idx="925">
                  <c:v>45863565.400382534</c:v>
                </c:pt>
                <c:pt idx="926">
                  <c:v>44590699.504003718</c:v>
                </c:pt>
                <c:pt idx="927">
                  <c:v>42907790.422914445</c:v>
                </c:pt>
                <c:pt idx="928">
                  <c:v>40882391.220357552</c:v>
                </c:pt>
                <c:pt idx="929">
                  <c:v>38584642.521366879</c:v>
                </c:pt>
                <c:pt idx="930">
                  <c:v>36086637.918877788</c:v>
                </c:pt>
                <c:pt idx="931">
                  <c:v>33461775.053328663</c:v>
                </c:pt>
                <c:pt idx="932">
                  <c:v>30784097.410918515</c:v>
                </c:pt>
                <c:pt idx="933">
                  <c:v>28127631.953620482</c:v>
                </c:pt>
                <c:pt idx="934">
                  <c:v>25565727.723629192</c:v>
                </c:pt>
                <c:pt idx="935">
                  <c:v>23170400.555923693</c:v>
                </c:pt>
                <c:pt idx="936">
                  <c:v>21011688.985128619</c:v>
                </c:pt>
                <c:pt idx="937">
                  <c:v>19157026.347208515</c:v>
                </c:pt>
                <c:pt idx="938">
                  <c:v>17670633.953385159</c:v>
                </c:pt>
                <c:pt idx="939">
                  <c:v>16612940.053907871</c:v>
                </c:pt>
                <c:pt idx="940">
                  <c:v>16040029.114181086</c:v>
                </c:pt>
                <c:pt idx="941">
                  <c:v>16003125.696679443</c:v>
                </c:pt>
                <c:pt idx="942">
                  <c:v>16548116.98072736</c:v>
                </c:pt>
                <c:pt idx="943">
                  <c:v>17715117.660629302</c:v>
                </c:pt>
                <c:pt idx="944">
                  <c:v>19538080.642889023</c:v>
                </c:pt>
                <c:pt idx="945">
                  <c:v>22044456.617775083</c:v>
                </c:pt>
                <c:pt idx="946">
                  <c:v>25254905.211836129</c:v>
                </c:pt>
                <c:pt idx="947">
                  <c:v>29183060.038889915</c:v>
                </c:pt>
                <c:pt idx="948">
                  <c:v>33835349.560394526</c:v>
                </c:pt>
                <c:pt idx="949">
                  <c:v>39210875.244991124</c:v>
                </c:pt>
                <c:pt idx="950">
                  <c:v>45301348.084516555</c:v>
                </c:pt>
                <c:pt idx="951">
                  <c:v>52091084.083138734</c:v>
                </c:pt>
                <c:pt idx="952">
                  <c:v>59557058.890753299</c:v>
                </c:pt>
                <c:pt idx="953">
                  <c:v>67669021.304707587</c:v>
                </c:pt>
                <c:pt idx="954">
                  <c:v>76389664.918621957</c:v>
                </c:pt>
                <c:pt idx="955">
                  <c:v>85674856.756871536</c:v>
                </c:pt>
                <c:pt idx="956">
                  <c:v>95473921.301456079</c:v>
                </c:pt>
                <c:pt idx="957">
                  <c:v>105729977.89773679</c:v>
                </c:pt>
                <c:pt idx="958">
                  <c:v>116380329.11999258</c:v>
                </c:pt>
                <c:pt idx="959">
                  <c:v>127356897.28996494</c:v>
                </c:pt>
                <c:pt idx="960">
                  <c:v>138586705.97441545</c:v>
                </c:pt>
                <c:pt idx="961">
                  <c:v>149992402.94395345</c:v>
                </c:pt>
                <c:pt idx="962">
                  <c:v>161492820.75756934</c:v>
                </c:pt>
                <c:pt idx="963">
                  <c:v>173003570.84780982</c:v>
                </c:pt>
                <c:pt idx="964">
                  <c:v>184437666.72251779</c:v>
                </c:pt>
                <c:pt idx="965">
                  <c:v>195706171.67247704</c:v>
                </c:pt>
                <c:pt idx="966">
                  <c:v>206718866.18184528</c:v>
                </c:pt>
                <c:pt idx="967">
                  <c:v>217384930.08138293</c:v>
                </c:pt>
                <c:pt idx="968">
                  <c:v>227613634.36435342</c:v>
                </c:pt>
                <c:pt idx="969">
                  <c:v>237315037.50257042</c:v>
                </c:pt>
                <c:pt idx="970">
                  <c:v>246400681.0558565</c:v>
                </c:pt>
                <c:pt idx="971">
                  <c:v>254784279.36277029</c:v>
                </c:pt>
                <c:pt idx="972">
                  <c:v>262382398.13365266</c:v>
                </c:pt>
                <c:pt idx="973">
                  <c:v>269115116.83879006</c:v>
                </c:pt>
                <c:pt idx="974">
                  <c:v>274906669.89420909</c:v>
                </c:pt>
                <c:pt idx="975">
                  <c:v>279686061.79453027</c:v>
                </c:pt>
                <c:pt idx="976">
                  <c:v>283387651.52535117</c:v>
                </c:pt>
                <c:pt idx="977">
                  <c:v>285951701.80546248</c:v>
                </c:pt>
                <c:pt idx="978">
                  <c:v>287324888.96024013</c:v>
                </c:pt>
                <c:pt idx="979">
                  <c:v>287460769.509951</c:v>
                </c:pt>
                <c:pt idx="980">
                  <c:v>286320199.86840093</c:v>
                </c:pt>
                <c:pt idx="981">
                  <c:v>283871705.88604438</c:v>
                </c:pt>
                <c:pt idx="982">
                  <c:v>280091799.33486295</c:v>
                </c:pt>
                <c:pt idx="983">
                  <c:v>274965238.81739074</c:v>
                </c:pt>
                <c:pt idx="984">
                  <c:v>268485232.98626018</c:v>
                </c:pt>
                <c:pt idx="985">
                  <c:v>260653584.38076079</c:v>
                </c:pt>
                <c:pt idx="986">
                  <c:v>251480772.61988226</c:v>
                </c:pt>
                <c:pt idx="987">
                  <c:v>240985976.13406831</c:v>
                </c:pt>
                <c:pt idx="988">
                  <c:v>229197032.06713316</c:v>
                </c:pt>
                <c:pt idx="989">
                  <c:v>216150334.43217528</c:v>
                </c:pt>
                <c:pt idx="990">
                  <c:v>201890671.05753815</c:v>
                </c:pt>
                <c:pt idx="991">
                  <c:v>186471000.30756342</c:v>
                </c:pt>
                <c:pt idx="992">
                  <c:v>169952169.00475585</c:v>
                </c:pt>
                <c:pt idx="993">
                  <c:v>152402573.41176373</c:v>
                </c:pt>
                <c:pt idx="994">
                  <c:v>133897765.55008301</c:v>
                </c:pt>
                <c:pt idx="995">
                  <c:v>114520007.53453131</c:v>
                </c:pt>
                <c:pt idx="996">
                  <c:v>94357776.985327572</c:v>
                </c:pt>
                <c:pt idx="997">
                  <c:v>73505226.940249145</c:v>
                </c:pt>
                <c:pt idx="998">
                  <c:v>52061604.025085263</c:v>
                </c:pt>
                <c:pt idx="999">
                  <c:v>30130628.949125517</c:v>
                </c:pt>
                <c:pt idx="1000">
                  <c:v>7819843.6712216586</c:v>
                </c:pt>
                <c:pt idx="1001">
                  <c:v>-14760070.170817636</c:v>
                </c:pt>
                <c:pt idx="1002">
                  <c:v>-37495996.761062399</c:v>
                </c:pt>
                <c:pt idx="1003">
                  <c:v>-60273110.551486462</c:v>
                </c:pt>
                <c:pt idx="1004">
                  <c:v>-82975614.525945991</c:v>
                </c:pt>
                <c:pt idx="1005">
                  <c:v>-105487487.05014828</c:v>
                </c:pt>
                <c:pt idx="1006">
                  <c:v>-127693232.0091656</c:v>
                </c:pt>
                <c:pt idx="1007">
                  <c:v>-149478626.906313</c:v>
                </c:pt>
                <c:pt idx="1008">
                  <c:v>-170731463.60842955</c:v>
                </c:pt>
                <c:pt idx="1009">
                  <c:v>-191342276.47270617</c:v>
                </c:pt>
                <c:pt idx="1010">
                  <c:v>-211205052.67882633</c:v>
                </c:pt>
                <c:pt idx="1011">
                  <c:v>-230217919.71668541</c:v>
                </c:pt>
                <c:pt idx="1012">
                  <c:v>-248283805.14340052</c:v>
                </c:pt>
                <c:pt idx="1013">
                  <c:v>-265311063.92252052</c:v>
                </c:pt>
                <c:pt idx="1014">
                  <c:v>-281214068.89183247</c:v>
                </c:pt>
                <c:pt idx="1015">
                  <c:v>-295913760.17222154</c:v>
                </c:pt>
                <c:pt idx="1016">
                  <c:v>-309338149.62671697</c:v>
                </c:pt>
                <c:pt idx="1017">
                  <c:v>-321422776.80397516</c:v>
                </c:pt>
                <c:pt idx="1018">
                  <c:v>-332111113.1516099</c:v>
                </c:pt>
                <c:pt idx="1019">
                  <c:v>-341354911.6594044</c:v>
                </c:pt>
                <c:pt idx="1020">
                  <c:v>-349114499.48777211</c:v>
                </c:pt>
                <c:pt idx="1021">
                  <c:v>-355359011.5499596</c:v>
                </c:pt>
                <c:pt idx="1022">
                  <c:v>-360066563.44437718</c:v>
                </c:pt>
                <c:pt idx="1023">
                  <c:v>-363224362.5729332</c:v>
                </c:pt>
                <c:pt idx="1024">
                  <c:v>-364828756.72912788</c:v>
                </c:pt>
                <c:pt idx="1025">
                  <c:v>-364885219.89261425</c:v>
                </c:pt>
                <c:pt idx="1026">
                  <c:v>-363408275.42162389</c:v>
                </c:pt>
                <c:pt idx="1027">
                  <c:v>-360421357.28778136</c:v>
                </c:pt>
                <c:pt idx="1028">
                  <c:v>-355956610.44598174</c:v>
                </c:pt>
                <c:pt idx="1029">
                  <c:v>-350054631.87196487</c:v>
                </c:pt>
                <c:pt idx="1030">
                  <c:v>-342764154.22870243</c:v>
                </c:pt>
                <c:pt idx="1031">
                  <c:v>-334141674.53658801</c:v>
                </c:pt>
                <c:pt idx="1032">
                  <c:v>-324251030.61864352</c:v>
                </c:pt>
                <c:pt idx="1033">
                  <c:v>-313162928.46761179</c:v>
                </c:pt>
                <c:pt idx="1034">
                  <c:v>-300954424.03414553</c:v>
                </c:pt>
                <c:pt idx="1035">
                  <c:v>-287708363.26173085</c:v>
                </c:pt>
                <c:pt idx="1036">
                  <c:v>-273512784.49211484</c:v>
                </c:pt>
                <c:pt idx="1037">
                  <c:v>-258460287.63265049</c:v>
                </c:pt>
                <c:pt idx="1038">
                  <c:v>-242647374.71217576</c:v>
                </c:pt>
                <c:pt idx="1039">
                  <c:v>-226173766.65307915</c:v>
                </c:pt>
                <c:pt idx="1040">
                  <c:v>-209141701.25261942</c:v>
                </c:pt>
                <c:pt idx="1041">
                  <c:v>-191655217.49514484</c:v>
                </c:pt>
                <c:pt idx="1042">
                  <c:v>-173819431.40767941</c:v>
                </c:pt>
                <c:pt idx="1043">
                  <c:v>-155739808.72375256</c:v>
                </c:pt>
                <c:pt idx="1044">
                  <c:v>-137521439.63398093</c:v>
                </c:pt>
                <c:pt idx="1045">
                  <c:v>-119268320.87668481</c:v>
                </c:pt>
                <c:pt idx="1046">
                  <c:v>-101082650.35794567</c:v>
                </c:pt>
                <c:pt idx="1047">
                  <c:v>-83064139.388476849</c:v>
                </c:pt>
                <c:pt idx="1048">
                  <c:v>-65309347.485263631</c:v>
                </c:pt>
                <c:pt idx="1049">
                  <c:v>-47911044.510178894</c:v>
                </c:pt>
                <c:pt idx="1050">
                  <c:v>-30957604.707020968</c:v>
                </c:pt>
                <c:pt idx="1051">
                  <c:v>-14532436.954222649</c:v>
                </c:pt>
                <c:pt idx="1052">
                  <c:v>1286544.725323379</c:v>
                </c:pt>
                <c:pt idx="1053">
                  <c:v>16427406.661237121</c:v>
                </c:pt>
                <c:pt idx="1054">
                  <c:v>30824633.635962933</c:v>
                </c:pt>
                <c:pt idx="1055">
                  <c:v>44419516.542413205</c:v>
                </c:pt>
                <c:pt idx="1056">
                  <c:v>57160486.932472944</c:v>
                </c:pt>
                <c:pt idx="1057">
                  <c:v>69003396.188816845</c:v>
                </c:pt>
                <c:pt idx="1058">
                  <c:v>79911737.467704698</c:v>
                </c:pt>
                <c:pt idx="1059">
                  <c:v>89856808.988931522</c:v>
                </c:pt>
                <c:pt idx="1060">
                  <c:v>98817817.687692612</c:v>
                </c:pt>
                <c:pt idx="1061">
                  <c:v>106781922.68853559</c:v>
                </c:pt>
                <c:pt idx="1062">
                  <c:v>113744218.51050505</c:v>
                </c:pt>
                <c:pt idx="1063">
                  <c:v>119707658.36170688</c:v>
                </c:pt>
                <c:pt idx="1064">
                  <c:v>124682918.3275024</c:v>
                </c:pt>
                <c:pt idx="1065">
                  <c:v>128688203.69607525</c:v>
                </c:pt>
                <c:pt idx="1066">
                  <c:v>131748999.09494095</c:v>
                </c:pt>
                <c:pt idx="1067">
                  <c:v>133897764.52890527</c:v>
                </c:pt>
                <c:pt idx="1068">
                  <c:v>135173579.81092995</c:v>
                </c:pt>
                <c:pt idx="1069">
                  <c:v>135621740.25938219</c:v>
                </c:pt>
                <c:pt idx="1070">
                  <c:v>135293306.89533645</c:v>
                </c:pt>
                <c:pt idx="1071">
                  <c:v>134244614.70943815</c:v>
                </c:pt>
                <c:pt idx="1072">
                  <c:v>132536742.87663773</c:v>
                </c:pt>
                <c:pt idx="1073">
                  <c:v>130234951.07678366</c:v>
                </c:pt>
                <c:pt idx="1074">
                  <c:v>127408086.32741871</c:v>
                </c:pt>
                <c:pt idx="1075">
                  <c:v>124127964.95038524</c:v>
                </c:pt>
                <c:pt idx="1076">
                  <c:v>120468734.47440408</c:v>
                </c:pt>
                <c:pt idx="1077">
                  <c:v>116506220.42032607</c:v>
                </c:pt>
                <c:pt idx="1078">
                  <c:v>112317263.02319948</c:v>
                </c:pt>
                <c:pt idx="1079">
                  <c:v>107979049.01486677</c:v>
                </c:pt>
                <c:pt idx="1080">
                  <c:v>103568443.62199402</c:v>
                </c:pt>
                <c:pt idx="1081">
                  <c:v>99161327.927027345</c:v>
                </c:pt>
                <c:pt idx="1082">
                  <c:v>94831946.693628341</c:v>
                </c:pt>
                <c:pt idx="1083">
                  <c:v>90652271.674032122</c:v>
                </c:pt>
                <c:pt idx="1084">
                  <c:v>86691385.294069633</c:v>
                </c:pt>
                <c:pt idx="1085">
                  <c:v>83014889.453373432</c:v>
                </c:pt>
                <c:pt idx="1086">
                  <c:v>79684343.984489143</c:v>
                </c:pt>
                <c:pt idx="1087">
                  <c:v>76756739.086937293</c:v>
                </c:pt>
                <c:pt idx="1088">
                  <c:v>74284005.792253003</c:v>
                </c:pt>
                <c:pt idx="1089">
                  <c:v>72312568.225685433</c:v>
                </c:pt>
                <c:pt idx="1090">
                  <c:v>70882941.1117163</c:v>
                </c:pt>
                <c:pt idx="1091">
                  <c:v>70029375.626235723</c:v>
                </c:pt>
                <c:pt idx="1092">
                  <c:v>69779556.330664754</c:v>
                </c:pt>
                <c:pt idx="1093">
                  <c:v>70154351.535274118</c:v>
                </c:pt>
                <c:pt idx="1094">
                  <c:v>71167619.033318043</c:v>
                </c:pt>
                <c:pt idx="1095">
                  <c:v>72826068.727398157</c:v>
                </c:pt>
                <c:pt idx="1096">
                  <c:v>75129183.237831175</c:v>
                </c:pt>
                <c:pt idx="1097">
                  <c:v>78069197.142934531</c:v>
                </c:pt>
                <c:pt idx="1098">
                  <c:v>81631135.056340426</c:v>
                </c:pt>
                <c:pt idx="1099">
                  <c:v>85792908.300019562</c:v>
                </c:pt>
                <c:pt idx="1100">
                  <c:v>90525469.486970544</c:v>
                </c:pt>
                <c:pt idx="1101">
                  <c:v>95793023.887819275</c:v>
                </c:pt>
                <c:pt idx="1102">
                  <c:v>101553296.02415933</c:v>
                </c:pt>
                <c:pt idx="1103">
                  <c:v>107757849.51156281</c:v>
                </c:pt>
                <c:pt idx="1104">
                  <c:v>114352457.76993352</c:v>
                </c:pt>
                <c:pt idx="1105">
                  <c:v>121277522.83128478</c:v>
                </c:pt>
                <c:pt idx="1106">
                  <c:v>128468539.10799657</c:v>
                </c:pt>
                <c:pt idx="1107">
                  <c:v>135856598.64087611</c:v>
                </c:pt>
                <c:pt idx="1108">
                  <c:v>143368934.0284884</c:v>
                </c:pt>
                <c:pt idx="1109">
                  <c:v>150929494.94960529</c:v>
                </c:pt>
                <c:pt idx="1110">
                  <c:v>158459553.93141657</c:v>
                </c:pt>
                <c:pt idx="1111">
                  <c:v>165878336.78929451</c:v>
                </c:pt>
                <c:pt idx="1112">
                  <c:v>173103672.97108752</c:v>
                </c:pt>
                <c:pt idx="1113">
                  <c:v>180052660.88165647</c:v>
                </c:pt>
                <c:pt idx="1114">
                  <c:v>186642343.14269787</c:v>
                </c:pt>
                <c:pt idx="1115">
                  <c:v>192790386.6599277</c:v>
                </c:pt>
                <c:pt idx="1116">
                  <c:v>198415762.32490522</c:v>
                </c:pt>
                <c:pt idx="1117">
                  <c:v>203439419.17257959</c:v>
                </c:pt>
                <c:pt idx="1118">
                  <c:v>207784947.84809905</c:v>
                </c:pt>
                <c:pt idx="1119">
                  <c:v>211379228.30730504</c:v>
                </c:pt>
                <c:pt idx="1120">
                  <c:v>214153056.78413391</c:v>
                </c:pt>
                <c:pt idx="1121">
                  <c:v>216041747.20408249</c:v>
                </c:pt>
                <c:pt idx="1122">
                  <c:v>216985702.40489042</c:v>
                </c:pt>
                <c:pt idx="1123">
                  <c:v>216930950.74232665</c:v>
                </c:pt>
                <c:pt idx="1124">
                  <c:v>215829643.90884012</c:v>
                </c:pt>
                <c:pt idx="1125">
                  <c:v>213640512.07401854</c:v>
                </c:pt>
                <c:pt idx="1126">
                  <c:v>210329272.76621878</c:v>
                </c:pt>
                <c:pt idx="1127">
                  <c:v>205868990.25210059</c:v>
                </c:pt>
                <c:pt idx="1128">
                  <c:v>200240382.53263265</c:v>
                </c:pt>
                <c:pt idx="1129">
                  <c:v>193432073.45776498</c:v>
                </c:pt>
                <c:pt idx="1130">
                  <c:v>185440787.86455661</c:v>
                </c:pt>
                <c:pt idx="1131">
                  <c:v>176271488.06212711</c:v>
                </c:pt>
                <c:pt idx="1132">
                  <c:v>165937450.4182823</c:v>
                </c:pt>
                <c:pt idx="1133">
                  <c:v>154460281.24385172</c:v>
                </c:pt>
                <c:pt idx="1134">
                  <c:v>141869871.61841521</c:v>
                </c:pt>
                <c:pt idx="1135">
                  <c:v>128204291.25186737</c:v>
                </c:pt>
                <c:pt idx="1136">
                  <c:v>113509621.92684676</c:v>
                </c:pt>
                <c:pt idx="1137">
                  <c:v>97839731.514101863</c:v>
                </c:pt>
                <c:pt idx="1138">
                  <c:v>81255989.99306877</c:v>
                </c:pt>
                <c:pt idx="1139">
                  <c:v>63826929.340040028</c:v>
                </c:pt>
                <c:pt idx="1140">
                  <c:v>45627849.563119225</c:v>
                </c:pt>
                <c:pt idx="1141">
                  <c:v>26740373.563607529</c:v>
                </c:pt>
                <c:pt idx="1142">
                  <c:v>7251953.8845396638</c:v>
                </c:pt>
                <c:pt idx="1143">
                  <c:v>-12744665.233938575</c:v>
                </c:pt>
                <c:pt idx="1144">
                  <c:v>-33152026.738606766</c:v>
                </c:pt>
                <c:pt idx="1145">
                  <c:v>-53868576.526065588</c:v>
                </c:pt>
                <c:pt idx="1146">
                  <c:v>-74789311.746753588</c:v>
                </c:pt>
                <c:pt idx="1147">
                  <c:v>-95806457.06680572</c:v>
                </c:pt>
                <c:pt idx="1148">
                  <c:v>-116810164.09241524</c:v>
                </c:pt>
                <c:pt idx="1149">
                  <c:v>-137689228.98436251</c:v>
                </c:pt>
                <c:pt idx="1150">
                  <c:v>-158331823.14975768</c:v>
                </c:pt>
                <c:pt idx="1151">
                  <c:v>-178626231.79486665</c:v>
                </c:pt>
                <c:pt idx="1152">
                  <c:v>-198461595.05792195</c:v>
                </c:pt>
                <c:pt idx="1153">
                  <c:v>-217728646.41456515</c:v>
                </c:pt>
                <c:pt idx="1154">
                  <c:v>-236320443.06122643</c:v>
                </c:pt>
                <c:pt idx="1155">
                  <c:v>-254133083.03324866</c:v>
                </c:pt>
                <c:pt idx="1156">
                  <c:v>-271066403.90454501</c:v>
                </c:pt>
                <c:pt idx="1157">
                  <c:v>-287024658.04336172</c:v>
                </c:pt>
                <c:pt idx="1158">
                  <c:v>-301917159.5634526</c:v>
                </c:pt>
                <c:pt idx="1159">
                  <c:v>-315658898.31033403</c:v>
                </c:pt>
                <c:pt idx="1160">
                  <c:v>-328171116.45694149</c:v>
                </c:pt>
                <c:pt idx="1161">
                  <c:v>-339381843.55014652</c:v>
                </c:pt>
                <c:pt idx="1162">
                  <c:v>-349226386.14729601</c:v>
                </c:pt>
                <c:pt idx="1163">
                  <c:v>-357647768.50801575</c:v>
                </c:pt>
                <c:pt idx="1164">
                  <c:v>-364597121.15857565</c:v>
                </c:pt>
                <c:pt idx="1165">
                  <c:v>-370034014.52157104</c:v>
                </c:pt>
                <c:pt idx="1166">
                  <c:v>-373926735.19976604</c:v>
                </c:pt>
                <c:pt idx="1167">
                  <c:v>-376252502.91676903</c:v>
                </c:pt>
                <c:pt idx="1168">
                  <c:v>-376997626.54571468</c:v>
                </c:pt>
                <c:pt idx="1169">
                  <c:v>-376157598.09717607</c:v>
                </c:pt>
                <c:pt idx="1170">
                  <c:v>-373737123.98587537</c:v>
                </c:pt>
                <c:pt idx="1171">
                  <c:v>-369750093.34911335</c:v>
                </c:pt>
                <c:pt idx="1172">
                  <c:v>-364219483.64486551</c:v>
                </c:pt>
                <c:pt idx="1173">
                  <c:v>-357177204.21083987</c:v>
                </c:pt>
                <c:pt idx="1174">
                  <c:v>-348663878.91413748</c:v>
                </c:pt>
                <c:pt idx="1175">
                  <c:v>-338728569.46119541</c:v>
                </c:pt>
                <c:pt idx="1176">
                  <c:v>-327428441.36619246</c:v>
                </c:pt>
                <c:pt idx="1177">
                  <c:v>-314828374.98991185</c:v>
                </c:pt>
                <c:pt idx="1178">
                  <c:v>-301000524.45713621</c:v>
                </c:pt>
                <c:pt idx="1179">
                  <c:v>-286023827.6360935</c:v>
                </c:pt>
                <c:pt idx="1180">
                  <c:v>-269983470.71551573</c:v>
                </c:pt>
                <c:pt idx="1181">
                  <c:v>-252970311.24093604</c:v>
                </c:pt>
                <c:pt idx="1182">
                  <c:v>-235080263.76953191</c:v>
                </c:pt>
                <c:pt idx="1183">
                  <c:v>-216413652.5699515</c:v>
                </c:pt>
                <c:pt idx="1184">
                  <c:v>-197074536.02816871</c:v>
                </c:pt>
                <c:pt idx="1185">
                  <c:v>-177170007.62078688</c:v>
                </c:pt>
                <c:pt idx="1186">
                  <c:v>-156809478.48188955</c:v>
                </c:pt>
                <c:pt idx="1187">
                  <c:v>-136103946.7173132</c:v>
                </c:pt>
                <c:pt idx="1188">
                  <c:v>-115165258.7101656</c:v>
                </c:pt>
                <c:pt idx="1189">
                  <c:v>-94105367.712889075</c:v>
                </c:pt>
                <c:pt idx="1190">
                  <c:v>-73035595.033796802</c:v>
                </c:pt>
                <c:pt idx="1191">
                  <c:v>-52065899.099725664</c:v>
                </c:pt>
                <c:pt idx="1192">
                  <c:v>-31304157.611449644</c:v>
                </c:pt>
                <c:pt idx="1193">
                  <c:v>-10855467.905287892</c:v>
                </c:pt>
                <c:pt idx="1194">
                  <c:v>9178529.5063083917</c:v>
                </c:pt>
                <c:pt idx="1195">
                  <c:v>28700299.419439346</c:v>
                </c:pt>
                <c:pt idx="1196">
                  <c:v>47617027.865052238</c:v>
                </c:pt>
                <c:pt idx="1197">
                  <c:v>65841201.138769604</c:v>
                </c:pt>
                <c:pt idx="1198">
                  <c:v>83291143.873397678</c:v>
                </c:pt>
                <c:pt idx="1199">
                  <c:v>99891512.4000763</c:v>
                </c:pt>
                <c:pt idx="1200">
                  <c:v>115573739.97820202</c:v>
                </c:pt>
                <c:pt idx="1201">
                  <c:v>130276430.83314779</c:v>
                </c:pt>
                <c:pt idx="1202">
                  <c:v>143945700.32203987</c:v>
                </c:pt>
                <c:pt idx="1203">
                  <c:v>156535458.94825116</c:v>
                </c:pt>
                <c:pt idx="1204">
                  <c:v>168007638.36216968</c:v>
                </c:pt>
                <c:pt idx="1205">
                  <c:v>178332357.91593134</c:v>
                </c:pt>
                <c:pt idx="1206">
                  <c:v>187488030.78005093</c:v>
                </c:pt>
                <c:pt idx="1207">
                  <c:v>195461409.07697079</c:v>
                </c:pt>
                <c:pt idx="1208">
                  <c:v>202247567.93716162</c:v>
                </c:pt>
                <c:pt idx="1209">
                  <c:v>207849828.834225</c:v>
                </c:pt>
                <c:pt idx="1210">
                  <c:v>212279623.00312185</c:v>
                </c:pt>
                <c:pt idx="1211">
                  <c:v>215556296.1868794</c:v>
                </c:pt>
                <c:pt idx="1212">
                  <c:v>217706856.38864902</c:v>
                </c:pt>
                <c:pt idx="1213">
                  <c:v>218765666.72460464</c:v>
                </c:pt>
                <c:pt idx="1214">
                  <c:v>218774085.87580311</c:v>
                </c:pt>
                <c:pt idx="1215">
                  <c:v>217780059.02079055</c:v>
                </c:pt>
                <c:pt idx="1216">
                  <c:v>215837662.49261093</c:v>
                </c:pt>
                <c:pt idx="1217">
                  <c:v>213006605.74127692</c:v>
                </c:pt>
                <c:pt idx="1218">
                  <c:v>209351694.49321711</c:v>
                </c:pt>
                <c:pt idx="1219">
                  <c:v>204942259.28042924</c:v>
                </c:pt>
                <c:pt idx="1220">
                  <c:v>199851553.7619766</c:v>
                </c:pt>
                <c:pt idx="1221">
                  <c:v>194156127.47722763</c:v>
                </c:pt>
                <c:pt idx="1222">
                  <c:v>187935177.85226697</c:v>
                </c:pt>
                <c:pt idx="1223">
                  <c:v>181269886.42686799</c:v>
                </c:pt>
                <c:pt idx="1224">
                  <c:v>174242744.37824497</c:v>
                </c:pt>
                <c:pt idx="1225">
                  <c:v>166936872.48871186</c:v>
                </c:pt>
                <c:pt idx="1226">
                  <c:v>159435340.73685095</c:v>
                </c:pt>
                <c:pt idx="1227">
                  <c:v>151820492.6856395</c:v>
                </c:pt>
                <c:pt idx="1228">
                  <c:v>144173279.79617888</c:v>
                </c:pt>
                <c:pt idx="1229">
                  <c:v>136572610.71275213</c:v>
                </c:pt>
                <c:pt idx="1230">
                  <c:v>129094720.44426489</c:v>
                </c:pt>
                <c:pt idx="1231">
                  <c:v>121812564.20988837</c:v>
                </c:pt>
                <c:pt idx="1232">
                  <c:v>114795240.52391914</c:v>
                </c:pt>
                <c:pt idx="1233">
                  <c:v>108107447.86803408</c:v>
                </c:pt>
                <c:pt idx="1234">
                  <c:v>101808979.03992422</c:v>
                </c:pt>
                <c:pt idx="1235">
                  <c:v>95954256.977685094</c:v>
                </c:pt>
                <c:pt idx="1236">
                  <c:v>90591915.541490287</c:v>
                </c:pt>
                <c:pt idx="1237">
                  <c:v>85764428.390352637</c:v>
                </c:pt>
                <c:pt idx="1238">
                  <c:v>81507788.724753886</c:v>
                </c:pt>
                <c:pt idx="1239">
                  <c:v>77851242.278336644</c:v>
                </c:pt>
                <c:pt idx="1240">
                  <c:v>74817075.536597848</c:v>
                </c:pt>
                <c:pt idx="1241">
                  <c:v>72420460.740619749</c:v>
                </c:pt>
                <c:pt idx="1242">
                  <c:v>70669358.802457809</c:v>
                </c:pt>
                <c:pt idx="1243">
                  <c:v>69564480.81908989</c:v>
                </c:pt>
                <c:pt idx="1244">
                  <c:v>69099308.427104115</c:v>
                </c:pt>
                <c:pt idx="1245">
                  <c:v>69260172.793855369</c:v>
                </c:pt>
                <c:pt idx="1246">
                  <c:v>70026391.596018553</c:v>
                </c:pt>
                <c:pt idx="1247">
                  <c:v>71370462.89658916</c:v>
                </c:pt>
                <c:pt idx="1248">
                  <c:v>73258314.399729177</c:v>
                </c:pt>
                <c:pt idx="1249">
                  <c:v>75649606.142638519</c:v>
                </c:pt>
                <c:pt idx="1250">
                  <c:v>78498084.277983725</c:v>
                </c:pt>
                <c:pt idx="1251">
                  <c:v>81751983.212358907</c:v>
                </c:pt>
                <c:pt idx="1252">
                  <c:v>85354472.99868542</c:v>
                </c:pt>
                <c:pt idx="1253">
                  <c:v>89244148.536113381</c:v>
                </c:pt>
                <c:pt idx="1254">
                  <c:v>93355556.812444597</c:v>
                </c:pt>
                <c:pt idx="1255">
                  <c:v>97619758.133725077</c:v>
                </c:pt>
                <c:pt idx="1256">
                  <c:v>101964917.02561402</c:v>
                </c:pt>
                <c:pt idx="1257">
                  <c:v>106316918.26343036</c:v>
                </c:pt>
                <c:pt idx="1258">
                  <c:v>110600003.2939536</c:v>
                </c:pt>
                <c:pt idx="1259">
                  <c:v>114737422.15380454</c:v>
                </c:pt>
                <c:pt idx="1260">
                  <c:v>118652095.86749601</c:v>
                </c:pt>
                <c:pt idx="1261">
                  <c:v>122267284.22410724</c:v>
                </c:pt>
                <c:pt idx="1262">
                  <c:v>125507253.78555758</c:v>
                </c:pt>
                <c:pt idx="1263">
                  <c:v>128297940.97201413</c:v>
                </c:pt>
                <c:pt idx="1264">
                  <c:v>130567605.10112168</c:v>
                </c:pt>
                <c:pt idx="1265">
                  <c:v>132247466.32727915</c:v>
                </c:pt>
                <c:pt idx="1266">
                  <c:v>133272323.53459418</c:v>
                </c:pt>
                <c:pt idx="1267">
                  <c:v>133581147.3816444</c:v>
                </c:pt>
                <c:pt idx="1268">
                  <c:v>133117643.87669618</c:v>
                </c:pt>
                <c:pt idx="1269">
                  <c:v>131830784.07725245</c:v>
                </c:pt>
                <c:pt idx="1270">
                  <c:v>129675295.75612982</c:v>
                </c:pt>
                <c:pt idx="1271">
                  <c:v>126612113.15587266</c:v>
                </c:pt>
                <c:pt idx="1272">
                  <c:v>122608781.26212776</c:v>
                </c:pt>
                <c:pt idx="1273">
                  <c:v>117639811.36234802</c:v>
                </c:pt>
                <c:pt idx="1274">
                  <c:v>111686985.01638041</c:v>
                </c:pt>
                <c:pt idx="1275">
                  <c:v>104739603.94746009</c:v>
                </c:pt>
                <c:pt idx="1276">
                  <c:v>96794683.763046771</c:v>
                </c:pt>
                <c:pt idx="1277">
                  <c:v>87857089.831836879</c:v>
                </c:pt>
                <c:pt idx="1278">
                  <c:v>77939614.073071435</c:v>
                </c:pt>
                <c:pt idx="1279">
                  <c:v>67062991.853754878</c:v>
                </c:pt>
                <c:pt idx="1280">
                  <c:v>55255858.635343194</c:v>
                </c:pt>
                <c:pt idx="1281">
                  <c:v>42554646.460543677</c:v>
                </c:pt>
                <c:pt idx="1282">
                  <c:v>29003420.819764078</c:v>
                </c:pt>
                <c:pt idx="1283">
                  <c:v>14653658.882124171</c:v>
                </c:pt>
                <c:pt idx="1284">
                  <c:v>-436029.48551006615</c:v>
                </c:pt>
                <c:pt idx="1285">
                  <c:v>-16200236.059534967</c:v>
                </c:pt>
                <c:pt idx="1286">
                  <c:v>-32567141.693544447</c:v>
                </c:pt>
                <c:pt idx="1287">
                  <c:v>-49458954.179195702</c:v>
                </c:pt>
                <c:pt idx="1288">
                  <c:v>-66792393.488480762</c:v>
                </c:pt>
                <c:pt idx="1289">
                  <c:v>-84479220.9945025</c:v>
                </c:pt>
                <c:pt idx="1290">
                  <c:v>-102426808.9352137</c:v>
                </c:pt>
                <c:pt idx="1291">
                  <c:v>-120538746.07927465</c:v>
                </c:pt>
                <c:pt idx="1292">
                  <c:v>-138715475.2773999</c:v>
                </c:pt>
                <c:pt idx="1293">
                  <c:v>-156854958.33839655</c:v>
                </c:pt>
                <c:pt idx="1294">
                  <c:v>-174853363.45836055</c:v>
                </c:pt>
                <c:pt idx="1295">
                  <c:v>-192605770.25577411</c:v>
                </c:pt>
                <c:pt idx="1296">
                  <c:v>-210006887.32585305</c:v>
                </c:pt>
                <c:pt idx="1297">
                  <c:v>-226951777.12547928</c:v>
                </c:pt>
                <c:pt idx="1298">
                  <c:v>-243336582.93619835</c:v>
                </c:pt>
                <c:pt idx="1299">
                  <c:v>-259059252.62755391</c:v>
                </c:pt>
                <c:pt idx="1300">
                  <c:v>-274020253.95667881</c:v>
                </c:pt>
              </c:numCache>
            </c:numRef>
          </c:xVal>
          <c:yVal>
            <c:numRef>
              <c:f>Лист1!$G$10:$G$1310</c:f>
              <c:numCache>
                <c:formatCode>General</c:formatCode>
                <c:ptCount val="1301"/>
                <c:pt idx="0">
                  <c:v>0</c:v>
                </c:pt>
                <c:pt idx="1">
                  <c:v>-2517820.100345362</c:v>
                </c:pt>
                <c:pt idx="2">
                  <c:v>-4961868.1335429735</c:v>
                </c:pt>
                <c:pt idx="3">
                  <c:v>-7259033.4824261293</c:v>
                </c:pt>
                <c:pt idx="4">
                  <c:v>-9337523.2916459814</c:v>
                </c:pt>
                <c:pt idx="5">
                  <c:v>-11127508.54176458</c:v>
                </c:pt>
                <c:pt idx="6">
                  <c:v>-12561754.862808488</c:v>
                </c:pt>
                <c:pt idx="7">
                  <c:v>-13576233.178977624</c:v>
                </c:pt>
                <c:pt idx="8">
                  <c:v>-14110705.427533031</c:v>
                </c:pt>
                <c:pt idx="9">
                  <c:v>-14109280.781926811</c:v>
                </c:pt>
                <c:pt idx="10">
                  <c:v>-13520938.030601084</c:v>
                </c:pt>
                <c:pt idx="11">
                  <c:v>-12300010.016921848</c:v>
                </c:pt>
                <c:pt idx="12">
                  <c:v>-10406626.330544114</c:v>
                </c:pt>
                <c:pt idx="13">
                  <c:v>-7807110.7540047467</c:v>
                </c:pt>
                <c:pt idx="14">
                  <c:v>-4474330.3081834316</c:v>
                </c:pt>
                <c:pt idx="15">
                  <c:v>-387993.10393071175</c:v>
                </c:pt>
                <c:pt idx="16">
                  <c:v>4465107.4080671966</c:v>
                </c:pt>
                <c:pt idx="17">
                  <c:v>10090903.79409489</c:v>
                </c:pt>
                <c:pt idx="18">
                  <c:v>16487923.187516034</c:v>
                </c:pt>
                <c:pt idx="19">
                  <c:v>23647214.188394517</c:v>
                </c:pt>
                <c:pt idx="20">
                  <c:v>31552332.8294743</c:v>
                </c:pt>
                <c:pt idx="21">
                  <c:v>40179387.880326062</c:v>
                </c:pt>
                <c:pt idx="22">
                  <c:v>49497145.314068019</c:v>
                </c:pt>
                <c:pt idx="23">
                  <c:v>59467191.314630508</c:v>
                </c:pt>
                <c:pt idx="24">
                  <c:v>70044152.760389641</c:v>
                </c:pt>
                <c:pt idx="25">
                  <c:v>81175973.68542558</c:v>
                </c:pt>
                <c:pt idx="26">
                  <c:v>92804245.795914128</c:v>
                </c:pt>
                <c:pt idx="27">
                  <c:v>104864590.70938212</c:v>
                </c:pt>
                <c:pt idx="28">
                  <c:v>117287091.191809</c:v>
                </c:pt>
                <c:pt idx="29">
                  <c:v>129996768.29476336</c:v>
                </c:pt>
                <c:pt idx="30">
                  <c:v>142914100.94470686</c:v>
                </c:pt>
                <c:pt idx="31">
                  <c:v>155955584.21189129</c:v>
                </c:pt>
                <c:pt idx="32">
                  <c:v>169034322.1893422</c:v>
                </c:pt>
                <c:pt idx="33">
                  <c:v>182060651.14548799</c:v>
                </c:pt>
                <c:pt idx="34">
                  <c:v>194942788.37905344</c:v>
                </c:pt>
                <c:pt idx="35">
                  <c:v>207587502.00364953</c:v>
                </c:pt>
                <c:pt idx="36">
                  <c:v>219900796.72357994</c:v>
                </c:pt>
                <c:pt idx="37">
                  <c:v>231788610.53298667</c:v>
                </c:pt>
                <c:pt idx="38">
                  <c:v>243157517.17856532</c:v>
                </c:pt>
                <c:pt idx="39">
                  <c:v>253915429.17238981</c:v>
                </c:pt>
                <c:pt idx="40">
                  <c:v>263972296.12632346</c:v>
                </c:pt>
                <c:pt idx="41">
                  <c:v>273240793.2031883</c:v>
                </c:pt>
                <c:pt idx="42">
                  <c:v>281636994.54216707</c:v>
                </c:pt>
                <c:pt idx="43">
                  <c:v>289081026.61638314</c:v>
                </c:pt>
                <c:pt idx="44">
                  <c:v>295497696.61852384</c:v>
                </c:pt>
                <c:pt idx="45">
                  <c:v>300817091.14473617</c:v>
                </c:pt>
                <c:pt idx="46">
                  <c:v>304975140.65657234</c:v>
                </c:pt>
                <c:pt idx="47">
                  <c:v>307914145.44395947</c:v>
                </c:pt>
                <c:pt idx="48">
                  <c:v>309583259.08723009</c:v>
                </c:pt>
                <c:pt idx="49">
                  <c:v>309938925.72117454</c:v>
                </c:pt>
                <c:pt idx="50">
                  <c:v>308945267.73661542</c:v>
                </c:pt>
                <c:pt idx="51">
                  <c:v>306574420.91271311</c:v>
                </c:pt>
                <c:pt idx="52">
                  <c:v>302806814.35347855</c:v>
                </c:pt>
                <c:pt idx="53">
                  <c:v>297631393.00197554</c:v>
                </c:pt>
                <c:pt idx="54">
                  <c:v>291045780.92251098</c:v>
                </c:pt>
                <c:pt idx="55">
                  <c:v>283056383.97166681</c:v>
                </c:pt>
                <c:pt idx="56">
                  <c:v>273678430.92014968</c:v>
                </c:pt>
                <c:pt idx="57">
                  <c:v>262935952.53586686</c:v>
                </c:pt>
                <c:pt idx="58">
                  <c:v>250861698.59109241</c:v>
                </c:pt>
                <c:pt idx="59">
                  <c:v>237496993.20970809</c:v>
                </c:pt>
                <c:pt idx="60">
                  <c:v>222891529.42096776</c:v>
                </c:pt>
                <c:pt idx="61">
                  <c:v>207103104.2307058</c:v>
                </c:pt>
                <c:pt idx="62">
                  <c:v>190197295.95611873</c:v>
                </c:pt>
                <c:pt idx="63">
                  <c:v>172247085.99297544</c:v>
                </c:pt>
                <c:pt idx="64">
                  <c:v>153332427.59125122</c:v>
                </c:pt>
                <c:pt idx="65">
                  <c:v>133539764.60369991</c:v>
                </c:pt>
                <c:pt idx="66">
                  <c:v>112961503.53894687</c:v>
                </c:pt>
                <c:pt idx="67">
                  <c:v>91695442.593555421</c:v>
                </c:pt>
                <c:pt idx="68">
                  <c:v>69844161.653681725</c:v>
                </c:pt>
                <c:pt idx="69">
                  <c:v>47514377.544049866</c:v>
                </c:pt>
                <c:pt idx="70">
                  <c:v>24816269.057908647</c:v>
                </c:pt>
                <c:pt idx="71">
                  <c:v>1862776.5245166086</c:v>
                </c:pt>
                <c:pt idx="72">
                  <c:v>-21231119.141143423</c:v>
                </c:pt>
                <c:pt idx="73">
                  <c:v>-44349132.809656143</c:v>
                </c:pt>
                <c:pt idx="74">
                  <c:v>-67374421.717886508</c:v>
                </c:pt>
                <c:pt idx="75">
                  <c:v>-90190336.970775798</c:v>
                </c:pt>
                <c:pt idx="76">
                  <c:v>-112681174.63780276</c:v>
                </c:pt>
                <c:pt idx="77">
                  <c:v>-134732921.11852959</c:v>
                </c:pt>
                <c:pt idx="78">
                  <c:v>-156233987.49144143</c:v>
                </c:pt>
                <c:pt idx="79">
                  <c:v>-177075927.63872197</c:v>
                </c:pt>
                <c:pt idx="80">
                  <c:v>-197154135.05610573</c:v>
                </c:pt>
                <c:pt idx="81">
                  <c:v>-216368513.41068274</c:v>
                </c:pt>
                <c:pt idx="82">
                  <c:v>-234624116.09933424</c:v>
                </c:pt>
                <c:pt idx="83">
                  <c:v>-251831750.28499162</c:v>
                </c:pt>
                <c:pt idx="84">
                  <c:v>-267908541.1454553</c:v>
                </c:pt>
                <c:pt idx="85">
                  <c:v>-282778452.35820645</c:v>
                </c:pt>
                <c:pt idx="86">
                  <c:v>-296372759.16235787</c:v>
                </c:pt>
                <c:pt idx="87">
                  <c:v>-308630470.68328828</c:v>
                </c:pt>
                <c:pt idx="88">
                  <c:v>-319498698.57404876</c:v>
                </c:pt>
                <c:pt idx="89">
                  <c:v>-328932969.41760242</c:v>
                </c:pt>
                <c:pt idx="90">
                  <c:v>-336897478.74249935</c:v>
                </c:pt>
                <c:pt idx="91">
                  <c:v>-343365284.92867422</c:v>
                </c:pt>
                <c:pt idx="92">
                  <c:v>-348318441.71657276</c:v>
                </c:pt>
                <c:pt idx="93">
                  <c:v>-351748068.47855353</c:v>
                </c:pt>
                <c:pt idx="94">
                  <c:v>-353654357.86317158</c:v>
                </c:pt>
                <c:pt idx="95">
                  <c:v>-354046520.87723625</c:v>
                </c:pt>
                <c:pt idx="96">
                  <c:v>-352942669.92407447</c:v>
                </c:pt>
                <c:pt idx="97">
                  <c:v>-350369640.76590657</c:v>
                </c:pt>
                <c:pt idx="98">
                  <c:v>-346362754.82032788</c:v>
                </c:pt>
                <c:pt idx="99">
                  <c:v>-340965523.63235843</c:v>
                </c:pt>
                <c:pt idx="100">
                  <c:v>-334229297.78117347</c:v>
                </c:pt>
                <c:pt idx="101">
                  <c:v>-326212862.88141423</c:v>
                </c:pt>
                <c:pt idx="102">
                  <c:v>-316981985.7199387</c:v>
                </c:pt>
                <c:pt idx="103">
                  <c:v>-306608913.92722076</c:v>
                </c:pt>
                <c:pt idx="104">
                  <c:v>-295171832.91570276</c:v>
                </c:pt>
                <c:pt idx="105">
                  <c:v>-282754284.12280828</c:v>
                </c:pt>
                <c:pt idx="106">
                  <c:v>-269444548.87180817</c:v>
                </c:pt>
                <c:pt idx="107">
                  <c:v>-255335002.40725371</c:v>
                </c:pt>
                <c:pt idx="108">
                  <c:v>-240521442.87150311</c:v>
                </c:pt>
                <c:pt idx="109">
                  <c:v>-225102400.16340992</c:v>
                </c:pt>
                <c:pt idx="110">
                  <c:v>-209178429.75827059</c:v>
                </c:pt>
                <c:pt idx="111">
                  <c:v>-192851396.66862422</c:v>
                </c:pt>
                <c:pt idx="112">
                  <c:v>-176223754.78774562</c:v>
                </c:pt>
                <c:pt idx="113">
                  <c:v>-159397826.88124961</c:v>
                </c:pt>
                <c:pt idx="114">
                  <c:v>-142475090.47694719</c:v>
                </c:pt>
                <c:pt idx="115">
                  <c:v>-125555474.84912834</c:v>
                </c:pt>
                <c:pt idx="116">
                  <c:v>-108736674.20119017</c:v>
                </c:pt>
                <c:pt idx="117">
                  <c:v>-92113482.020707682</c:v>
                </c:pt>
                <c:pt idx="118">
                  <c:v>-75777151.414614677</c:v>
                </c:pt>
                <c:pt idx="119">
                  <c:v>-59814786.030402362</c:v>
                </c:pt>
                <c:pt idx="120">
                  <c:v>-44308765.933645621</c:v>
                </c:pt>
                <c:pt idx="121">
                  <c:v>-29336212.544510826</c:v>
                </c:pt>
                <c:pt idx="122">
                  <c:v>-14968496.438173383</c:v>
                </c:pt>
                <c:pt idx="123">
                  <c:v>-1270791.4885023236</c:v>
                </c:pt>
                <c:pt idx="124">
                  <c:v>11698321.516607925</c:v>
                </c:pt>
                <c:pt idx="125">
                  <c:v>23887199.033666745</c:v>
                </c:pt>
                <c:pt idx="126">
                  <c:v>35251424.334987268</c:v>
                </c:pt>
                <c:pt idx="127">
                  <c:v>45754040.543152809</c:v>
                </c:pt>
                <c:pt idx="128">
                  <c:v>55365725.603565231</c:v>
                </c:pt>
                <c:pt idx="129">
                  <c:v>64064908.10588403</c:v>
                </c:pt>
                <c:pt idx="130">
                  <c:v>71837823.308583587</c:v>
                </c:pt>
                <c:pt idx="131">
                  <c:v>78678509.16862461</c:v>
                </c:pt>
                <c:pt idx="132">
                  <c:v>84588742.627004012</c:v>
                </c:pt>
                <c:pt idx="133">
                  <c:v>89577916.847407341</c:v>
                </c:pt>
                <c:pt idx="134">
                  <c:v>93662860.546006829</c:v>
                </c:pt>
                <c:pt idx="135">
                  <c:v>96867600.982368082</c:v>
                </c:pt>
                <c:pt idx="136">
                  <c:v>99223072.601231202</c:v>
                </c:pt>
                <c:pt idx="137">
                  <c:v>100766773.71952468</c:v>
                </c:pt>
                <c:pt idx="138">
                  <c:v>101542374.039323</c:v>
                </c:pt>
                <c:pt idx="139">
                  <c:v>101599276.1327417</c:v>
                </c:pt>
                <c:pt idx="140">
                  <c:v>100992134.3862417</c:v>
                </c:pt>
                <c:pt idx="141">
                  <c:v>99780335.206965744</c:v>
                </c:pt>
                <c:pt idx="142">
                  <c:v>98027442.580244049</c:v>
                </c:pt>
                <c:pt idx="143">
                  <c:v>95800613.323112994</c:v>
                </c:pt>
                <c:pt idx="144">
                  <c:v>93169986.601754248</c:v>
                </c:pt>
                <c:pt idx="145">
                  <c:v>90208052.469487846</c:v>
                </c:pt>
                <c:pt idx="146">
                  <c:v>86989004.334985524</c:v>
                </c:pt>
                <c:pt idx="147">
                  <c:v>83588080.386542082</c:v>
                </c:pt>
                <c:pt idx="148">
                  <c:v>80080899.07674329</c:v>
                </c:pt>
                <c:pt idx="149">
                  <c:v>76542793.812077373</c:v>
                </c:pt>
                <c:pt idx="150">
                  <c:v>73048151.993711293</c:v>
                </c:pt>
                <c:pt idx="151">
                  <c:v>69669763.518746227</c:v>
                </c:pt>
                <c:pt idx="152">
                  <c:v>66478183.77608563</c:v>
                </c:pt>
                <c:pt idx="153">
                  <c:v>63541116.058171868</c:v>
                </c:pt>
                <c:pt idx="154">
                  <c:v>60922818.160079196</c:v>
                </c:pt>
                <c:pt idx="155">
                  <c:v>58683537.751964793</c:v>
                </c:pt>
                <c:pt idx="156">
                  <c:v>56878980.891019672</c:v>
                </c:pt>
                <c:pt idx="157">
                  <c:v>55559817.78650333</c:v>
                </c:pt>
                <c:pt idx="158">
                  <c:v>54771229.648041382</c:v>
                </c:pt>
                <c:pt idx="159">
                  <c:v>54552500.135261476</c:v>
                </c:pt>
                <c:pt idx="160">
                  <c:v>54936654.588343799</c:v>
                </c:pt>
                <c:pt idx="161">
                  <c:v>55950149.856697947</c:v>
                </c:pt>
                <c:pt idx="162">
                  <c:v>57612617.159456044</c:v>
                </c:pt>
                <c:pt idx="163">
                  <c:v>59936660.009636641</c:v>
                </c:pt>
                <c:pt idx="164">
                  <c:v>62927708.816699505</c:v>
                </c:pt>
                <c:pt idx="165">
                  <c:v>66583933.352859586</c:v>
                </c:pt>
                <c:pt idx="166">
                  <c:v>70896213.830184788</c:v>
                </c:pt>
                <c:pt idx="167">
                  <c:v>75848170.891415387</c:v>
                </c:pt>
                <c:pt idx="168">
                  <c:v>81416254.370929092</c:v>
                </c:pt>
                <c:pt idx="169">
                  <c:v>87569890.236657947</c:v>
                </c:pt>
                <c:pt idx="170">
                  <c:v>94271684.682373494</c:v>
                </c:pt>
                <c:pt idx="171">
                  <c:v>101477683.90586509</c:v>
                </c:pt>
                <c:pt idx="172">
                  <c:v>109137687.68540157</c:v>
                </c:pt>
                <c:pt idx="173">
                  <c:v>117195614.45762385</c:v>
                </c:pt>
                <c:pt idx="174">
                  <c:v>125589915.20773347</c:v>
                </c:pt>
                <c:pt idx="175">
                  <c:v>134254033.11043265</c:v>
                </c:pt>
                <c:pt idx="176">
                  <c:v>143116905.51032934</c:v>
                </c:pt>
                <c:pt idx="177">
                  <c:v>152103504.50605184</c:v>
                </c:pt>
                <c:pt idx="178">
                  <c:v>161135412.10553834</c:v>
                </c:pt>
                <c:pt idx="179">
                  <c:v>170131425.65311953</c:v>
                </c:pt>
                <c:pt idx="180">
                  <c:v>179008188.99407095</c:v>
                </c:pt>
                <c:pt idx="181">
                  <c:v>187680844.64105722</c:v>
                </c:pt>
                <c:pt idx="182">
                  <c:v>196063702.0408217</c:v>
                </c:pt>
                <c:pt idx="183">
                  <c:v>204070916.90985245</c:v>
                </c:pt>
                <c:pt idx="184">
                  <c:v>211617176.51555791</c:v>
                </c:pt>
                <c:pt idx="185">
                  <c:v>218618385.72541851</c:v>
                </c:pt>
                <c:pt idx="186">
                  <c:v>224992348.63105357</c:v>
                </c:pt>
                <c:pt idx="187">
                  <c:v>230659440.5773156</c:v>
                </c:pt>
                <c:pt idx="188">
                  <c:v>235543265.48822349</c:v>
                </c:pt>
                <c:pt idx="189">
                  <c:v>239571293.48133725</c:v>
                </c:pt>
                <c:pt idx="190">
                  <c:v>242675473.89935634</c:v>
                </c:pt>
                <c:pt idx="191">
                  <c:v>244792819.06127429</c:v>
                </c:pt>
                <c:pt idx="192">
                  <c:v>245865954.24408638</c:v>
                </c:pt>
                <c:pt idx="193">
                  <c:v>245843629.64830023</c:v>
                </c:pt>
                <c:pt idx="194">
                  <c:v>244681190.37455398</c:v>
                </c:pt>
                <c:pt idx="195">
                  <c:v>242341000.74249449</c:v>
                </c:pt>
                <c:pt idx="196">
                  <c:v>238792819.61448282</c:v>
                </c:pt>
                <c:pt idx="197">
                  <c:v>234014123.7432183</c:v>
                </c:pt>
                <c:pt idx="198">
                  <c:v>227990376.54139271</c:v>
                </c:pt>
                <c:pt idx="199">
                  <c:v>220715240.07020634</c:v>
                </c:pt>
                <c:pt idx="200">
                  <c:v>212190728.4590508</c:v>
                </c:pt>
                <c:pt idx="201">
                  <c:v>202427301.39783487</c:v>
                </c:pt>
                <c:pt idx="202">
                  <c:v>191443896.78311568</c:v>
                </c:pt>
                <c:pt idx="203">
                  <c:v>179267902.04616848</c:v>
                </c:pt>
                <c:pt idx="204">
                  <c:v>165935064.14207339</c:v>
                </c:pt>
                <c:pt idx="205">
                  <c:v>151489338.63047352</c:v>
                </c:pt>
                <c:pt idx="206">
                  <c:v>135982678.72755793</c:v>
                </c:pt>
                <c:pt idx="207">
                  <c:v>119474765.65169321</c:v>
                </c:pt>
                <c:pt idx="208">
                  <c:v>102032682.01870936</c:v>
                </c:pt>
                <c:pt idx="209">
                  <c:v>83730530.463938579</c:v>
                </c:pt>
                <c:pt idx="210">
                  <c:v>64649000.073570468</c:v>
                </c:pt>
                <c:pt idx="211">
                  <c:v>44874883.594746105</c:v>
                </c:pt>
                <c:pt idx="212">
                  <c:v>24500548.759185672</c:v>
                </c:pt>
                <c:pt idx="213">
                  <c:v>3623367.3963289559</c:v>
                </c:pt>
                <c:pt idx="214">
                  <c:v>-17654893.673563495</c:v>
                </c:pt>
                <c:pt idx="215">
                  <c:v>-39228715.690486304</c:v>
                </c:pt>
                <c:pt idx="216">
                  <c:v>-60989500.419828035</c:v>
                </c:pt>
                <c:pt idx="217">
                  <c:v>-82826267.280269325</c:v>
                </c:pt>
                <c:pt idx="218">
                  <c:v>-104626370.19664471</c:v>
                </c:pt>
                <c:pt idx="219">
                  <c:v>-126276229.08957338</c:v>
                </c:pt>
                <c:pt idx="220">
                  <c:v>-147662070.80047733</c:v>
                </c:pt>
                <c:pt idx="221">
                  <c:v>-168670674.1754756</c:v>
                </c:pt>
                <c:pt idx="222">
                  <c:v>-189190113.99515778</c:v>
                </c:pt>
                <c:pt idx="223">
                  <c:v>-209110498.43963355</c:v>
                </c:pt>
                <c:pt idx="224">
                  <c:v>-228324694.81959212</c:v>
                </c:pt>
                <c:pt idx="225">
                  <c:v>-246729038.3840284</c:v>
                </c:pt>
                <c:pt idx="226">
                  <c:v>-264224019.13325715</c:v>
                </c:pt>
                <c:pt idx="227">
                  <c:v>-280714941.72099286</c:v>
                </c:pt>
                <c:pt idx="228">
                  <c:v>-296112553.7204529</c:v>
                </c:pt>
                <c:pt idx="229">
                  <c:v>-310333637.75528324</c:v>
                </c:pt>
                <c:pt idx="230">
                  <c:v>-323301563.25494176</c:v>
                </c:pt>
                <c:pt idx="231">
                  <c:v>-334946793.88408381</c:v>
                </c:pt>
                <c:pt idx="232">
                  <c:v>-345207347.01440084</c:v>
                </c:pt>
                <c:pt idx="233">
                  <c:v>-354029201.95286584</c:v>
                </c:pt>
                <c:pt idx="234">
                  <c:v>-361366654.00994766</c:v>
                </c:pt>
                <c:pt idx="235">
                  <c:v>-367182611.88232714</c:v>
                </c:pt>
                <c:pt idx="236">
                  <c:v>-371448836.2341156</c:v>
                </c:pt>
                <c:pt idx="237">
                  <c:v>-374146117.78553671</c:v>
                </c:pt>
                <c:pt idx="238">
                  <c:v>-375264393.6553483</c:v>
                </c:pt>
                <c:pt idx="239">
                  <c:v>-374802801.14974809</c:v>
                </c:pt>
                <c:pt idx="240">
                  <c:v>-372769668.6428355</c:v>
                </c:pt>
                <c:pt idx="241">
                  <c:v>-369182443.64856958</c:v>
                </c:pt>
                <c:pt idx="242">
                  <c:v>-364067558.63821888</c:v>
                </c:pt>
                <c:pt idx="243">
                  <c:v>-357460235.60721588</c:v>
                </c:pt>
                <c:pt idx="244">
                  <c:v>-349404230.83777928</c:v>
                </c:pt>
                <c:pt idx="245">
                  <c:v>-339951521.73542625</c:v>
                </c:pt>
                <c:pt idx="246">
                  <c:v>-329161938.03536022</c:v>
                </c:pt>
                <c:pt idx="247">
                  <c:v>-317102740.07563925</c:v>
                </c:pt>
                <c:pt idx="248">
                  <c:v>-303848147.21505386</c:v>
                </c:pt>
                <c:pt idx="249">
                  <c:v>-289478819.83196634</c:v>
                </c:pt>
                <c:pt idx="250">
                  <c:v>-274081298.67336756</c:v>
                </c:pt>
                <c:pt idx="251">
                  <c:v>-257747405.62863207</c:v>
                </c:pt>
                <c:pt idx="252">
                  <c:v>-240573610.27769223</c:v>
                </c:pt>
                <c:pt idx="253">
                  <c:v>-222660366.80653921</c:v>
                </c:pt>
                <c:pt idx="254">
                  <c:v>-204111426.09237248</c:v>
                </c:pt>
                <c:pt idx="255">
                  <c:v>-185033127.93478373</c:v>
                </c:pt>
                <c:pt idx="256">
                  <c:v>-165533678.54683554</c:v>
                </c:pt>
                <c:pt idx="257">
                  <c:v>-145722418.51976848</c:v>
                </c:pt>
                <c:pt idx="258">
                  <c:v>-125709086.53662255</c:v>
                </c:pt>
                <c:pt idx="259">
                  <c:v>-105603084.13287032</c:v>
                </c:pt>
                <c:pt idx="260">
                  <c:v>-85512746.786045551</c:v>
                </c:pt>
                <c:pt idx="261">
                  <c:v>-65544626.56148681</c:v>
                </c:pt>
                <c:pt idx="262">
                  <c:v>-45802791.448095873</c:v>
                </c:pt>
                <c:pt idx="263">
                  <c:v>-26388146.387155205</c:v>
                </c:pt>
                <c:pt idx="264">
                  <c:v>-7397780.8297370523</c:v>
                </c:pt>
                <c:pt idx="265">
                  <c:v>11075652.544671655</c:v>
                </c:pt>
                <c:pt idx="266">
                  <c:v>28944523.552510664</c:v>
                </c:pt>
                <c:pt idx="267">
                  <c:v>46126770.546535224</c:v>
                </c:pt>
                <c:pt idx="268">
                  <c:v>62546402.944383323</c:v>
                </c:pt>
                <c:pt idx="269">
                  <c:v>78133956.744356602</c:v>
                </c:pt>
                <c:pt idx="270">
                  <c:v>92826899.879850626</c:v>
                </c:pt>
                <c:pt idx="271">
                  <c:v>106569984.63908224</c:v>
                </c:pt>
                <c:pt idx="272">
                  <c:v>119315544.77205092</c:v>
                </c:pt>
                <c:pt idx="273">
                  <c:v>131023735.31907777</c:v>
                </c:pt>
                <c:pt idx="274">
                  <c:v>141662713.62172988</c:v>
                </c:pt>
                <c:pt idx="275">
                  <c:v>151208760.41431484</c:v>
                </c:pt>
                <c:pt idx="276">
                  <c:v>159646340.33915544</c:v>
                </c:pt>
                <c:pt idx="277">
                  <c:v>166968101.67824906</c:v>
                </c:pt>
                <c:pt idx="278">
                  <c:v>173174815.54433703</c:v>
                </c:pt>
                <c:pt idx="279">
                  <c:v>178275255.22253641</c:v>
                </c:pt>
                <c:pt idx="280">
                  <c:v>182286016.7961714</c:v>
                </c:pt>
                <c:pt idx="281">
                  <c:v>185231282.62406874</c:v>
                </c:pt>
                <c:pt idx="282">
                  <c:v>187142529.6580596</c:v>
                </c:pt>
                <c:pt idx="283">
                  <c:v>188058184.99572369</c:v>
                </c:pt>
                <c:pt idx="284">
                  <c:v>188023231.45146212</c:v>
                </c:pt>
                <c:pt idx="285">
                  <c:v>187088766.29594892</c:v>
                </c:pt>
                <c:pt idx="286">
                  <c:v>185311516.6571756</c:v>
                </c:pt>
                <c:pt idx="287">
                  <c:v>182753315.3931188</c:v>
                </c:pt>
                <c:pt idx="288">
                  <c:v>179480541.53422916</c:v>
                </c:pt>
                <c:pt idx="289">
                  <c:v>175563529.65127957</c:v>
                </c:pt>
                <c:pt idx="290">
                  <c:v>171075952.7287862</c:v>
                </c:pt>
                <c:pt idx="291">
                  <c:v>166094183.31452665</c:v>
                </c:pt>
                <c:pt idx="292">
                  <c:v>160696637.870269</c:v>
                </c:pt>
                <c:pt idx="293">
                  <c:v>154963109.36652321</c:v>
                </c:pt>
                <c:pt idx="294">
                  <c:v>148974093.24411249</c:v>
                </c:pt>
                <c:pt idx="295">
                  <c:v>142810111.90702099</c:v>
                </c:pt>
                <c:pt idx="296">
                  <c:v>136551042.9140631</c:v>
                </c:pt>
                <c:pt idx="297">
                  <c:v>130275456.00136562</c:v>
                </c:pt>
                <c:pt idx="298">
                  <c:v>124059963.99380386</c:v>
                </c:pt>
                <c:pt idx="299">
                  <c:v>117978592.55190453</c:v>
                </c:pt>
                <c:pt idx="300">
                  <c:v>112102173.55218947</c:v>
                </c:pt>
                <c:pt idx="301">
                  <c:v>106497766.71459877</c:v>
                </c:pt>
                <c:pt idx="302">
                  <c:v>101228113.87186806</c:v>
                </c:pt>
                <c:pt idx="303">
                  <c:v>96351130.024228647</c:v>
                </c:pt>
                <c:pt idx="304">
                  <c:v>91919435.040362656</c:v>
                </c:pt>
                <c:pt idx="305">
                  <c:v>87979929.554358274</c:v>
                </c:pt>
                <c:pt idx="306">
                  <c:v>84573418.270759434</c:v>
                </c:pt>
                <c:pt idx="307">
                  <c:v>81734283.528218567</c:v>
                </c:pt>
                <c:pt idx="308">
                  <c:v>79490211.589448899</c:v>
                </c:pt>
                <c:pt idx="309">
                  <c:v>77861973.723977178</c:v>
                </c:pt>
                <c:pt idx="310">
                  <c:v>76863263.733627051</c:v>
                </c:pt>
                <c:pt idx="311">
                  <c:v>76500593.141807854</c:v>
                </c:pt>
                <c:pt idx="312">
                  <c:v>76773244.829755008</c:v>
                </c:pt>
                <c:pt idx="313">
                  <c:v>77673285.459125489</c:v>
                </c:pt>
                <c:pt idx="314">
                  <c:v>79185636.574103057</c:v>
                </c:pt>
                <c:pt idx="315">
                  <c:v>81288203.830742002</c:v>
                </c:pt>
                <c:pt idx="316">
                  <c:v>83952063.359997541</c:v>
                </c:pt>
                <c:pt idx="317">
                  <c:v>87141703.837036729</c:v>
                </c:pt>
                <c:pt idx="318">
                  <c:v>90815322.406245142</c:v>
                </c:pt>
                <c:pt idx="319">
                  <c:v>94925172.20198375</c:v>
                </c:pt>
                <c:pt idx="320">
                  <c:v>99417958.812666535</c:v>
                </c:pt>
                <c:pt idx="321">
                  <c:v>104235282.66305238</c:v>
                </c:pt>
                <c:pt idx="322">
                  <c:v>109314123.93954521</c:v>
                </c:pt>
                <c:pt idx="323">
                  <c:v>114587366.35840899</c:v>
                </c:pt>
                <c:pt idx="324">
                  <c:v>119984355.77951968</c:v>
                </c:pt>
                <c:pt idx="325">
                  <c:v>125431489.40085657</c:v>
                </c:pt>
                <c:pt idx="326">
                  <c:v>130852831.03335056</c:v>
                </c:pt>
                <c:pt idx="327">
                  <c:v>136170747.75373176</c:v>
                </c:pt>
                <c:pt idx="328">
                  <c:v>141306563.06616643</c:v>
                </c:pt>
                <c:pt idx="329">
                  <c:v>146181221.57299665</c:v>
                </c:pt>
                <c:pt idx="330">
                  <c:v>150715960.06177431</c:v>
                </c:pt>
                <c:pt idx="331">
                  <c:v>154832979.86073756</c:v>
                </c:pt>
                <c:pt idx="332">
                  <c:v>158456115.29829419</c:v>
                </c:pt>
                <c:pt idx="333">
                  <c:v>161511493.12415332</c:v>
                </c:pt>
                <c:pt idx="334">
                  <c:v>163928177.81027192</c:v>
                </c:pt>
                <c:pt idx="335">
                  <c:v>165638797.74836844</c:v>
                </c:pt>
                <c:pt idx="336">
                  <c:v>166580147.49664807</c:v>
                </c:pt>
                <c:pt idx="337">
                  <c:v>166693761.40062386</c:v>
                </c:pt>
                <c:pt idx="338">
                  <c:v>165926454.12021607</c:v>
                </c:pt>
                <c:pt idx="339">
                  <c:v>164230823.83613768</c:v>
                </c:pt>
                <c:pt idx="340">
                  <c:v>161565714.18119055</c:v>
                </c:pt>
                <c:pt idx="341">
                  <c:v>157896631.24444589</c:v>
                </c:pt>
                <c:pt idx="342">
                  <c:v>153196112.32616729</c:v>
                </c:pt>
                <c:pt idx="343">
                  <c:v>147444043.47630233</c:v>
                </c:pt>
                <c:pt idx="344">
                  <c:v>140627923.22680062</c:v>
                </c:pt>
                <c:pt idx="345">
                  <c:v>132743070.32512067</c:v>
                </c:pt>
                <c:pt idx="346">
                  <c:v>123792773.69013079</c:v>
                </c:pt>
                <c:pt idx="347">
                  <c:v>113788383.23911485</c:v>
                </c:pt>
                <c:pt idx="348">
                  <c:v>102749340.6726256</c:v>
                </c:pt>
                <c:pt idx="349">
                  <c:v>90703149.749206811</c:v>
                </c:pt>
                <c:pt idx="350">
                  <c:v>77685286.031262457</c:v>
                </c:pt>
                <c:pt idx="351">
                  <c:v>63739046.533242553</c:v>
                </c:pt>
                <c:pt idx="352">
                  <c:v>48915340.150505573</c:v>
                </c:pt>
                <c:pt idx="353">
                  <c:v>33272420.188406631</c:v>
                </c:pt>
                <c:pt idx="354">
                  <c:v>16875560.743052259</c:v>
                </c:pt>
                <c:pt idx="355">
                  <c:v>-203320.89542481303</c:v>
                </c:pt>
                <c:pt idx="356">
                  <c:v>-17886093.242410183</c:v>
                </c:pt>
                <c:pt idx="357">
                  <c:v>-36088888.061303854</c:v>
                </c:pt>
                <c:pt idx="358">
                  <c:v>-54722622.925351009</c:v>
                </c:pt>
                <c:pt idx="359">
                  <c:v>-73693565.235617861</c:v>
                </c:pt>
                <c:pt idx="360">
                  <c:v>-92903933.719018593</c:v>
                </c:pt>
                <c:pt idx="361">
                  <c:v>-112252533.14644814</c:v>
                </c:pt>
                <c:pt idx="362">
                  <c:v>-131635417.75831836</c:v>
                </c:pt>
                <c:pt idx="363">
                  <c:v>-150946578.66510645</c:v>
                </c:pt>
                <c:pt idx="364">
                  <c:v>-170078650.30544826</c:v>
                </c:pt>
                <c:pt idx="365">
                  <c:v>-188923630.8953197</c:v>
                </c:pt>
                <c:pt idx="366">
                  <c:v>-207373611.69000319</c:v>
                </c:pt>
                <c:pt idx="367">
                  <c:v>-225321509.80672455</c:v>
                </c:pt>
                <c:pt idx="368">
                  <c:v>-242661799.32058042</c:v>
                </c:pt>
                <c:pt idx="369">
                  <c:v>-259291235.35000372</c:v>
                </c:pt>
                <c:pt idx="370">
                  <c:v>-275109565.89046556</c:v>
                </c:pt>
                <c:pt idx="371">
                  <c:v>-290020226.23612738</c:v>
                </c:pt>
                <c:pt idx="372">
                  <c:v>-303931010.94814825</c:v>
                </c:pt>
                <c:pt idx="373">
                  <c:v>-316754718.48445308</c:v>
                </c:pt>
                <c:pt idx="374">
                  <c:v>-328409763.79786134</c:v>
                </c:pt>
                <c:pt idx="375">
                  <c:v>-338820754.43612552</c:v>
                </c:pt>
                <c:pt idx="376">
                  <c:v>-347919025.93703341</c:v>
                </c:pt>
                <c:pt idx="377">
                  <c:v>-355643132.60232937</c:v>
                </c:pt>
                <c:pt idx="378">
                  <c:v>-361939290.05372238</c:v>
                </c:pt>
                <c:pt idx="379">
                  <c:v>-366761766.3203063</c:v>
                </c:pt>
                <c:pt idx="380">
                  <c:v>-370073218.57679033</c:v>
                </c:pt>
                <c:pt idx="381">
                  <c:v>-371844973.04330564</c:v>
                </c:pt>
                <c:pt idx="382">
                  <c:v>-372057245.96734416</c:v>
                </c:pt>
                <c:pt idx="383">
                  <c:v>-370699304.03358382</c:v>
                </c:pt>
                <c:pt idx="384">
                  <c:v>-367769562.98484236</c:v>
                </c:pt>
                <c:pt idx="385">
                  <c:v>-363275623.68395388</c:v>
                </c:pt>
                <c:pt idx="386">
                  <c:v>-357234245.2987045</c:v>
                </c:pt>
                <c:pt idx="387">
                  <c:v>-349671255.74676389</c:v>
                </c:pt>
                <c:pt idx="388">
                  <c:v>-340621399.99146515</c:v>
                </c:pt>
                <c:pt idx="389">
                  <c:v>-330128127.22897601</c:v>
                </c:pt>
                <c:pt idx="390">
                  <c:v>-318243318.44956696</c:v>
                </c:pt>
                <c:pt idx="391">
                  <c:v>-305026956.28705788</c:v>
                </c:pt>
                <c:pt idx="392">
                  <c:v>-290546739.48794836</c:v>
                </c:pt>
                <c:pt idx="393">
                  <c:v>-274877644.73212969</c:v>
                </c:pt>
                <c:pt idx="394">
                  <c:v>-258101438.91750616</c:v>
                </c:pt>
                <c:pt idx="395">
                  <c:v>-240306145.37850934</c:v>
                </c:pt>
                <c:pt idx="396">
                  <c:v>-221585467.84075224</c:v>
                </c:pt>
                <c:pt idx="397">
                  <c:v>-202038176.21849662</c:v>
                </c:pt>
                <c:pt idx="398">
                  <c:v>-181767458.63596213</c:v>
                </c:pt>
                <c:pt idx="399">
                  <c:v>-160880244.2957516</c:v>
                </c:pt>
                <c:pt idx="400">
                  <c:v>-139486502.02609888</c:v>
                </c:pt>
                <c:pt idx="401">
                  <c:v>-117698519.51161709</c:v>
                </c:pt>
                <c:pt idx="402">
                  <c:v>-95630168.348593891</c:v>
                </c:pt>
                <c:pt idx="403">
                  <c:v>-73396160.164566249</c:v>
                </c:pt>
                <c:pt idx="404">
                  <c:v>-51111299.102230906</c:v>
                </c:pt>
                <c:pt idx="405">
                  <c:v>-28889735.989256561</c:v>
                </c:pt>
                <c:pt idx="406">
                  <c:v>-6844229.4981406555</c:v>
                </c:pt>
                <c:pt idx="407">
                  <c:v>14914580.456025526</c:v>
                </c:pt>
                <c:pt idx="408">
                  <c:v>36278881.92663677</c:v>
                </c:pt>
                <c:pt idx="409">
                  <c:v>57144377.734589145</c:v>
                </c:pt>
                <c:pt idx="410">
                  <c:v>77410945.003330156</c:v>
                </c:pt>
                <c:pt idx="411">
                  <c:v>96983262.782494232</c:v>
                </c:pt>
                <c:pt idx="412">
                  <c:v>115771403.35103858</c:v>
                </c:pt>
                <c:pt idx="413">
                  <c:v>133691383.06130217</c:v>
                </c:pt>
                <c:pt idx="414">
                  <c:v>150665668.88607606</c:v>
                </c:pt>
                <c:pt idx="415">
                  <c:v>166623637.15931395</c:v>
                </c:pt>
                <c:pt idx="416">
                  <c:v>181501981.35517731</c:v>
                </c:pt>
                <c:pt idx="417">
                  <c:v>195245066.12699568</c:v>
                </c:pt>
                <c:pt idx="418">
                  <c:v>207805225.22469258</c:v>
                </c:pt>
                <c:pt idx="419">
                  <c:v>219143001.32332379</c:v>
                </c:pt>
                <c:pt idx="420">
                  <c:v>229227326.22353995</c:v>
                </c:pt>
                <c:pt idx="421">
                  <c:v>238035640.32384908</c:v>
                </c:pt>
                <c:pt idx="422">
                  <c:v>245553950.71127653</c:v>
                </c:pt>
                <c:pt idx="423">
                  <c:v>251776827.66809532</c:v>
                </c:pt>
                <c:pt idx="424">
                  <c:v>256707339.84439611</c:v>
                </c:pt>
                <c:pt idx="425">
                  <c:v>260356928.79604614</c:v>
                </c:pt>
                <c:pt idx="426">
                  <c:v>262745224.03173071</c:v>
                </c:pt>
                <c:pt idx="427">
                  <c:v>263899800.14798668</c:v>
                </c:pt>
                <c:pt idx="428">
                  <c:v>263855878.05424532</c:v>
                </c:pt>
                <c:pt idx="429">
                  <c:v>262655972.69774601</c:v>
                </c:pt>
                <c:pt idx="430">
                  <c:v>260349490.08776993</c:v>
                </c:pt>
                <c:pt idx="431">
                  <c:v>256992276.78711742</c:v>
                </c:pt>
                <c:pt idx="432">
                  <c:v>252646125.38337427</c:v>
                </c:pt>
                <c:pt idx="433">
                  <c:v>247378239.77076578</c:v>
                </c:pt>
                <c:pt idx="434">
                  <c:v>241260664.36293072</c:v>
                </c:pt>
                <c:pt idx="435">
                  <c:v>234369681.61563912</c:v>
                </c:pt>
                <c:pt idx="436">
                  <c:v>226785182.46442914</c:v>
                </c:pt>
                <c:pt idx="437">
                  <c:v>218590014.47369158</c:v>
                </c:pt>
                <c:pt idx="438">
                  <c:v>209869312.64949286</c:v>
                </c:pt>
                <c:pt idx="439">
                  <c:v>200709817.98725611</c:v>
                </c:pt>
                <c:pt idx="440">
                  <c:v>191199188.90646267</c:v>
                </c:pt>
                <c:pt idx="441">
                  <c:v>181425310.76721719</c:v>
                </c:pt>
                <c:pt idx="442">
                  <c:v>171475608.66750678</c:v>
                </c:pt>
                <c:pt idx="443">
                  <c:v>161436368.68536264</c:v>
                </c:pt>
                <c:pt idx="444">
                  <c:v>151392072.65703744</c:v>
                </c:pt>
                <c:pt idx="445">
                  <c:v>141424751.47145164</c:v>
                </c:pt>
                <c:pt idx="446">
                  <c:v>131613361.71327931</c:v>
                </c:pt>
                <c:pt idx="447">
                  <c:v>122033190.30330314</c:v>
                </c:pt>
                <c:pt idx="448">
                  <c:v>112755291.56643918</c:v>
                </c:pt>
                <c:pt idx="449">
                  <c:v>103845960.90675168</c:v>
                </c:pt>
                <c:pt idx="450">
                  <c:v>95366248.986736819</c:v>
                </c:pt>
                <c:pt idx="451">
                  <c:v>87371519.99725166</c:v>
                </c:pt>
                <c:pt idx="452">
                  <c:v>79911057.26703608</c:v>
                </c:pt>
                <c:pt idx="453">
                  <c:v>73027719.09933576</c:v>
                </c:pt>
                <c:pt idx="454">
                  <c:v>66757647.340384305</c:v>
                </c:pt>
                <c:pt idx="455">
                  <c:v>61130030.783300042</c:v>
                </c:pt>
                <c:pt idx="456">
                  <c:v>56166925.094287515</c:v>
                </c:pt>
                <c:pt idx="457">
                  <c:v>51883130.519015759</c:v>
                </c:pt>
                <c:pt idx="458">
                  <c:v>48286128.188874513</c:v>
                </c:pt>
                <c:pt idx="459">
                  <c:v>45376075.402742535</c:v>
                </c:pt>
                <c:pt idx="460">
                  <c:v>43145859.813262612</c:v>
                </c:pt>
                <c:pt idx="461">
                  <c:v>41581212.000718325</c:v>
                </c:pt>
                <c:pt idx="462">
                  <c:v>40660875.47578387</c:v>
                </c:pt>
                <c:pt idx="463">
                  <c:v>40356832.717947423</c:v>
                </c:pt>
                <c:pt idx="464">
                  <c:v>40634585.432540298</c:v>
                </c:pt>
                <c:pt idx="465">
                  <c:v>41453486.799184188</c:v>
                </c:pt>
                <c:pt idx="466">
                  <c:v>42767123.091158956</c:v>
                </c:pt>
                <c:pt idx="467">
                  <c:v>44523741.671620727</c:v>
                </c:pt>
                <c:pt idx="468">
                  <c:v>46666722.021545678</c:v>
                </c:pt>
                <c:pt idx="469">
                  <c:v>49135086.128358066</c:v>
                </c:pt>
                <c:pt idx="470">
                  <c:v>51864044.265834749</c:v>
                </c:pt>
                <c:pt idx="471">
                  <c:v>54785571.927343652</c:v>
                </c:pt>
                <c:pt idx="472">
                  <c:v>57829013.437636361</c:v>
                </c:pt>
                <c:pt idx="473">
                  <c:v>60921707.565247282</c:v>
                </c:pt>
                <c:pt idx="474">
                  <c:v>63989630.289362691</c:v>
                </c:pt>
                <c:pt idx="475">
                  <c:v>66958049.74320782</c:v>
                </c:pt>
                <c:pt idx="476">
                  <c:v>69752188.261484027</c:v>
                </c:pt>
                <c:pt idx="477">
                  <c:v>72297886.402896807</c:v>
                </c:pt>
                <c:pt idx="478">
                  <c:v>74522263.800771266</c:v>
                </c:pt>
                <c:pt idx="479">
                  <c:v>76354371.715297997</c:v>
                </c:pt>
                <c:pt idx="480">
                  <c:v>77725832.21994096</c:v>
                </c:pt>
                <c:pt idx="481">
                  <c:v>78571459.051539585</c:v>
                </c:pt>
                <c:pt idx="482">
                  <c:v>78829855.287935704</c:v>
                </c:pt>
                <c:pt idx="483">
                  <c:v>78443983.187559575</c:v>
                </c:pt>
                <c:pt idx="484">
                  <c:v>77361701.731060669</c:v>
                </c:pt>
                <c:pt idx="485">
                  <c:v>75536267.644235849</c:v>
                </c:pt>
                <c:pt idx="486">
                  <c:v>72926795.952449903</c:v>
                </c:pt>
                <c:pt idx="487">
                  <c:v>69498676.417388156</c:v>
                </c:pt>
                <c:pt idx="488">
                  <c:v>65223942.535196722</c:v>
                </c:pt>
                <c:pt idx="489">
                  <c:v>60081590.128323525</c:v>
                </c:pt>
                <c:pt idx="490">
                  <c:v>54057842.939116284</c:v>
                </c:pt>
                <c:pt idx="491">
                  <c:v>47146363.02864942</c:v>
                </c:pt>
                <c:pt idx="492">
                  <c:v>39348404.196405545</c:v>
                </c:pt>
                <c:pt idx="493">
                  <c:v>30672907.06229648</c:v>
                </c:pt>
                <c:pt idx="494">
                  <c:v>21136534.888850138</c:v>
                </c:pt>
                <c:pt idx="495">
                  <c:v>10763649.665066957</c:v>
                </c:pt>
                <c:pt idx="496">
                  <c:v>-413771.57892754674</c:v>
                </c:pt>
                <c:pt idx="497">
                  <c:v>-12356279.808998168</c:v>
                </c:pt>
                <c:pt idx="498">
                  <c:v>-25017155.512814403</c:v>
                </c:pt>
                <c:pt idx="499">
                  <c:v>-38342667.411637351</c:v>
                </c:pt>
                <c:pt idx="500">
                  <c:v>-52272386.624955073</c:v>
                </c:pt>
                <c:pt idx="501">
                  <c:v>-66739554.136873305</c:v>
                </c:pt>
                <c:pt idx="502">
                  <c:v>-81671499.010787904</c:v>
                </c:pt>
                <c:pt idx="503">
                  <c:v>-96990104.41501607</c:v>
                </c:pt>
                <c:pt idx="504">
                  <c:v>-112612318.15964402</c:v>
                </c:pt>
                <c:pt idx="505">
                  <c:v>-128450704.10653597</c:v>
                </c:pt>
                <c:pt idx="506">
                  <c:v>-144414030.50278091</c:v>
                </c:pt>
                <c:pt idx="507">
                  <c:v>-160407891.00514507</c:v>
                </c:pt>
                <c:pt idx="508">
                  <c:v>-176335353.91147158</c:v>
                </c:pt>
                <c:pt idx="509">
                  <c:v>-192097634.89629903</c:v>
                </c:pt>
                <c:pt idx="510">
                  <c:v>-207594788.36390308</c:v>
                </c:pt>
                <c:pt idx="511">
                  <c:v>-222726412.38388091</c:v>
                </c:pt>
                <c:pt idx="512">
                  <c:v>-237392362.06341663</c:v>
                </c:pt>
                <c:pt idx="513">
                  <c:v>-251493466.13732055</c:v>
                </c:pt>
                <c:pt idx="514">
                  <c:v>-264932241.52242678</c:v>
                </c:pt>
                <c:pt idx="515">
                  <c:v>-277613600.58715475</c:v>
                </c:pt>
                <c:pt idx="516">
                  <c:v>-289445545.93010867</c:v>
                </c:pt>
                <c:pt idx="517">
                  <c:v>-300339847.54308093</c:v>
                </c:pt>
                <c:pt idx="518">
                  <c:v>-310212697.35324991</c:v>
                </c:pt>
                <c:pt idx="519">
                  <c:v>-318985336.29581416</c:v>
                </c:pt>
                <c:pt idx="520">
                  <c:v>-326584649.26066417</c:v>
                </c:pt>
                <c:pt idx="521">
                  <c:v>-332943723.48355657</c:v>
                </c:pt>
                <c:pt idx="522">
                  <c:v>-338002366.21196175</c:v>
                </c:pt>
                <c:pt idx="523">
                  <c:v>-341707577.76641273</c:v>
                </c:pt>
                <c:pt idx="524">
                  <c:v>-344013976.43765461</c:v>
                </c:pt>
                <c:pt idx="525">
                  <c:v>-344884172.00584197</c:v>
                </c:pt>
                <c:pt idx="526">
                  <c:v>-344289085.03791237</c:v>
                </c:pt>
                <c:pt idx="527">
                  <c:v>-342208209.51036954</c:v>
                </c:pt>
                <c:pt idx="528">
                  <c:v>-338629816.71415097</c:v>
                </c:pt>
                <c:pt idx="529">
                  <c:v>-333551098.82304418</c:v>
                </c:pt>
                <c:pt idx="530">
                  <c:v>-326978250.94409978</c:v>
                </c:pt>
                <c:pt idx="531">
                  <c:v>-318926490.91448474</c:v>
                </c:pt>
                <c:pt idx="532">
                  <c:v>-309420016.56091917</c:v>
                </c:pt>
                <c:pt idx="533">
                  <c:v>-298491900.59192753</c:v>
                </c:pt>
                <c:pt idx="534">
                  <c:v>-286183923.74627751</c:v>
                </c:pt>
                <c:pt idx="535">
                  <c:v>-272546347.26981425</c:v>
                </c:pt>
                <c:pt idx="536">
                  <c:v>-257637626.23416138</c:v>
                </c:pt>
                <c:pt idx="537">
                  <c:v>-241524065.64113683</c:v>
                </c:pt>
                <c:pt idx="538">
                  <c:v>-224279421.67313433</c:v>
                </c:pt>
                <c:pt idx="539">
                  <c:v>-205984450.84900486</c:v>
                </c:pt>
                <c:pt idx="540">
                  <c:v>-186726410.22424364</c:v>
                </c:pt>
                <c:pt idx="541">
                  <c:v>-166598512.1307326</c:v>
                </c:pt>
                <c:pt idx="542">
                  <c:v>-145699337.28229004</c:v>
                </c:pt>
                <c:pt idx="543">
                  <c:v>-124132210.37537158</c:v>
                </c:pt>
                <c:pt idx="544">
                  <c:v>-102004542.58728206</c:v>
                </c:pt>
                <c:pt idx="545">
                  <c:v>-79427145.615085602</c:v>
                </c:pt>
                <c:pt idx="546">
                  <c:v>-56513522.1053655</c:v>
                </c:pt>
                <c:pt idx="547">
                  <c:v>-33379137.496498711</c:v>
                </c:pt>
                <c:pt idx="548">
                  <c:v>-10140678.429932613</c:v>
                </c:pt>
                <c:pt idx="549">
                  <c:v>13084697.015910743</c:v>
                </c:pt>
                <c:pt idx="550">
                  <c:v>36180111.956742033</c:v>
                </c:pt>
                <c:pt idx="551">
                  <c:v>59029720.866258703</c:v>
                </c:pt>
                <c:pt idx="552">
                  <c:v>81519451.959553003</c:v>
                </c:pt>
                <c:pt idx="553">
                  <c:v>103537736.54078752</c:v>
                </c:pt>
                <c:pt idx="554">
                  <c:v>124976220.15616213</c:v>
                </c:pt>
                <c:pt idx="555">
                  <c:v>145730450.52719852</c:v>
                </c:pt>
                <c:pt idx="556">
                  <c:v>165700537.41007096</c:v>
                </c:pt>
                <c:pt idx="557">
                  <c:v>184791779.73285526</c:v>
                </c:pt>
                <c:pt idx="558">
                  <c:v>202915255.60262859</c:v>
                </c:pt>
                <c:pt idx="559">
                  <c:v>219988371.04655492</c:v>
                </c:pt>
                <c:pt idx="560">
                  <c:v>235935363.65343207</c:v>
                </c:pt>
                <c:pt idx="561">
                  <c:v>250687757.61241764</c:v>
                </c:pt>
                <c:pt idx="562">
                  <c:v>264184767.001358</c:v>
                </c:pt>
                <c:pt idx="563">
                  <c:v>276373644.55569363</c:v>
                </c:pt>
                <c:pt idx="564">
                  <c:v>287209973.54750991</c:v>
                </c:pt>
                <c:pt idx="565">
                  <c:v>296657900.82000434</c:v>
                </c:pt>
                <c:pt idx="566">
                  <c:v>304690309.45238817</c:v>
                </c:pt>
                <c:pt idx="567">
                  <c:v>311288929.9708522</c:v>
                </c:pt>
                <c:pt idx="568">
                  <c:v>316444389.46946698</c:v>
                </c:pt>
                <c:pt idx="569">
                  <c:v>320156198.45744586</c:v>
                </c:pt>
                <c:pt idx="570">
                  <c:v>322432675.70273328</c:v>
                </c:pt>
                <c:pt idx="571">
                  <c:v>323290811.79306781</c:v>
                </c:pt>
                <c:pt idx="572">
                  <c:v>322756072.58115536</c:v>
                </c:pt>
                <c:pt idx="573">
                  <c:v>320862144.11713076</c:v>
                </c:pt>
                <c:pt idx="574">
                  <c:v>317650621.0958308</c:v>
                </c:pt>
                <c:pt idx="575">
                  <c:v>313170641.255454</c:v>
                </c:pt>
                <c:pt idx="576">
                  <c:v>307478468.55492496</c:v>
                </c:pt>
                <c:pt idx="577">
                  <c:v>300637028.32683337</c:v>
                </c:pt>
                <c:pt idx="578">
                  <c:v>292715397.94847357</c:v>
                </c:pt>
                <c:pt idx="579">
                  <c:v>283788256.89272797</c:v>
                </c:pt>
                <c:pt idx="580">
                  <c:v>273935300.3109684</c:v>
                </c:pt>
                <c:pt idx="581">
                  <c:v>263240620.55968317</c:v>
                </c:pt>
                <c:pt idx="582">
                  <c:v>251792061.30924413</c:v>
                </c:pt>
                <c:pt idx="583">
                  <c:v>239680549.06548691</c:v>
                </c:pt>
                <c:pt idx="584">
                  <c:v>226999407.09115684</c:v>
                </c:pt>
                <c:pt idx="585">
                  <c:v>213843656.833657</c:v>
                </c:pt>
                <c:pt idx="586">
                  <c:v>200309312.04706216</c:v>
                </c:pt>
                <c:pt idx="587">
                  <c:v>186492670.83941585</c:v>
                </c:pt>
                <c:pt idx="588">
                  <c:v>172489610.88070408</c:v>
                </c:pt>
                <c:pt idx="589">
                  <c:v>158394892.97245121</c:v>
                </c:pt>
                <c:pt idx="590">
                  <c:v>144301478.10702428</c:v>
                </c:pt>
                <c:pt idx="591">
                  <c:v>130299863.03393714</c:v>
                </c:pt>
                <c:pt idx="592">
                  <c:v>116477439.20259228</c:v>
                </c:pt>
                <c:pt idx="593">
                  <c:v>102917879.76709786</c:v>
                </c:pt>
                <c:pt idx="594">
                  <c:v>89700559.120432243</c:v>
                </c:pt>
                <c:pt idx="595">
                  <c:v>76900009.17393668</c:v>
                </c:pt>
                <c:pt idx="596">
                  <c:v>64585416.315784767</c:v>
                </c:pt>
                <c:pt idx="597">
                  <c:v>52820162.670810193</c:v>
                </c:pt>
                <c:pt idx="598">
                  <c:v>41661414.946205646</c:v>
                </c:pt>
                <c:pt idx="599">
                  <c:v>31159763.785649568</c:v>
                </c:pt>
                <c:pt idx="600">
                  <c:v>21358916.17108351</c:v>
                </c:pt>
                <c:pt idx="601">
                  <c:v>12295443.009487569</c:v>
                </c:pt>
                <c:pt idx="602">
                  <c:v>3998583.6246299744</c:v>
                </c:pt>
                <c:pt idx="603">
                  <c:v>-3509891.5560821295</c:v>
                </c:pt>
                <c:pt idx="604">
                  <c:v>-10215759.26853925</c:v>
                </c:pt>
                <c:pt idx="605">
                  <c:v>-16112362.226550549</c:v>
                </c:pt>
                <c:pt idx="606">
                  <c:v>-21200568.525683388</c:v>
                </c:pt>
                <c:pt idx="607">
                  <c:v>-25488672.124811068</c:v>
                </c:pt>
                <c:pt idx="608">
                  <c:v>-28992235.336802527</c:v>
                </c:pt>
                <c:pt idx="609">
                  <c:v>-31733874.695430964</c:v>
                </c:pt>
                <c:pt idx="610">
                  <c:v>-33742991.990678877</c:v>
                </c:pt>
                <c:pt idx="611">
                  <c:v>-35055452.67601639</c:v>
                </c:pt>
                <c:pt idx="612">
                  <c:v>-35713214.245871753</c:v>
                </c:pt>
                <c:pt idx="613">
                  <c:v>-35763907.556462526</c:v>
                </c:pt>
                <c:pt idx="614">
                  <c:v>-35260374.415636539</c:v>
                </c:pt>
                <c:pt idx="615">
                  <c:v>-34260165.094735496</c:v>
                </c:pt>
                <c:pt idx="616">
                  <c:v>-32824999.715377271</c:v>
                </c:pt>
                <c:pt idx="617">
                  <c:v>-31020197.734127976</c:v>
                </c:pt>
                <c:pt idx="618">
                  <c:v>-28914079.986396715</c:v>
                </c:pt>
                <c:pt idx="619">
                  <c:v>-26577347.955700099</c:v>
                </c:pt>
                <c:pt idx="620">
                  <c:v>-24082445.104216252</c:v>
                </c:pt>
                <c:pt idx="621">
                  <c:v>-21502905.234014571</c:v>
                </c:pt>
                <c:pt idx="622">
                  <c:v>-18912692.944524396</c:v>
                </c:pt>
                <c:pt idx="623">
                  <c:v>-16385541.309953015</c:v>
                </c:pt>
                <c:pt idx="624">
                  <c:v>-13994291.920117624</c:v>
                </c:pt>
                <c:pt idx="625">
                  <c:v>-11810242.409272961</c:v>
                </c:pt>
                <c:pt idx="626">
                  <c:v>-9902506.5402380079</c:v>
                </c:pt>
                <c:pt idx="627">
                  <c:v>-8337391.8158139288</c:v>
                </c:pt>
                <c:pt idx="628">
                  <c:v>-7177799.4568787515</c:v>
                </c:pt>
                <c:pt idx="629">
                  <c:v>-6482651.417630285</c:v>
                </c:pt>
                <c:pt idx="630">
                  <c:v>-6306348.9044564962</c:v>
                </c:pt>
                <c:pt idx="631">
                  <c:v>-6698266.6274289638</c:v>
                </c:pt>
                <c:pt idx="632">
                  <c:v>-7702286.7441038936</c:v>
                </c:pt>
                <c:pt idx="633">
                  <c:v>-9356376.1562835276</c:v>
                </c:pt>
                <c:pt idx="634">
                  <c:v>-11692210.493795037</c:v>
                </c:pt>
                <c:pt idx="635">
                  <c:v>-14734847.767642677</c:v>
                </c:pt>
                <c:pt idx="636">
                  <c:v>-18502454.300691366</c:v>
                </c:pt>
                <c:pt idx="637">
                  <c:v>-23006085.150132358</c:v>
                </c:pt>
                <c:pt idx="638">
                  <c:v>-28249520.825290531</c:v>
                </c:pt>
                <c:pt idx="639">
                  <c:v>-34229161.679920763</c:v>
                </c:pt>
                <c:pt idx="640">
                  <c:v>-40933980.923158824</c:v>
                </c:pt>
                <c:pt idx="641">
                  <c:v>-48345536.750982344</c:v>
                </c:pt>
                <c:pt idx="642">
                  <c:v>-56438043.653689086</c:v>
                </c:pt>
                <c:pt idx="643">
                  <c:v>-65178502.50783667</c:v>
                </c:pt>
                <c:pt idx="644">
                  <c:v>-74526888.61664483</c:v>
                </c:pt>
                <c:pt idx="645">
                  <c:v>-84436396.424321741</c:v>
                </c:pt>
                <c:pt idx="646">
                  <c:v>-94853739.200459614</c:v>
                </c:pt>
                <c:pt idx="647">
                  <c:v>-105719501.57368499</c:v>
                </c:pt>
                <c:pt idx="648">
                  <c:v>-116968542.39230512</c:v>
                </c:pt>
                <c:pt idx="649">
                  <c:v>-128530445.00673404</c:v>
                </c:pt>
                <c:pt idx="650">
                  <c:v>-140330011.70686957</c:v>
                </c:pt>
                <c:pt idx="651">
                  <c:v>-152287798.71002772</c:v>
                </c:pt>
                <c:pt idx="652">
                  <c:v>-164320687.78404546</c:v>
                </c:pt>
                <c:pt idx="653">
                  <c:v>-176342490.30805838</c:v>
                </c:pt>
                <c:pt idx="654">
                  <c:v>-188264579.32236141</c:v>
                </c:pt>
                <c:pt idx="655">
                  <c:v>-199996544.90054786</c:v>
                </c:pt>
                <c:pt idx="656">
                  <c:v>-211446867.99343389</c:v>
                </c:pt>
                <c:pt idx="657">
                  <c:v>-222523607.74649802</c:v>
                </c:pt>
                <c:pt idx="658">
                  <c:v>-233135097.18180093</c:v>
                </c:pt>
                <c:pt idx="659">
                  <c:v>-243190642.06248832</c:v>
                </c:pt>
                <c:pt idx="660">
                  <c:v>-252601217.7234855</c:v>
                </c:pt>
                <c:pt idx="661">
                  <c:v>-261280158.65628073</c:v>
                </c:pt>
                <c:pt idx="662">
                  <c:v>-269143835.6786257</c:v>
                </c:pt>
                <c:pt idx="663">
                  <c:v>-276112315.60134369</c:v>
                </c:pt>
                <c:pt idx="664">
                  <c:v>-282109998.42361403</c:v>
                </c:pt>
                <c:pt idx="665">
                  <c:v>-287066227.24424469</c:v>
                </c:pt>
                <c:pt idx="666">
                  <c:v>-290915866.26841414</c:v>
                </c:pt>
                <c:pt idx="667">
                  <c:v>-293599842.51576805</c:v>
                </c:pt>
                <c:pt idx="668">
                  <c:v>-295065647.0949176</c:v>
                </c:pt>
                <c:pt idx="669">
                  <c:v>-295267792.19944251</c:v>
                </c:pt>
                <c:pt idx="670">
                  <c:v>-294168220.29928541</c:v>
                </c:pt>
                <c:pt idx="671">
                  <c:v>-291736662.34662306</c:v>
                </c:pt>
                <c:pt idx="672">
                  <c:v>-287950942.18435788</c:v>
                </c:pt>
                <c:pt idx="673">
                  <c:v>-282797224.73559684</c:v>
                </c:pt>
                <c:pt idx="674">
                  <c:v>-276270205.96096516</c:v>
                </c:pt>
                <c:pt idx="675">
                  <c:v>-268373242.99438128</c:v>
                </c:pt>
                <c:pt idx="676">
                  <c:v>-259118423.3038289</c:v>
                </c:pt>
                <c:pt idx="677">
                  <c:v>-248526572.16851664</c:v>
                </c:pt>
                <c:pt idx="678">
                  <c:v>-236627198.21432596</c:v>
                </c:pt>
                <c:pt idx="679">
                  <c:v>-223458377.20229352</c:v>
                </c:pt>
                <c:pt idx="680">
                  <c:v>-209066574.71671259</c:v>
                </c:pt>
                <c:pt idx="681">
                  <c:v>-193506408.84693843</c:v>
                </c:pt>
                <c:pt idx="682">
                  <c:v>-176840354.39683756</c:v>
                </c:pt>
                <c:pt idx="683">
                  <c:v>-159138390.58478665</c:v>
                </c:pt>
                <c:pt idx="684">
                  <c:v>-140477594.61203581</c:v>
                </c:pt>
                <c:pt idx="685">
                  <c:v>-120941683.87503433</c:v>
                </c:pt>
                <c:pt idx="686">
                  <c:v>-100620509.97504157</c:v>
                </c:pt>
                <c:pt idx="687">
                  <c:v>-79609508.033221781</c:v>
                </c:pt>
                <c:pt idx="688">
                  <c:v>-58009105.148795441</c:v>
                </c:pt>
                <c:pt idx="689">
                  <c:v>-35924092.139347568</c:v>
                </c:pt>
                <c:pt idx="690">
                  <c:v>-13462962.973680034</c:v>
                </c:pt>
                <c:pt idx="691">
                  <c:v>9262773.4531673528</c:v>
                </c:pt>
                <c:pt idx="692">
                  <c:v>32139304.347851761</c:v>
                </c:pt>
                <c:pt idx="693">
                  <c:v>55051241.824904837</c:v>
                </c:pt>
                <c:pt idx="694">
                  <c:v>77882364.33330901</c:v>
                </c:pt>
                <c:pt idx="695">
                  <c:v>100516365.45018628</c:v>
                </c:pt>
                <c:pt idx="696">
                  <c:v>122837604.73127219</c:v>
                </c:pt>
                <c:pt idx="697">
                  <c:v>144731855.2896322</c:v>
                </c:pt>
                <c:pt idx="698">
                  <c:v>166087042.7948336</c:v>
                </c:pt>
                <c:pt idx="699">
                  <c:v>186793970.64436153</c:v>
                </c:pt>
                <c:pt idx="700">
                  <c:v>206747026.15703613</c:v>
                </c:pt>
                <c:pt idx="701">
                  <c:v>225844862.77382019</c:v>
                </c:pt>
                <c:pt idx="702">
                  <c:v>243991053.42374617</c:v>
                </c:pt>
                <c:pt idx="703">
                  <c:v>261094710.42039162</c:v>
                </c:pt>
                <c:pt idx="704">
                  <c:v>277071067.49598837</c:v>
                </c:pt>
                <c:pt idx="705">
                  <c:v>291842019.85396552</c:v>
                </c:pt>
                <c:pt idx="706">
                  <c:v>305336618.42456788</c:v>
                </c:pt>
                <c:pt idx="707">
                  <c:v>317491514.83989263</c:v>
                </c:pt>
                <c:pt idx="708">
                  <c:v>328251354.00180709</c:v>
                </c:pt>
                <c:pt idx="709">
                  <c:v>337569111.4961381</c:v>
                </c:pt>
                <c:pt idx="710">
                  <c:v>345406373.50643921</c:v>
                </c:pt>
                <c:pt idx="711">
                  <c:v>351733557.29762673</c:v>
                </c:pt>
                <c:pt idx="712">
                  <c:v>356530070.77074099</c:v>
                </c:pt>
                <c:pt idx="713">
                  <c:v>359784410.03187478</c:v>
                </c:pt>
                <c:pt idx="714">
                  <c:v>361494194.36766171</c:v>
                </c:pt>
                <c:pt idx="715">
                  <c:v>361666138.47332752</c:v>
                </c:pt>
                <c:pt idx="716">
                  <c:v>360315962.2338329</c:v>
                </c:pt>
                <c:pt idx="717">
                  <c:v>357468238.81074762</c:v>
                </c:pt>
                <c:pt idx="718">
                  <c:v>353156182.23385036</c:v>
                </c:pt>
                <c:pt idx="719">
                  <c:v>347421376.13377196</c:v>
                </c:pt>
                <c:pt idx="720">
                  <c:v>340313445.67708009</c:v>
                </c:pt>
                <c:pt idx="721">
                  <c:v>331889675.17490232</c:v>
                </c:pt>
                <c:pt idx="722">
                  <c:v>322214574.22751081</c:v>
                </c:pt>
                <c:pt idx="723">
                  <c:v>311359395.63735044</c:v>
                </c:pt>
                <c:pt idx="724">
                  <c:v>299401608.66908103</c:v>
                </c:pt>
                <c:pt idx="725">
                  <c:v>286424331.55477881</c:v>
                </c:pt>
                <c:pt idx="726">
                  <c:v>272515727.43315917</c:v>
                </c:pt>
                <c:pt idx="727">
                  <c:v>257768368.17141214</c:v>
                </c:pt>
                <c:pt idx="728">
                  <c:v>242278570.74508715</c:v>
                </c:pt>
                <c:pt idx="729">
                  <c:v>226145711.04376292</c:v>
                </c:pt>
                <c:pt idx="730">
                  <c:v>209471520.12660396</c:v>
                </c:pt>
                <c:pt idx="731">
                  <c:v>192359368.07115951</c:v>
                </c:pt>
                <c:pt idx="732">
                  <c:v>174913540.640138</c:v>
                </c:pt>
                <c:pt idx="733">
                  <c:v>157238514.03366959</c:v>
                </c:pt>
                <c:pt idx="734">
                  <c:v>139438232.99859571</c:v>
                </c:pt>
                <c:pt idx="735">
                  <c:v>121615397.53149529</c:v>
                </c:pt>
                <c:pt idx="736">
                  <c:v>103870763.33879292</c:v>
                </c:pt>
                <c:pt idx="737">
                  <c:v>86302461.105945885</c:v>
                </c:pt>
                <c:pt idx="738">
                  <c:v>69005339.479222596</c:v>
                </c:pt>
                <c:pt idx="739">
                  <c:v>52070336.479080647</c:v>
                </c:pt>
                <c:pt idx="740">
                  <c:v>35583883.845014811</c:v>
                </c:pt>
                <c:pt idx="741">
                  <c:v>19627348.559614271</c:v>
                </c:pt>
                <c:pt idx="742">
                  <c:v>4276515.5163273066</c:v>
                </c:pt>
                <c:pt idx="743">
                  <c:v>-10398885.016805947</c:v>
                </c:pt>
                <c:pt idx="744">
                  <c:v>-24335601.82409288</c:v>
                </c:pt>
                <c:pt idx="745">
                  <c:v>-37477236.109499007</c:v>
                </c:pt>
                <c:pt idx="746">
                  <c:v>-49774561.2385028</c:v>
                </c:pt>
                <c:pt idx="747">
                  <c:v>-61185786.691755772</c:v>
                </c:pt>
                <c:pt idx="748">
                  <c:v>-71676764.486455694</c:v>
                </c:pt>
                <c:pt idx="749">
                  <c:v>-81221136.752472997</c:v>
                </c:pt>
                <c:pt idx="750">
                  <c:v>-89800423.590671584</c:v>
                </c:pt>
                <c:pt idx="751">
                  <c:v>-97404050.787263542</c:v>
                </c:pt>
                <c:pt idx="752">
                  <c:v>-104029317.40712568</c:v>
                </c:pt>
                <c:pt idx="753">
                  <c:v>-109681303.737444</c:v>
                </c:pt>
                <c:pt idx="754">
                  <c:v>-114372720.49751939</c:v>
                </c:pt>
                <c:pt idx="755">
                  <c:v>-118123700.66776207</c:v>
                </c:pt>
                <c:pt idx="756">
                  <c:v>-120961535.71758772</c:v>
                </c:pt>
                <c:pt idx="757">
                  <c:v>-122920358.42493501</c:v>
                </c:pt>
                <c:pt idx="758">
                  <c:v>-124040774.87639864</c:v>
                </c:pt>
                <c:pt idx="759">
                  <c:v>-124369448.6135726</c:v>
                </c:pt>
                <c:pt idx="760">
                  <c:v>-123958640.24534073</c:v>
                </c:pt>
                <c:pt idx="761">
                  <c:v>-122865706.17491099</c:v>
                </c:pt>
                <c:pt idx="762">
                  <c:v>-121152560.39193237</c:v>
                </c:pt>
                <c:pt idx="763">
                  <c:v>-118885103.551829</c:v>
                </c:pt>
                <c:pt idx="764">
                  <c:v>-116132623.80453587</c:v>
                </c:pt>
                <c:pt idx="765">
                  <c:v>-112967174.04129982</c:v>
                </c:pt>
                <c:pt idx="766">
                  <c:v>-109462930.3997374</c:v>
                </c:pt>
                <c:pt idx="767">
                  <c:v>-105695537.00238933</c:v>
                </c:pt>
                <c:pt idx="768">
                  <c:v>-101741442.00195564</c:v>
                </c:pt>
                <c:pt idx="769">
                  <c:v>-97677230.066126108</c:v>
                </c:pt>
                <c:pt idx="770">
                  <c:v>-93578956.456323326</c:v>
                </c:pt>
                <c:pt idx="771">
                  <c:v>-89521487.837415963</c:v>
                </c:pt>
                <c:pt idx="772">
                  <c:v>-85577854.899748862</c:v>
                </c:pt>
                <c:pt idx="773">
                  <c:v>-81818621.781084627</c:v>
                </c:pt>
                <c:pt idx="774">
                  <c:v>-78311277.144965589</c:v>
                </c:pt>
                <c:pt idx="775">
                  <c:v>-75119651.604570299</c:v>
                </c:pt>
                <c:pt idx="776">
                  <c:v>-72303365.978609085</c:v>
                </c:pt>
                <c:pt idx="777">
                  <c:v>-69917314.629696652</c:v>
                </c:pt>
                <c:pt idx="778">
                  <c:v>-68011187.867714524</c:v>
                </c:pt>
                <c:pt idx="779">
                  <c:v>-66629037.10294053</c:v>
                </c:pt>
                <c:pt idx="780">
                  <c:v>-65808886.108392775</c:v>
                </c:pt>
                <c:pt idx="781">
                  <c:v>-65582391.400341839</c:v>
                </c:pt>
                <c:pt idx="782">
                  <c:v>-65974554.372899711</c:v>
                </c:pt>
                <c:pt idx="783">
                  <c:v>-67003487.429780602</c:v>
                </c:pt>
                <c:pt idx="784">
                  <c:v>-68680235.946672708</c:v>
                </c:pt>
                <c:pt idx="785">
                  <c:v>-71008657.474217802</c:v>
                </c:pt>
                <c:pt idx="786">
                  <c:v>-73985359.157523096</c:v>
                </c:pt>
                <c:pt idx="787">
                  <c:v>-77599693.906658173</c:v>
                </c:pt>
                <c:pt idx="788">
                  <c:v>-81833815.407016098</c:v>
                </c:pt>
                <c:pt idx="789">
                  <c:v>-86662791.612057507</c:v>
                </c:pt>
                <c:pt idx="790">
                  <c:v>-92054775.917139351</c:v>
                </c:pt>
                <c:pt idx="791">
                  <c:v>-97971234.775163472</c:v>
                </c:pt>
                <c:pt idx="792">
                  <c:v>-104367230.08593065</c:v>
                </c:pt>
                <c:pt idx="793">
                  <c:v>-111191754.27455088</c:v>
                </c:pt>
                <c:pt idx="794">
                  <c:v>-118388115.57314757</c:v>
                </c:pt>
                <c:pt idx="795">
                  <c:v>-125894370.63738255</c:v>
                </c:pt>
                <c:pt idx="796">
                  <c:v>-133643801.267933</c:v>
                </c:pt>
                <c:pt idx="797">
                  <c:v>-141565431.66953626</c:v>
                </c:pt>
                <c:pt idx="798">
                  <c:v>-149584582.3693032</c:v>
                </c:pt>
                <c:pt idx="799">
                  <c:v>-157623456.63381523</c:v>
                </c:pt>
                <c:pt idx="800">
                  <c:v>-165601754.97330329</c:v>
                </c:pt>
                <c:pt idx="801">
                  <c:v>-173437313.10278898</c:v>
                </c:pt>
                <c:pt idx="802">
                  <c:v>-181046758.54609743</c:v>
                </c:pt>
                <c:pt idx="803">
                  <c:v>-188346180.92051524</c:v>
                </c:pt>
                <c:pt idx="804">
                  <c:v>-195251810.82867777</c:v>
                </c:pt>
                <c:pt idx="805">
                  <c:v>-201680702.21087661</c:v>
                </c:pt>
                <c:pt idx="806">
                  <c:v>-207551412.97594023</c:v>
                </c:pt>
                <c:pt idx="807">
                  <c:v>-212784678.73244175</c:v>
                </c:pt>
                <c:pt idx="808">
                  <c:v>-217304074.48420715</c:v>
                </c:pt>
                <c:pt idx="809">
                  <c:v>-221036659.23468393</c:v>
                </c:pt>
                <c:pt idx="810">
                  <c:v>-223913598.56300879</c:v>
                </c:pt>
                <c:pt idx="811">
                  <c:v>-225870760.38986915</c:v>
                </c:pt>
                <c:pt idx="812">
                  <c:v>-226849279.34220815</c:v>
                </c:pt>
                <c:pt idx="813">
                  <c:v>-226796085.35117945</c:v>
                </c:pt>
                <c:pt idx="814">
                  <c:v>-225664392.37581486</c:v>
                </c:pt>
                <c:pt idx="815">
                  <c:v>-223414143.43374377</c:v>
                </c:pt>
                <c:pt idx="816">
                  <c:v>-220012408.4378711</c:v>
                </c:pt>
                <c:pt idx="817">
                  <c:v>-215433731.68183708</c:v>
                </c:pt>
                <c:pt idx="818">
                  <c:v>-209660426.18482098</c:v>
                </c:pt>
                <c:pt idx="819">
                  <c:v>-202682812.49508929</c:v>
                </c:pt>
                <c:pt idx="820">
                  <c:v>-194499399.95876789</c:v>
                </c:pt>
                <c:pt idx="821">
                  <c:v>-185117008.88262618</c:v>
                </c:pt>
                <c:pt idx="822">
                  <c:v>-174550832.45407891</c:v>
                </c:pt>
                <c:pt idx="823">
                  <c:v>-162824437.72493654</c:v>
                </c:pt>
                <c:pt idx="824">
                  <c:v>-149969705.41438133</c:v>
                </c:pt>
                <c:pt idx="825">
                  <c:v>-136026708.73789793</c:v>
                </c:pt>
                <c:pt idx="826">
                  <c:v>-121043531.91911644</c:v>
                </c:pt>
                <c:pt idx="827">
                  <c:v>-105076029.48738162</c:v>
                </c:pt>
                <c:pt idx="828">
                  <c:v>-88187527.902065188</c:v>
                </c:pt>
                <c:pt idx="829">
                  <c:v>-70448471.471931517</c:v>
                </c:pt>
                <c:pt idx="830">
                  <c:v>-51936014.951094545</c:v>
                </c:pt>
                <c:pt idx="831">
                  <c:v>-32733565.589197055</c:v>
                </c:pt>
                <c:pt idx="832">
                  <c:v>-12930277.789474592</c:v>
                </c:pt>
                <c:pt idx="833">
                  <c:v>7379496.1184580028</c:v>
                </c:pt>
                <c:pt idx="834">
                  <c:v>28096795.156556502</c:v>
                </c:pt>
                <c:pt idx="835">
                  <c:v>49118674.892693974</c:v>
                </c:pt>
                <c:pt idx="836">
                  <c:v>70338864.147398472</c:v>
                </c:pt>
                <c:pt idx="837">
                  <c:v>91648448.571445033</c:v>
                </c:pt>
                <c:pt idx="838">
                  <c:v>112936576.24913785</c:v>
                </c:pt>
                <c:pt idx="839">
                  <c:v>134091180.31391189</c:v>
                </c:pt>
                <c:pt idx="840">
                  <c:v>154999713.43135297</c:v>
                </c:pt>
                <c:pt idx="841">
                  <c:v>175549888.9108685</c:v>
                </c:pt>
                <c:pt idx="842">
                  <c:v>195630423.15174159</c:v>
                </c:pt>
                <c:pt idx="843">
                  <c:v>215131774.11259937</c:v>
                </c:pt>
                <c:pt idx="844">
                  <c:v>233946870.51555222</c:v>
                </c:pt>
                <c:pt idx="845">
                  <c:v>251971826.55727392</c:v>
                </c:pt>
                <c:pt idx="846">
                  <c:v>269106636.99864757</c:v>
                </c:pt>
                <c:pt idx="847">
                  <c:v>285255847.64158857</c:v>
                </c:pt>
                <c:pt idx="848">
                  <c:v>300329196.37527192</c:v>
                </c:pt>
                <c:pt idx="849">
                  <c:v>314242220.18296945</c:v>
                </c:pt>
                <c:pt idx="850">
                  <c:v>326916823.74351734</c:v>
                </c:pt>
                <c:pt idx="851">
                  <c:v>338281805.53630865</c:v>
                </c:pt>
                <c:pt idx="852">
                  <c:v>348273337.66359764</c:v>
                </c:pt>
                <c:pt idx="853">
                  <c:v>356835395.93666524</c:v>
                </c:pt>
                <c:pt idx="854">
                  <c:v>363920137.13040501</c:v>
                </c:pt>
                <c:pt idx="855">
                  <c:v>369488220.69175839</c:v>
                </c:pt>
                <c:pt idx="856">
                  <c:v>373509072.58813637</c:v>
                </c:pt>
                <c:pt idx="857">
                  <c:v>375961089.39970732</c:v>
                </c:pt>
                <c:pt idx="858">
                  <c:v>376831781.1910795</c:v>
                </c:pt>
                <c:pt idx="859">
                  <c:v>376117852.14030021</c:v>
                </c:pt>
                <c:pt idx="860">
                  <c:v>373825218.35298371</c:v>
                </c:pt>
                <c:pt idx="861">
                  <c:v>369968962.74344873</c:v>
                </c:pt>
                <c:pt idx="862">
                  <c:v>364573227.31966627</c:v>
                </c:pt>
                <c:pt idx="863">
                  <c:v>357671043.6612373</c:v>
                </c:pt>
                <c:pt idx="864">
                  <c:v>349304102.82620871</c:v>
                </c:pt>
                <c:pt idx="865">
                  <c:v>339522466.36002469</c:v>
                </c:pt>
                <c:pt idx="866">
                  <c:v>328384220.50506473</c:v>
                </c:pt>
                <c:pt idx="867">
                  <c:v>315955076.11892736</c:v>
                </c:pt>
                <c:pt idx="868">
                  <c:v>302307917.20086938</c:v>
                </c:pt>
                <c:pt idx="869">
                  <c:v>287522301.29571694</c:v>
                </c:pt>
                <c:pt idx="870">
                  <c:v>271683915.3904289</c:v>
                </c:pt>
                <c:pt idx="871">
                  <c:v>254883991.23776039</c:v>
                </c:pt>
                <c:pt idx="872">
                  <c:v>237218684.33181053</c:v>
                </c:pt>
                <c:pt idx="873">
                  <c:v>218788421.01951522</c:v>
                </c:pt>
                <c:pt idx="874">
                  <c:v>199697218.4584572</c:v>
                </c:pt>
                <c:pt idx="875">
                  <c:v>180051982.32306764</c:v>
                </c:pt>
                <c:pt idx="876">
                  <c:v>159961787.31697267</c:v>
                </c:pt>
                <c:pt idx="877">
                  <c:v>139537145.66777474</c:v>
                </c:pt>
                <c:pt idx="878">
                  <c:v>118889268.86108059</c:v>
                </c:pt>
                <c:pt idx="879">
                  <c:v>98129327.912526876</c:v>
                </c:pt>
                <c:pt idx="880">
                  <c:v>77367717.479609013</c:v>
                </c:pt>
                <c:pt idx="881">
                  <c:v>56713329.079300985</c:v>
                </c:pt>
                <c:pt idx="882">
                  <c:v>36272838.602977157</c:v>
                </c:pt>
                <c:pt idx="883">
                  <c:v>16150013.207738936</c:v>
                </c:pt>
                <c:pt idx="884">
                  <c:v>-3554957.4864922911</c:v>
                </c:pt>
                <c:pt idx="885">
                  <c:v>-22746101.150456205</c:v>
                </c:pt>
                <c:pt idx="886">
                  <c:v>-41332268.926392436</c:v>
                </c:pt>
                <c:pt idx="887">
                  <c:v>-59227703.766491085</c:v>
                </c:pt>
                <c:pt idx="888">
                  <c:v>-76352566.943836868</c:v>
                </c:pt>
                <c:pt idx="889">
                  <c:v>-92633419.064393699</c:v>
                </c:pt>
                <c:pt idx="890">
                  <c:v>-108003652.24895304</c:v>
                </c:pt>
                <c:pt idx="891">
                  <c:v>-122403870.51852334</c:v>
                </c:pt>
                <c:pt idx="892">
                  <c:v>-135782215.80266979</c:v>
                </c:pt>
                <c:pt idx="893">
                  <c:v>-148094637.39495644</c:v>
                </c:pt>
                <c:pt idx="894">
                  <c:v>-159305103.09989655</c:v>
                </c:pt>
                <c:pt idx="895">
                  <c:v>-169385750.74858055</c:v>
                </c:pt>
                <c:pt idx="896">
                  <c:v>-178316979.20216146</c:v>
                </c:pt>
                <c:pt idx="897">
                  <c:v>-186087478.41049448</c:v>
                </c:pt>
                <c:pt idx="898">
                  <c:v>-192694198.5439319</c:v>
                </c:pt>
                <c:pt idx="899">
                  <c:v>-198142258.66643366</c:v>
                </c:pt>
                <c:pt idx="900">
                  <c:v>-202444795.86429906</c:v>
                </c:pt>
                <c:pt idx="901">
                  <c:v>-205622756.18371749</c:v>
                </c:pt>
                <c:pt idx="902">
                  <c:v>-207704629.15871453</c:v>
                </c:pt>
                <c:pt idx="903">
                  <c:v>-208726128.12576711</c:v>
                </c:pt>
                <c:pt idx="904">
                  <c:v>-208729818.91931954</c:v>
                </c:pt>
                <c:pt idx="905">
                  <c:v>-207764699.92070439</c:v>
                </c:pt>
                <c:pt idx="906">
                  <c:v>-205885736.78877169</c:v>
                </c:pt>
                <c:pt idx="907">
                  <c:v>-203153355.53122967</c:v>
                </c:pt>
                <c:pt idx="908">
                  <c:v>-199632897.87886107</c:v>
                </c:pt>
                <c:pt idx="909">
                  <c:v>-195394043.19816703</c:v>
                </c:pt>
                <c:pt idx="910">
                  <c:v>-190510201.41961068</c:v>
                </c:pt>
                <c:pt idx="911">
                  <c:v>-185057881.66663617</c:v>
                </c:pt>
                <c:pt idx="912">
                  <c:v>-179116041.44367096</c:v>
                </c:pt>
                <c:pt idx="913">
                  <c:v>-172765421.37785429</c:v>
                </c:pt>
                <c:pt idx="914">
                  <c:v>-166087870.60853916</c:v>
                </c:pt>
                <c:pt idx="915">
                  <c:v>-159165667.97979102</c:v>
                </c:pt>
                <c:pt idx="916">
                  <c:v>-152080844.21379945</c:v>
                </c:pt>
                <c:pt idx="917">
                  <c:v>-144914510.22715241</c:v>
                </c:pt>
                <c:pt idx="918">
                  <c:v>-137746196.69744211</c:v>
                </c:pt>
                <c:pt idx="919">
                  <c:v>-130653209.89509267</c:v>
                </c:pt>
                <c:pt idx="920">
                  <c:v>-123710008.6653326</c:v>
                </c:pt>
                <c:pt idx="921">
                  <c:v>-116987607.2788592</c:v>
                </c:pt>
                <c:pt idx="922">
                  <c:v>-110553008.66820852</c:v>
                </c:pt>
                <c:pt idx="923">
                  <c:v>-104468672.33167185</c:v>
                </c:pt>
                <c:pt idx="924">
                  <c:v>-98792020.919541404</c:v>
                </c:pt>
                <c:pt idx="925">
                  <c:v>-93574989.220533133</c:v>
                </c:pt>
                <c:pt idx="926">
                  <c:v>-88863618.941634744</c:v>
                </c:pt>
                <c:pt idx="927">
                  <c:v>-84697702.324795038</c:v>
                </c:pt>
                <c:pt idx="928">
                  <c:v>-81110477.271411479</c:v>
                </c:pt>
                <c:pt idx="929">
                  <c:v>-78128376.253276765</c:v>
                </c:pt>
                <c:pt idx="930">
                  <c:v>-75770830.879428148</c:v>
                </c:pt>
                <c:pt idx="931">
                  <c:v>-74050133.565266788</c:v>
                </c:pt>
                <c:pt idx="932">
                  <c:v>-72971357.316531211</c:v>
                </c:pt>
                <c:pt idx="933">
                  <c:v>-72532334.199449986</c:v>
                </c:pt>
                <c:pt idx="934">
                  <c:v>-72723692.622960538</c:v>
                </c:pt>
                <c:pt idx="935">
                  <c:v>-73528953.112578481</c:v>
                </c:pt>
                <c:pt idx="936">
                  <c:v>-74924681.811665654</c:v>
                </c:pt>
                <c:pt idx="937">
                  <c:v>-76880700.507782638</c:v>
                </c:pt>
                <c:pt idx="938">
                  <c:v>-79360351.552783951</c:v>
                </c:pt>
                <c:pt idx="939">
                  <c:v>-82320815.628533646</c:v>
                </c:pt>
                <c:pt idx="940">
                  <c:v>-85713479.908679903</c:v>
                </c:pt>
                <c:pt idx="941">
                  <c:v>-89484353.783805177</c:v>
                </c:pt>
                <c:pt idx="942">
                  <c:v>-93574528.95538938</c:v>
                </c:pt>
                <c:pt idx="943">
                  <c:v>-97920680.365991458</c:v>
                </c:pt>
                <c:pt idx="944">
                  <c:v>-102455604.12146845</c:v>
                </c:pt>
                <c:pt idx="945">
                  <c:v>-107108788.27820072</c:v>
                </c:pt>
                <c:pt idx="946">
                  <c:v>-111807012.11629912</c:v>
                </c:pt>
                <c:pt idx="947">
                  <c:v>-116474969.30051859</c:v>
                </c:pt>
                <c:pt idx="948">
                  <c:v>-121035910.14573264</c:v>
                </c:pt>
                <c:pt idx="949">
                  <c:v>-125412298.0547201</c:v>
                </c:pt>
                <c:pt idx="950">
                  <c:v>-129526475.08380029</c:v>
                </c:pt>
                <c:pt idx="951">
                  <c:v>-133301331.51736891</c:v>
                </c:pt>
                <c:pt idx="952">
                  <c:v>-136660974.29620406</c:v>
                </c:pt>
                <c:pt idx="953">
                  <c:v>-139531389.14680773</c:v>
                </c:pt>
                <c:pt idx="954">
                  <c:v>-141841091.3000201</c:v>
                </c:pt>
                <c:pt idx="955">
                  <c:v>-143521759.76640013</c:v>
                </c:pt>
                <c:pt idx="956">
                  <c:v>-144508850.25282955</c:v>
                </c:pt>
                <c:pt idx="957">
                  <c:v>-144742181.95861337</c:v>
                </c:pt>
                <c:pt idx="958">
                  <c:v>-144166493.67888814</c:v>
                </c:pt>
                <c:pt idx="959">
                  <c:v>-142731964.86701509</c:v>
                </c:pt>
                <c:pt idx="960">
                  <c:v>-140394697.56417668</c:v>
                </c:pt>
                <c:pt idx="961">
                  <c:v>-137117155.3917208</c:v>
                </c:pt>
                <c:pt idx="962">
                  <c:v>-132868556.1177835</c:v>
                </c:pt>
                <c:pt idx="963">
                  <c:v>-127625214.6520336</c:v>
                </c:pt>
                <c:pt idx="964">
                  <c:v>-121370833.68848847</c:v>
                </c:pt>
                <c:pt idx="965">
                  <c:v>-114096739.60354334</c:v>
                </c:pt>
                <c:pt idx="966">
                  <c:v>-105802061.62176779</c:v>
                </c:pt>
                <c:pt idx="967">
                  <c:v>-96493852.68265368</c:v>
                </c:pt>
                <c:pt idx="968">
                  <c:v>-86187150.87423113</c:v>
                </c:pt>
                <c:pt idx="969">
                  <c:v>-74904980.74110043</c:v>
                </c:pt>
                <c:pt idx="970">
                  <c:v>-62678294.221675977</c:v>
                </c:pt>
                <c:pt idx="971">
                  <c:v>-49545851.419004977</c:v>
                </c:pt>
                <c:pt idx="972">
                  <c:v>-35554041.858053863</c:v>
                </c:pt>
                <c:pt idx="973">
                  <c:v>-20756647.326538309</c:v>
                </c:pt>
                <c:pt idx="974">
                  <c:v>-5214547.8329049945</c:v>
                </c:pt>
                <c:pt idx="975">
                  <c:v>11004627.359284952</c:v>
                </c:pt>
                <c:pt idx="976">
                  <c:v>27826901.249728099</c:v>
                </c:pt>
                <c:pt idx="977">
                  <c:v>45172400.407180607</c:v>
                </c:pt>
                <c:pt idx="978">
                  <c:v>62955852.922918811</c:v>
                </c:pt>
                <c:pt idx="979">
                  <c:v>81087129.520468548</c:v>
                </c:pt>
                <c:pt idx="980">
                  <c:v>99471824.004033819</c:v>
                </c:pt>
                <c:pt idx="981">
                  <c:v>118011868.92974541</c:v>
                </c:pt>
                <c:pt idx="982">
                  <c:v>136606182.11564019</c:v>
                </c:pt>
                <c:pt idx="983">
                  <c:v>155151339.37013808</c:v>
                </c:pt>
                <c:pt idx="984">
                  <c:v>173542268.616557</c:v>
                </c:pt>
                <c:pt idx="985">
                  <c:v>191672960.424279</c:v>
                </c:pt>
                <c:pt idx="986">
                  <c:v>209437189.82693863</c:v>
                </c:pt>
                <c:pt idx="987">
                  <c:v>226729244.2153444</c:v>
                </c:pt>
                <c:pt idx="988">
                  <c:v>243444652.03850386</c:v>
                </c:pt>
                <c:pt idx="989">
                  <c:v>259480907.0305205</c:v>
                </c:pt>
                <c:pt idx="990">
                  <c:v>274738182.70439857</c:v>
                </c:pt>
                <c:pt idx="991">
                  <c:v>289120031.91578048</c:v>
                </c:pt>
                <c:pt idx="992">
                  <c:v>302534066.39991313</c:v>
                </c:pt>
                <c:pt idx="993">
                  <c:v>314892611.32297063</c:v>
                </c:pt>
                <c:pt idx="994">
                  <c:v>326113330.06325841</c:v>
                </c:pt>
                <c:pt idx="995">
                  <c:v>336119814.64751065</c:v>
                </c:pt>
                <c:pt idx="996">
                  <c:v>344842137.51094842</c:v>
                </c:pt>
                <c:pt idx="997">
                  <c:v>352217360.52519381</c:v>
                </c:pt>
                <c:pt idx="998">
                  <c:v>358189997.5435667</c:v>
                </c:pt>
                <c:pt idx="999">
                  <c:v>362712427.04637742</c:v>
                </c:pt>
                <c:pt idx="1000">
                  <c:v>365745251.82729757</c:v>
                </c:pt>
                <c:pt idx="1001">
                  <c:v>367257603.04293531</c:v>
                </c:pt>
                <c:pt idx="1002">
                  <c:v>367227386.34868443</c:v>
                </c:pt>
                <c:pt idx="1003">
                  <c:v>365641468.26175869</c:v>
                </c:pt>
                <c:pt idx="1004">
                  <c:v>362495801.32400775</c:v>
                </c:pt>
                <c:pt idx="1005">
                  <c:v>357795487.07946301</c:v>
                </c:pt>
                <c:pt idx="1006">
                  <c:v>351554776.33132958</c:v>
                </c:pt>
                <c:pt idx="1007">
                  <c:v>343797006.59701502</c:v>
                </c:pt>
                <c:pt idx="1008">
                  <c:v>334554477.13442934</c:v>
                </c:pt>
                <c:pt idx="1009">
                  <c:v>323868262.36485869</c:v>
                </c:pt>
                <c:pt idx="1010">
                  <c:v>311787964.9638831</c:v>
                </c:pt>
                <c:pt idx="1011">
                  <c:v>298371410.32879019</c:v>
                </c:pt>
                <c:pt idx="1012">
                  <c:v>283684284.55552286</c:v>
                </c:pt>
                <c:pt idx="1013">
                  <c:v>267799718.46725988</c:v>
                </c:pt>
                <c:pt idx="1014">
                  <c:v>250797820.62725896</c:v>
                </c:pt>
                <c:pt idx="1015">
                  <c:v>232765162.63771579</c:v>
                </c:pt>
                <c:pt idx="1016">
                  <c:v>213794220.37140107</c:v>
                </c:pt>
                <c:pt idx="1017">
                  <c:v>193982775.10118368</c:v>
                </c:pt>
                <c:pt idx="1018">
                  <c:v>173433278.78190252</c:v>
                </c:pt>
                <c:pt idx="1019">
                  <c:v>152252187.99727625</c:v>
                </c:pt>
                <c:pt idx="1020">
                  <c:v>130549271.30975039</c:v>
                </c:pt>
                <c:pt idx="1021">
                  <c:v>108436894.94171403</c:v>
                </c:pt>
                <c:pt idx="1022">
                  <c:v>86029291.870982975</c:v>
                </c:pt>
                <c:pt idx="1023">
                  <c:v>63441819.540708587</c:v>
                </c:pt>
                <c:pt idx="1024">
                  <c:v>40790211.463073038</c:v>
                </c:pt>
                <c:pt idx="1025">
                  <c:v>18189828.036705583</c:v>
                </c:pt>
                <c:pt idx="1026">
                  <c:v>-4245088.1006141156</c:v>
                </c:pt>
                <c:pt idx="1027">
                  <c:v>-26402146.899663448</c:v>
                </c:pt>
                <c:pt idx="1028">
                  <c:v>-48171530.699542984</c:v>
                </c:pt>
                <c:pt idx="1029">
                  <c:v>-69446693.905140981</c:v>
                </c:pt>
                <c:pt idx="1030">
                  <c:v>-90125037.59917143</c:v>
                </c:pt>
                <c:pt idx="1031">
                  <c:v>-110108554.332992</c:v>
                </c:pt>
                <c:pt idx="1032">
                  <c:v>-129304438.56245215</c:v>
                </c:pt>
                <c:pt idx="1033">
                  <c:v>-147625658.45012885</c:v>
                </c:pt>
                <c:pt idx="1034">
                  <c:v>-164991485.04158908</c:v>
                </c:pt>
                <c:pt idx="1035">
                  <c:v>-181327975.13865456</c:v>
                </c:pt>
                <c:pt idx="1036">
                  <c:v>-196568404.53469938</c:v>
                </c:pt>
                <c:pt idx="1037">
                  <c:v>-210653648.64325604</c:v>
                </c:pt>
                <c:pt idx="1038">
                  <c:v>-223532507.93893069</c:v>
                </c:pt>
                <c:pt idx="1039">
                  <c:v>-235161976.03596562</c:v>
                </c:pt>
                <c:pt idx="1040">
                  <c:v>-245507448.65173525</c:v>
                </c:pt>
                <c:pt idx="1041">
                  <c:v>-254542872.13690132</c:v>
                </c:pt>
                <c:pt idx="1042">
                  <c:v>-262250830.69767204</c:v>
                </c:pt>
                <c:pt idx="1043">
                  <c:v>-268622571.88533598</c:v>
                </c:pt>
                <c:pt idx="1044">
                  <c:v>-273657970.38064957</c:v>
                </c:pt>
                <c:pt idx="1045">
                  <c:v>-277365430.55240846</c:v>
                </c:pt>
                <c:pt idx="1046">
                  <c:v>-279761728.71729428</c:v>
                </c:pt>
                <c:pt idx="1047">
                  <c:v>-280871796.46855628</c:v>
                </c:pt>
                <c:pt idx="1048">
                  <c:v>-280728446.87101233</c:v>
                </c:pt>
                <c:pt idx="1049">
                  <c:v>-279372045.73606586</c:v>
                </c:pt>
                <c:pt idx="1050">
                  <c:v>-276850130.58987063</c:v>
                </c:pt>
                <c:pt idx="1051">
                  <c:v>-273216980.32748377</c:v>
                </c:pt>
                <c:pt idx="1052">
                  <c:v>-268533138.90304613</c:v>
                </c:pt>
                <c:pt idx="1053">
                  <c:v>-262864896.73807222</c:v>
                </c:pt>
                <c:pt idx="1054">
                  <c:v>-256283733.83441198</c:v>
                </c:pt>
                <c:pt idx="1055">
                  <c:v>-248865728.85304463</c:v>
                </c:pt>
                <c:pt idx="1056">
                  <c:v>-240690938.66273522</c:v>
                </c:pt>
                <c:pt idx="1057">
                  <c:v>-231842753.07170689</c:v>
                </c:pt>
                <c:pt idx="1058">
                  <c:v>-222407229.62956181</c:v>
                </c:pt>
                <c:pt idx="1059">
                  <c:v>-212472413.52430308</c:v>
                </c:pt>
                <c:pt idx="1060">
                  <c:v>-202127647.69952714</c:v>
                </c:pt>
                <c:pt idx="1061">
                  <c:v>-191462878.37894574</c:v>
                </c:pt>
                <c:pt idx="1062">
                  <c:v>-180567961.20890996</c:v>
                </c:pt>
                <c:pt idx="1063">
                  <c:v>-169531973.21440509</c:v>
                </c:pt>
                <c:pt idx="1064">
                  <c:v>-158442535.7101897</c:v>
                </c:pt>
                <c:pt idx="1065">
                  <c:v>-147385153.21679306</c:v>
                </c:pt>
                <c:pt idx="1066">
                  <c:v>-136442573.30166155</c:v>
                </c:pt>
                <c:pt idx="1067">
                  <c:v>-125694172.09983787</c:v>
                </c:pt>
                <c:pt idx="1068">
                  <c:v>-115215370.0674223</c:v>
                </c:pt>
                <c:pt idx="1069">
                  <c:v>-105077082.28620635</c:v>
                </c:pt>
                <c:pt idx="1070">
                  <c:v>-95345207.371063232</c:v>
                </c:pt>
                <c:pt idx="1071">
                  <c:v>-86080158.734900206</c:v>
                </c:pt>
                <c:pt idx="1072">
                  <c:v>-77336441.641477138</c:v>
                </c:pt>
                <c:pt idx="1073">
                  <c:v>-69162279.126568049</c:v>
                </c:pt>
                <c:pt idx="1074">
                  <c:v>-61599289.495422274</c:v>
                </c:pt>
                <c:pt idx="1075">
                  <c:v>-54682217.712038666</c:v>
                </c:pt>
                <c:pt idx="1076">
                  <c:v>-48438722.586332381</c:v>
                </c:pt>
                <c:pt idx="1077">
                  <c:v>-42889221.241897315</c:v>
                </c:pt>
                <c:pt idx="1078">
                  <c:v>-38046791.912913948</c:v>
                </c:pt>
                <c:pt idx="1079">
                  <c:v>-33917135.677043259</c:v>
                </c:pt>
                <c:pt idx="1080">
                  <c:v>-30498597.285188019</c:v>
                </c:pt>
                <c:pt idx="1081">
                  <c:v>-27782244.80210489</c:v>
                </c:pt>
                <c:pt idx="1082">
                  <c:v>-25752007.32734704</c:v>
                </c:pt>
                <c:pt idx="1083">
                  <c:v>-24384869.627210513</c:v>
                </c:pt>
                <c:pt idx="1084">
                  <c:v>-23651122.078545555</c:v>
                </c:pt>
                <c:pt idx="1085">
                  <c:v>-23514663.90760234</c:v>
                </c:pt>
                <c:pt idx="1086">
                  <c:v>-23933357.304730505</c:v>
                </c:pt>
                <c:pt idx="1087">
                  <c:v>-24859429.611627489</c:v>
                </c:pt>
                <c:pt idx="1088">
                  <c:v>-26239920.414864868</c:v>
                </c:pt>
                <c:pt idx="1089">
                  <c:v>-28017170.040286154</c:v>
                </c:pt>
                <c:pt idx="1090">
                  <c:v>-30129345.630094163</c:v>
                </c:pt>
                <c:pt idx="1091">
                  <c:v>-32511000.700362362</c:v>
                </c:pt>
                <c:pt idx="1092">
                  <c:v>-35093663.823425218</c:v>
                </c:pt>
                <c:pt idx="1093">
                  <c:v>-37806451.859014943</c:v>
                </c:pt>
                <c:pt idx="1094">
                  <c:v>-40576702.97176028</c:v>
                </c:pt>
                <c:pt idx="1095">
                  <c:v>-43330624.522134498</c:v>
                </c:pt>
                <c:pt idx="1096">
                  <c:v>-45993950.804257922</c:v>
                </c:pt>
                <c:pt idx="1097">
                  <c:v>-48492605.527974173</c:v>
                </c:pt>
                <c:pt idx="1098">
                  <c:v>-50753363.904898003</c:v>
                </c:pt>
                <c:pt idx="1099">
                  <c:v>-52704509.198960617</c:v>
                </c:pt>
                <c:pt idx="1100">
                  <c:v>-54276478.641353905</c:v>
                </c:pt>
                <c:pt idx="1101">
                  <c:v>-55402493.687410429</c:v>
                </c:pt>
                <c:pt idx="1102">
                  <c:v>-56019169.70827809</c:v>
                </c:pt>
                <c:pt idx="1103">
                  <c:v>-56067100.362405397</c:v>
                </c:pt>
                <c:pt idx="1104">
                  <c:v>-55491412.079717837</c:v>
                </c:pt>
                <c:pt idx="1105">
                  <c:v>-54242284.31354811</c:v>
                </c:pt>
                <c:pt idx="1106">
                  <c:v>-52275431.470232829</c:v>
                </c:pt>
                <c:pt idx="1107">
                  <c:v>-49552542.71192047</c:v>
                </c:pt>
                <c:pt idx="1108">
                  <c:v>-46041676.14242658</c:v>
                </c:pt>
                <c:pt idx="1109">
                  <c:v>-41717604.226594299</c:v>
                </c:pt>
                <c:pt idx="1110">
                  <c:v>-36562107.658039868</c:v>
                </c:pt>
                <c:pt idx="1111">
                  <c:v>-30564215.275683701</c:v>
                </c:pt>
                <c:pt idx="1112">
                  <c:v>-23720388.033216953</c:v>
                </c:pt>
                <c:pt idx="1113">
                  <c:v>-16034645.444643661</c:v>
                </c:pt>
                <c:pt idx="1114">
                  <c:v>-7518633.3601617515</c:v>
                </c:pt>
                <c:pt idx="1115">
                  <c:v>1808367.6333506107</c:v>
                </c:pt>
                <c:pt idx="1116">
                  <c:v>11919493.447256148</c:v>
                </c:pt>
                <c:pt idx="1117">
                  <c:v>22780407.173500568</c:v>
                </c:pt>
                <c:pt idx="1118">
                  <c:v>34349468.579350501</c:v>
                </c:pt>
                <c:pt idx="1119">
                  <c:v>46577961.336786196</c:v>
                </c:pt>
                <c:pt idx="1120">
                  <c:v>59410376.473702699</c:v>
                </c:pt>
                <c:pt idx="1121">
                  <c:v>72784750.109812409</c:v>
                </c:pt>
                <c:pt idx="1122">
                  <c:v>86633053.129885823</c:v>
                </c:pt>
                <c:pt idx="1123">
                  <c:v>100881630.05376902</c:v>
                </c:pt>
                <c:pt idx="1124">
                  <c:v>115451683.989409</c:v>
                </c:pt>
                <c:pt idx="1125">
                  <c:v>130259804.20467718</c:v>
                </c:pt>
                <c:pt idx="1126">
                  <c:v>145218532.52872694</c:v>
                </c:pt>
                <c:pt idx="1127">
                  <c:v>160236964.49637601</c:v>
                </c:pt>
                <c:pt idx="1128">
                  <c:v>175221380.88179117</c:v>
                </c:pt>
                <c:pt idx="1129">
                  <c:v>190075905.03257024</c:v>
                </c:pt>
                <c:pt idx="1130">
                  <c:v>204703181.213927</c:v>
                </c:pt>
                <c:pt idx="1131">
                  <c:v>219005069.00660098</c:v>
                </c:pt>
                <c:pt idx="1132">
                  <c:v>232883348.67258933</c:v>
                </c:pt>
                <c:pt idx="1133">
                  <c:v>246240432.31080988</c:v>
                </c:pt>
                <c:pt idx="1134">
                  <c:v>258980075.57106084</c:v>
                </c:pt>
                <c:pt idx="1135">
                  <c:v>271008084.67956197</c:v>
                </c:pt>
                <c:pt idx="1136">
                  <c:v>282233013.55307698</c:v>
                </c:pt>
                <c:pt idx="1137">
                  <c:v>292566845.84097975</c:v>
                </c:pt>
                <c:pt idx="1138">
                  <c:v>301925656.83519393</c:v>
                </c:pt>
                <c:pt idx="1139">
                  <c:v>310230250.3259899</c:v>
                </c:pt>
                <c:pt idx="1140">
                  <c:v>317406765.65616041</c:v>
                </c:pt>
                <c:pt idx="1141">
                  <c:v>323387250.43584323</c:v>
                </c:pt>
                <c:pt idx="1142">
                  <c:v>328110194.62373161</c:v>
                </c:pt>
                <c:pt idx="1143">
                  <c:v>331521021.9557066</c:v>
                </c:pt>
                <c:pt idx="1144">
                  <c:v>333572535.00721788</c:v>
                </c:pt>
                <c:pt idx="1145">
                  <c:v>334225310.50859869</c:v>
                </c:pt>
                <c:pt idx="1146">
                  <c:v>333448041.89060915</c:v>
                </c:pt>
                <c:pt idx="1147">
                  <c:v>331217826.41818202</c:v>
                </c:pt>
                <c:pt idx="1148">
                  <c:v>327520394.67080587</c:v>
                </c:pt>
                <c:pt idx="1149">
                  <c:v>322350280.54528022</c:v>
                </c:pt>
                <c:pt idx="1150">
                  <c:v>315710930.38764477</c:v>
                </c:pt>
                <c:pt idx="1151">
                  <c:v>307614750.30274856</c:v>
                </c:pt>
                <c:pt idx="1152">
                  <c:v>298083091.1389333</c:v>
                </c:pt>
                <c:pt idx="1153">
                  <c:v>287146171.09835345</c:v>
                </c:pt>
                <c:pt idx="1154">
                  <c:v>274842936.3772037</c:v>
                </c:pt>
                <c:pt idx="1155">
                  <c:v>261220860.69123709</c:v>
                </c:pt>
                <c:pt idx="1156">
                  <c:v>246335684.98709092</c:v>
                </c:pt>
                <c:pt idx="1157">
                  <c:v>230251099.07586837</c:v>
                </c:pt>
                <c:pt idx="1158">
                  <c:v>213038367.34881854</c:v>
                </c:pt>
                <c:pt idx="1159">
                  <c:v>194775901.14286989</c:v>
                </c:pt>
                <c:pt idx="1160">
                  <c:v>175548780.71302342</c:v>
                </c:pt>
                <c:pt idx="1161">
                  <c:v>155448230.13644528</c:v>
                </c:pt>
                <c:pt idx="1162">
                  <c:v>134571048.81675121</c:v>
                </c:pt>
                <c:pt idx="1163">
                  <c:v>113019003.57393189</c:v>
                </c:pt>
                <c:pt idx="1164">
                  <c:v>90898185.593278974</c:v>
                </c:pt>
                <c:pt idx="1165">
                  <c:v>68318336.763425916</c:v>
                </c:pt>
                <c:pt idx="1166">
                  <c:v>45392150.157309368</c:v>
                </c:pt>
                <c:pt idx="1167">
                  <c:v>22234549.598846346</c:v>
                </c:pt>
                <c:pt idx="1168">
                  <c:v>-1038046.5889922004</c:v>
                </c:pt>
                <c:pt idx="1169">
                  <c:v>-24308472.443374462</c:v>
                </c:pt>
                <c:pt idx="1170">
                  <c:v>-47459566.539139703</c:v>
                </c:pt>
                <c:pt idx="1171">
                  <c:v>-70374924.156864479</c:v>
                </c:pt>
                <c:pt idx="1172">
                  <c:v>-92939644.113603666</c:v>
                </c:pt>
                <c:pt idx="1173">
                  <c:v>-115041064.96748275</c:v>
                </c:pt>
                <c:pt idx="1174">
                  <c:v>-136569485.38488865</c:v>
                </c:pt>
                <c:pt idx="1175">
                  <c:v>-157418863.57471848</c:v>
                </c:pt>
                <c:pt idx="1176">
                  <c:v>-177487490.84706882</c:v>
                </c:pt>
                <c:pt idx="1177">
                  <c:v>-196678634.54277468</c:v>
                </c:pt>
                <c:pt idx="1178">
                  <c:v>-214901145.80393982</c:v>
                </c:pt>
                <c:pt idx="1179">
                  <c:v>-232070027.91238794</c:v>
                </c:pt>
                <c:pt idx="1180">
                  <c:v>-248106961.21091712</c:v>
                </c:pt>
                <c:pt idx="1181">
                  <c:v>-262940780.93922806</c:v>
                </c:pt>
                <c:pt idx="1182">
                  <c:v>-276507904.66008961</c:v>
                </c:pt>
                <c:pt idx="1183">
                  <c:v>-288752706.31916291</c:v>
                </c:pt>
                <c:pt idx="1184">
                  <c:v>-299627834.37121707</c:v>
                </c:pt>
                <c:pt idx="1185">
                  <c:v>-309094471.81337142</c:v>
                </c:pt>
                <c:pt idx="1186">
                  <c:v>-317122536.38946784</c:v>
                </c:pt>
                <c:pt idx="1187">
                  <c:v>-323690819.6656152</c:v>
                </c:pt>
                <c:pt idx="1188">
                  <c:v>-328787064.12211651</c:v>
                </c:pt>
                <c:pt idx="1189">
                  <c:v>-332407977.85813123</c:v>
                </c:pt>
                <c:pt idx="1190">
                  <c:v>-334559186.95919967</c:v>
                </c:pt>
                <c:pt idx="1191">
                  <c:v>-335255126.0308302</c:v>
                </c:pt>
                <c:pt idx="1192">
                  <c:v>-334518867.85038263</c:v>
                </c:pt>
                <c:pt idx="1193">
                  <c:v>-332381893.53116804</c:v>
                </c:pt>
                <c:pt idx="1194">
                  <c:v>-328883805.02377367</c:v>
                </c:pt>
                <c:pt idx="1195">
                  <c:v>-324071982.19693983</c:v>
                </c:pt>
                <c:pt idx="1196">
                  <c:v>-318001187.14079809</c:v>
                </c:pt>
                <c:pt idx="1197">
                  <c:v>-310733118.71597296</c:v>
                </c:pt>
                <c:pt idx="1198">
                  <c:v>-302335920.73016381</c:v>
                </c:pt>
                <c:pt idx="1199">
                  <c:v>-292883647.45674056</c:v>
                </c:pt>
                <c:pt idx="1200">
                  <c:v>-282455690.51509762</c:v>
                </c:pt>
                <c:pt idx="1201">
                  <c:v>-271136171.40792704</c:v>
                </c:pt>
                <c:pt idx="1202">
                  <c:v>-259013304.253968</c:v>
                </c:pt>
                <c:pt idx="1203">
                  <c:v>-246178733.46457648</c:v>
                </c:pt>
                <c:pt idx="1204">
                  <c:v>-232726851.28699836</c:v>
                </c:pt>
                <c:pt idx="1205">
                  <c:v>-218754100.27528134</c:v>
                </c:pt>
                <c:pt idx="1206">
                  <c:v>-204358265.85033178</c:v>
                </c:pt>
                <c:pt idx="1207">
                  <c:v>-189637764.17298231</c:v>
                </c:pt>
                <c:pt idx="1208">
                  <c:v>-174690930.57764894</c:v>
                </c:pt>
                <c:pt idx="1209">
                  <c:v>-159615313.79907167</c:v>
                </c:pt>
                <c:pt idx="1210">
                  <c:v>-144506981.17088026</c:v>
                </c:pt>
                <c:pt idx="1211">
                  <c:v>-129459839.8827329</c:v>
                </c:pt>
                <c:pt idx="1212">
                  <c:v>-114564979.2532385</c:v>
                </c:pt>
                <c:pt idx="1213">
                  <c:v>-99910038.809779093</c:v>
                </c:pt>
                <c:pt idx="1214">
                  <c:v>-85578606.764945403</c:v>
                </c:pt>
                <c:pt idx="1215">
                  <c:v>-71649653.244100869</c:v>
                </c:pt>
                <c:pt idx="1216">
                  <c:v>-58197002.351359144</c:v>
                </c:pt>
                <c:pt idx="1217">
                  <c:v>-45288846.863996834</c:v>
                </c:pt>
                <c:pt idx="1218">
                  <c:v>-32987309.020247519</c:v>
                </c:pt>
                <c:pt idx="1219">
                  <c:v>-21348050.514962792</c:v>
                </c:pt>
                <c:pt idx="1220">
                  <c:v>-10419934.444392622</c:v>
                </c:pt>
                <c:pt idx="1221">
                  <c:v>-244741.54811686277</c:v>
                </c:pt>
                <c:pt idx="1222">
                  <c:v>9143057.3141241074</c:v>
                </c:pt>
                <c:pt idx="1223">
                  <c:v>17716470.937237799</c:v>
                </c:pt>
                <c:pt idx="1224">
                  <c:v>25456098.718902364</c:v>
                </c:pt>
                <c:pt idx="1225">
                  <c:v>32350182.145421967</c:v>
                </c:pt>
                <c:pt idx="1226">
                  <c:v>38394596.62679705</c:v>
                </c:pt>
                <c:pt idx="1227">
                  <c:v>43592783.940549776</c:v>
                </c:pt>
                <c:pt idx="1228">
                  <c:v>47955625.989550889</c:v>
                </c:pt>
                <c:pt idx="1229">
                  <c:v>51501261.019180536</c:v>
                </c:pt>
                <c:pt idx="1230">
                  <c:v>54254843.870284766</c:v>
                </c:pt>
                <c:pt idx="1231">
                  <c:v>56248252.263423689</c:v>
                </c:pt>
                <c:pt idx="1232">
                  <c:v>57519741.51369416</c:v>
                </c:pt>
                <c:pt idx="1233">
                  <c:v>58113550.460965842</c:v>
                </c:pt>
                <c:pt idx="1234">
                  <c:v>58079461.764830098</c:v>
                </c:pt>
                <c:pt idx="1235">
                  <c:v>57472320.054221325</c:v>
                </c:pt>
                <c:pt idx="1236">
                  <c:v>56351511.736000441</c:v>
                </c:pt>
                <c:pt idx="1237">
                  <c:v>54780410.552460939</c:v>
                </c:pt>
                <c:pt idx="1238">
                  <c:v>52825793.232608035</c:v>
                </c:pt>
                <c:pt idx="1239">
                  <c:v>50557229.804282397</c:v>
                </c:pt>
                <c:pt idx="1240">
                  <c:v>48046453.322104938</c:v>
                </c:pt>
                <c:pt idx="1241">
                  <c:v>45366713.918415204</c:v>
                </c:pt>
                <c:pt idx="1242">
                  <c:v>42592122.199736387</c:v>
                </c:pt>
                <c:pt idx="1243">
                  <c:v>39796987.088985682</c:v>
                </c:pt>
                <c:pt idx="1244">
                  <c:v>37055153.253030524</c:v>
                </c:pt>
                <c:pt idx="1245">
                  <c:v>34439343.256113321</c:v>
                </c:pt>
                <c:pt idx="1246">
                  <c:v>32020509.541929178</c:v>
                </c:pt>
                <c:pt idx="1247">
                  <c:v>29867201.271226361</c:v>
                </c:pt>
                <c:pt idx="1248">
                  <c:v>28044950.928143486</c:v>
                </c:pt>
                <c:pt idx="1249">
                  <c:v>26615685.458008021</c:v>
                </c:pt>
                <c:pt idx="1250">
                  <c:v>25637166.513104305</c:v>
                </c:pt>
                <c:pt idx="1251">
                  <c:v>25162464.162367433</c:v>
                </c:pt>
                <c:pt idx="1252">
                  <c:v>25239468.167714715</c:v>
                </c:pt>
                <c:pt idx="1253">
                  <c:v>25910440.645675719</c:v>
                </c:pt>
                <c:pt idx="1254">
                  <c:v>27211613.620239198</c:v>
                </c:pt>
                <c:pt idx="1255">
                  <c:v>29172834.633731812</c:v>
                </c:pt>
                <c:pt idx="1256">
                  <c:v>31817263.219606698</c:v>
                </c:pt>
                <c:pt idx="1257">
                  <c:v>35161120.656926006</c:v>
                </c:pt>
                <c:pt idx="1258">
                  <c:v>39213495.02399832</c:v>
                </c:pt>
                <c:pt idx="1259">
                  <c:v>43976203.150967658</c:v>
                </c:pt>
                <c:pt idx="1260">
                  <c:v>49443710.641363055</c:v>
                </c:pt>
                <c:pt idx="1261">
                  <c:v>55603110.693835616</c:v>
                </c:pt>
                <c:pt idx="1262">
                  <c:v>62434162.010828167</c:v>
                </c:pt>
                <c:pt idx="1263">
                  <c:v>69909385.634046167</c:v>
                </c:pt>
                <c:pt idx="1264">
                  <c:v>77994220.10065642</c:v>
                </c:pt>
                <c:pt idx="1265">
                  <c:v>86647233.872452512</c:v>
                </c:pt>
                <c:pt idx="1266">
                  <c:v>95820393.556083709</c:v>
                </c:pt>
                <c:pt idx="1267">
                  <c:v>105459386.00908552</c:v>
                </c:pt>
                <c:pt idx="1268">
                  <c:v>115503992.01702747</c:v>
                </c:pt>
                <c:pt idx="1269">
                  <c:v>125888508.83466157</c:v>
                </c:pt>
                <c:pt idx="1270">
                  <c:v>136542218.51144171</c:v>
                </c:pt>
                <c:pt idx="1271">
                  <c:v>147389898.57197022</c:v>
                </c:pt>
                <c:pt idx="1272">
                  <c:v>158352371.29742301</c:v>
                </c:pt>
                <c:pt idx="1273">
                  <c:v>169347087.55723831</c:v>
                </c:pt>
                <c:pt idx="1274">
                  <c:v>180288740.87354428</c:v>
                </c:pt>
                <c:pt idx="1275">
                  <c:v>191089907.16594458</c:v>
                </c:pt>
                <c:pt idx="1276">
                  <c:v>201661705.42314261</c:v>
                </c:pt>
                <c:pt idx="1277">
                  <c:v>211914474.38197753</c:v>
                </c:pt>
                <c:pt idx="1278">
                  <c:v>221758460.16501379</c:v>
                </c:pt>
                <c:pt idx="1279">
                  <c:v>231104509.73586041</c:v>
                </c:pt>
                <c:pt idx="1280">
                  <c:v>239864764.97759321</c:v>
                </c:pt>
                <c:pt idx="1281">
                  <c:v>247953352.18443602</c:v>
                </c:pt>
                <c:pt idx="1282">
                  <c:v>255287061.78036121</c:v>
                </c:pt>
                <c:pt idx="1283">
                  <c:v>261786013.14034212</c:v>
                </c:pt>
                <c:pt idx="1284">
                  <c:v>267374299.49019453</c:v>
                </c:pt>
                <c:pt idx="1285">
                  <c:v>271980607.99854296</c:v>
                </c:pt>
                <c:pt idx="1286">
                  <c:v>275538810.34851241</c:v>
                </c:pt>
                <c:pt idx="1287">
                  <c:v>277988519.28583968</c:v>
                </c:pt>
                <c:pt idx="1288">
                  <c:v>279275606.8829658</c:v>
                </c:pt>
                <c:pt idx="1289">
                  <c:v>279352680.53321552</c:v>
                </c:pt>
                <c:pt idx="1290">
                  <c:v>278179512.99365264</c:v>
                </c:pt>
                <c:pt idx="1291">
                  <c:v>275723423.12720346</c:v>
                </c:pt>
                <c:pt idx="1292">
                  <c:v>271959604.35181129</c:v>
                </c:pt>
                <c:pt idx="1293">
                  <c:v>266871398.18406868</c:v>
                </c:pt>
                <c:pt idx="1294">
                  <c:v>260450510.66417742</c:v>
                </c:pt>
                <c:pt idx="1295">
                  <c:v>252697169.86526474</c:v>
                </c:pt>
                <c:pt idx="1296">
                  <c:v>243620223.11998177</c:v>
                </c:pt>
                <c:pt idx="1297">
                  <c:v>233237173.0377394</c:v>
                </c:pt>
                <c:pt idx="1298">
                  <c:v>221574151.8336674</c:v>
                </c:pt>
                <c:pt idx="1299">
                  <c:v>208665833.94209662</c:v>
                </c:pt>
                <c:pt idx="1300">
                  <c:v>194555287.33973747</c:v>
                </c:pt>
              </c:numCache>
            </c:numRef>
          </c:yVal>
          <c:smooth val="0"/>
        </c:ser>
        <c:ser>
          <c:idx val="3"/>
          <c:order val="3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5">
                    <a:alpha val="60000"/>
                  </a:schemeClr>
                </a:solidFill>
              </a:ln>
              <a:effectLst/>
            </c:spPr>
          </c:marker>
          <c:xVal>
            <c:numRef>
              <c:f>Лист1!$D$10:$D$1310</c:f>
              <c:numCache>
                <c:formatCode>General</c:formatCode>
                <c:ptCount val="1301"/>
                <c:pt idx="0">
                  <c:v>77000000</c:v>
                </c:pt>
                <c:pt idx="1">
                  <c:v>77317968.999543279</c:v>
                </c:pt>
                <c:pt idx="2">
                  <c:v>78268261.10014832</c:v>
                </c:pt>
                <c:pt idx="3">
                  <c:v>79840061.007180482</c:v>
                </c:pt>
                <c:pt idx="4">
                  <c:v>82015441.004540801</c:v>
                </c:pt>
                <c:pt idx="5">
                  <c:v>84769506.837656558</c:v>
                </c:pt>
                <c:pt idx="6">
                  <c:v>88070600.396752447</c:v>
                </c:pt>
                <c:pt idx="7">
                  <c:v>91880557.66138719</c:v>
                </c:pt>
                <c:pt idx="8">
                  <c:v>96155019.947268531</c:v>
                </c:pt>
                <c:pt idx="9">
                  <c:v>100843796.09099035</c:v>
                </c:pt>
                <c:pt idx="10">
                  <c:v>105891272.82060117</c:v>
                </c:pt>
                <c:pt idx="11">
                  <c:v>111236870.19269671</c:v>
                </c:pt>
                <c:pt idx="12">
                  <c:v>116815538.63278218</c:v>
                </c:pt>
                <c:pt idx="13">
                  <c:v>122558293.79752883</c:v>
                </c:pt>
                <c:pt idx="14">
                  <c:v>128392785.18764141</c:v>
                </c:pt>
                <c:pt idx="15">
                  <c:v>134243894.18051702</c:v>
                </c:pt>
                <c:pt idx="16">
                  <c:v>140034356.92465764</c:v>
                </c:pt>
                <c:pt idx="17">
                  <c:v>145685407.3445996</c:v>
                </c:pt>
                <c:pt idx="18">
                  <c:v>151117435.34739339</c:v>
                </c:pt>
                <c:pt idx="19">
                  <c:v>156250655.20058751</c:v>
                </c:pt>
                <c:pt idx="20">
                  <c:v>161005778.96816552</c:v>
                </c:pt>
                <c:pt idx="21">
                  <c:v>165304689.84558046</c:v>
                </c:pt>
                <c:pt idx="22">
                  <c:v>169071110.22828221</c:v>
                </c:pt>
                <c:pt idx="23">
                  <c:v>172231259.38001004</c:v>
                </c:pt>
                <c:pt idx="24">
                  <c:v>174714495.63739377</c:v>
                </c:pt>
                <c:pt idx="25">
                  <c:v>176453938.19557884</c:v>
                </c:pt>
                <c:pt idx="26">
                  <c:v>177387063.6648646</c:v>
                </c:pt>
                <c:pt idx="27">
                  <c:v>177456272.76966354</c:v>
                </c:pt>
                <c:pt idx="28">
                  <c:v>176609422.77712286</c:v>
                </c:pt>
                <c:pt idx="29">
                  <c:v>174800321.49190214</c:v>
                </c:pt>
                <c:pt idx="30">
                  <c:v>171989178.93404615</c:v>
                </c:pt>
                <c:pt idx="31">
                  <c:v>168143013.12655461</c:v>
                </c:pt>
                <c:pt idx="32">
                  <c:v>163236006.75585189</c:v>
                </c:pt>
                <c:pt idx="33">
                  <c:v>157249811.82940811</c:v>
                </c:pt>
                <c:pt idx="34">
                  <c:v>150173799.8375974</c:v>
                </c:pt>
                <c:pt idx="35">
                  <c:v>142005255.3286624</c:v>
                </c:pt>
                <c:pt idx="36">
                  <c:v>132749511.22342454</c:v>
                </c:pt>
                <c:pt idx="37">
                  <c:v>122420024.62703489</c:v>
                </c:pt>
                <c:pt idx="38">
                  <c:v>111038392.33542514</c:v>
                </c:pt>
                <c:pt idx="39">
                  <c:v>98634305.680924833</c:v>
                </c:pt>
                <c:pt idx="40">
                  <c:v>85245444.811452344</c:v>
                </c:pt>
                <c:pt idx="41">
                  <c:v>70917312.94743453</c:v>
                </c:pt>
                <c:pt idx="42">
                  <c:v>55703011.606821716</c:v>
                </c:pt>
                <c:pt idx="43">
                  <c:v>39662958.227946714</c:v>
                </c:pt>
                <c:pt idx="44">
                  <c:v>22864548.049254745</c:v>
                </c:pt>
                <c:pt idx="45">
                  <c:v>5381762.5209383518</c:v>
                </c:pt>
                <c:pt idx="46">
                  <c:v>-12705273.076855436</c:v>
                </c:pt>
                <c:pt idx="47">
                  <c:v>-31310779.754270434</c:v>
                </c:pt>
                <c:pt idx="48">
                  <c:v>-50343859.257321581</c:v>
                </c:pt>
                <c:pt idx="49">
                  <c:v>-69709069.092360988</c:v>
                </c:pt>
                <c:pt idx="50">
                  <c:v>-89307034.076952934</c:v>
                </c:pt>
                <c:pt idx="51">
                  <c:v>-109035090.08822334</c:v>
                </c:pt>
                <c:pt idx="52">
                  <c:v>-128787955.43493253</c:v>
                </c:pt>
                <c:pt idx="53">
                  <c:v>-148458425.06815153</c:v>
                </c:pt>
                <c:pt idx="54">
                  <c:v>-167938082.66911161</c:v>
                </c:pt>
                <c:pt idx="55">
                  <c:v>-187118025.51282471</c:v>
                </c:pt>
                <c:pt idx="56">
                  <c:v>-205889596.90353173</c:v>
                </c:pt>
                <c:pt idx="57">
                  <c:v>-224145120.9136712</c:v>
                </c:pt>
                <c:pt idx="58">
                  <c:v>-241778634.13237959</c:v>
                </c:pt>
                <c:pt idx="59">
                  <c:v>-258686609.14275241</c:v>
                </c:pt>
                <c:pt idx="60">
                  <c:v>-274768664.49910843</c:v>
                </c:pt>
                <c:pt idx="61">
                  <c:v>-289928256.06597447</c:v>
                </c:pt>
                <c:pt idx="62">
                  <c:v>-304073344.708763</c:v>
                </c:pt>
                <c:pt idx="63">
                  <c:v>-317117035.49125057</c:v>
                </c:pt>
                <c:pt idx="64">
                  <c:v>-328978183.73574781</c:v>
                </c:pt>
                <c:pt idx="65">
                  <c:v>-339581963.53685105</c:v>
                </c:pt>
                <c:pt idx="66">
                  <c:v>-348860394.58713144</c:v>
                </c:pt>
                <c:pt idx="67">
                  <c:v>-356752823.47111201</c:v>
                </c:pt>
                <c:pt idx="68">
                  <c:v>-363206355.91021729</c:v>
                </c:pt>
                <c:pt idx="69">
                  <c:v>-368176236.79365277</c:v>
                </c:pt>
                <c:pt idx="70">
                  <c:v>-371626175.20581144</c:v>
                </c:pt>
                <c:pt idx="71">
                  <c:v>-373528612.05703866</c:v>
                </c:pt>
                <c:pt idx="72">
                  <c:v>-373864928.33851612</c:v>
                </c:pt>
                <c:pt idx="73">
                  <c:v>-372625592.45060122</c:v>
                </c:pt>
                <c:pt idx="74">
                  <c:v>-369810245.49403495</c:v>
                </c:pt>
                <c:pt idx="75">
                  <c:v>-365427723.86176968</c:v>
                </c:pt>
                <c:pt idx="76">
                  <c:v>-359496018.92247546</c:v>
                </c:pt>
                <c:pt idx="77">
                  <c:v>-352042174.04172504</c:v>
                </c:pt>
                <c:pt idx="78">
                  <c:v>-343102119.64008725</c:v>
                </c:pt>
                <c:pt idx="79">
                  <c:v>-332720447.43554103</c:v>
                </c:pt>
                <c:pt idx="80">
                  <c:v>-320950125.45746934</c:v>
                </c:pt>
                <c:pt idx="81">
                  <c:v>-307852155.84775853</c:v>
                </c:pt>
                <c:pt idx="82">
                  <c:v>-293495177.87807208</c:v>
                </c:pt>
                <c:pt idx="83">
                  <c:v>-277955019.00814712</c:v>
                </c:pt>
                <c:pt idx="84">
                  <c:v>-261314197.18506306</c:v>
                </c:pt>
                <c:pt idx="85">
                  <c:v>-243661377.93510252</c:v>
                </c:pt>
                <c:pt idx="86">
                  <c:v>-225090790.12547874</c:v>
                </c:pt>
                <c:pt idx="87">
                  <c:v>-205701604.57044971</c:v>
                </c:pt>
                <c:pt idx="88">
                  <c:v>-185597279.9229899</c:v>
                </c:pt>
                <c:pt idx="89">
                  <c:v>-164884880.52730286</c:v>
                </c:pt>
                <c:pt idx="90">
                  <c:v>-143674371.10729337</c:v>
                </c:pt>
                <c:pt idx="91">
                  <c:v>-122077893.33024035</c:v>
                </c:pt>
                <c:pt idx="92">
                  <c:v>-100209029.41209505</c:v>
                </c:pt>
                <c:pt idx="93">
                  <c:v>-78182058.020166188</c:v>
                </c:pt>
                <c:pt idx="94">
                  <c:v>-56111207.779785097</c:v>
                </c:pt>
                <c:pt idx="95">
                  <c:v>-34109913.703513615</c:v>
                </c:pt>
                <c:pt idx="96">
                  <c:v>-12290081.834483989</c:v>
                </c:pt>
                <c:pt idx="97">
                  <c:v>9238632.6702447906</c:v>
                </c:pt>
                <c:pt idx="98">
                  <c:v>30369528.894367695</c:v>
                </c:pt>
                <c:pt idx="99">
                  <c:v>50999539.974495746</c:v>
                </c:pt>
                <c:pt idx="100">
                  <c:v>71029884.567039415</c:v>
                </c:pt>
                <c:pt idx="101">
                  <c:v>90366685.379919395</c:v>
                </c:pt>
                <c:pt idx="102">
                  <c:v>108921550.42558077</c:v>
                </c:pt>
                <c:pt idx="103">
                  <c:v>126612112.92980278</c:v>
                </c:pt>
                <c:pt idx="104">
                  <c:v>143362526.13844079</c:v>
                </c:pt>
                <c:pt idx="105">
                  <c:v>159103909.59918016</c:v>
                </c:pt>
                <c:pt idx="106">
                  <c:v>173774743.85517281</c:v>
                </c:pt>
                <c:pt idx="107">
                  <c:v>187321210.86939758</c:v>
                </c:pt>
                <c:pt idx="108">
                  <c:v>199697477.89989412</c:v>
                </c:pt>
                <c:pt idx="109">
                  <c:v>210865922.96370751</c:v>
                </c:pt>
                <c:pt idx="110">
                  <c:v>220797300.45835921</c:v>
                </c:pt>
                <c:pt idx="111">
                  <c:v>229470845.95072824</c:v>
                </c:pt>
                <c:pt idx="112">
                  <c:v>236874319.59113753</c:v>
                </c:pt>
                <c:pt idx="113">
                  <c:v>243003988.06187773</c:v>
                </c:pt>
                <c:pt idx="114">
                  <c:v>247864545.42101967</c:v>
                </c:pt>
                <c:pt idx="115">
                  <c:v>251468973.65085393</c:v>
                </c:pt>
                <c:pt idx="116">
                  <c:v>253838344.16230667</c:v>
                </c:pt>
                <c:pt idx="117">
                  <c:v>255001561.93898395</c:v>
                </c:pt>
                <c:pt idx="118">
                  <c:v>254995054.42387816</c:v>
                </c:pt>
                <c:pt idx="119">
                  <c:v>253862407.65515161</c:v>
                </c:pt>
                <c:pt idx="120">
                  <c:v>251653952.54180092</c:v>
                </c:pt>
                <c:pt idx="121">
                  <c:v>248426304.5326013</c:v>
                </c:pt>
                <c:pt idx="122">
                  <c:v>244241860.26981586</c:v>
                </c:pt>
                <c:pt idx="123">
                  <c:v>239168255.13028324</c:v>
                </c:pt>
                <c:pt idx="124">
                  <c:v>233277785.83836311</c:v>
                </c:pt>
                <c:pt idx="125">
                  <c:v>226646802.58574268</c:v>
                </c:pt>
                <c:pt idx="126">
                  <c:v>219355075.31047431</c:v>
                </c:pt>
                <c:pt idx="127">
                  <c:v>211485138.97020441</c:v>
                </c:pt>
                <c:pt idx="128">
                  <c:v>203121622.7910656</c:v>
                </c:pt>
                <c:pt idx="129">
                  <c:v>194350568.58303854</c:v>
                </c:pt>
                <c:pt idx="130">
                  <c:v>185258743.28397799</c:v>
                </c:pt>
                <c:pt idx="131">
                  <c:v>175932950.92743689</c:v>
                </c:pt>
                <c:pt idx="132">
                  <c:v>166459349.22365621</c:v>
                </c:pt>
                <c:pt idx="133">
                  <c:v>156922775.8987245</c:v>
                </c:pt>
                <c:pt idx="134">
                  <c:v>147406089.85425878</c:v>
                </c:pt>
                <c:pt idx="135">
                  <c:v>137989532.08968845</c:v>
                </c:pt>
                <c:pt idx="136">
                  <c:v>128750111.17221028</c:v>
                </c:pt>
                <c:pt idx="137">
                  <c:v>119761017.84694824</c:v>
                </c:pt>
                <c:pt idx="138">
                  <c:v>111091073.15320989</c:v>
                </c:pt>
                <c:pt idx="139">
                  <c:v>102804214.1537174</c:v>
                </c:pt>
                <c:pt idx="140">
                  <c:v>94959021.094208941</c:v>
                </c:pt>
                <c:pt idx="141">
                  <c:v>87608289.49305284</c:v>
                </c:pt>
                <c:pt idx="142">
                  <c:v>80798650.316855371</c:v>
                </c:pt>
                <c:pt idx="143">
                  <c:v>74570241.031031519</c:v>
                </c:pt>
                <c:pt idx="144">
                  <c:v>68956429.926709414</c:v>
                </c:pt>
                <c:pt idx="145">
                  <c:v>63983595.720020324</c:v>
                </c:pt>
                <c:pt idx="146">
                  <c:v>59670963.99983421</c:v>
                </c:pt>
                <c:pt idx="147">
                  <c:v>56030501.66844824</c:v>
                </c:pt>
                <c:pt idx="148">
                  <c:v>53066870.079852164</c:v>
                </c:pt>
                <c:pt idx="149">
                  <c:v>50777437.135255933</c:v>
                </c:pt>
                <c:pt idx="150">
                  <c:v>49152348.148884028</c:v>
                </c:pt>
                <c:pt idx="151">
                  <c:v>48174654.851947278</c:v>
                </c:pt>
                <c:pt idx="152">
                  <c:v>47820501.462520346</c:v>
                </c:pt>
                <c:pt idx="153">
                  <c:v>48059366.317041606</c:v>
                </c:pt>
                <c:pt idx="154">
                  <c:v>48854357.138558462</c:v>
                </c:pt>
                <c:pt idx="155">
                  <c:v>50162557.610767514</c:v>
                </c:pt>
                <c:pt idx="156">
                  <c:v>51935422.538399979</c:v>
                </c:pt>
                <c:pt idx="157">
                  <c:v>54119218.506443202</c:v>
                </c:pt>
                <c:pt idx="158">
                  <c:v>56655506.605843842</c:v>
                </c:pt>
                <c:pt idx="159">
                  <c:v>59481663.474246204</c:v>
                </c:pt>
                <c:pt idx="160">
                  <c:v>62531436.609378174</c:v>
                </c:pt>
                <c:pt idx="161">
                  <c:v>65735529.652073987</c:v>
                </c:pt>
                <c:pt idx="162">
                  <c:v>69022213.107549772</c:v>
                </c:pt>
                <c:pt idx="163">
                  <c:v>72317955.779153749</c:v>
                </c:pt>
                <c:pt idx="164">
                  <c:v>75548072.029806763</c:v>
                </c:pt>
                <c:pt idx="165">
                  <c:v>78637379.86398004</c:v>
                </c:pt>
                <c:pt idx="166">
                  <c:v>81510864.738180161</c:v>
                </c:pt>
                <c:pt idx="167">
                  <c:v>84094343.961215004</c:v>
                </c:pt>
                <c:pt idx="168">
                  <c:v>86315126.537311941</c:v>
                </c:pt>
                <c:pt idx="169">
                  <c:v>88102663.335561544</c:v>
                </c:pt>
                <c:pt idx="170">
                  <c:v>89389182.53790912</c:v>
                </c:pt>
                <c:pt idx="171">
                  <c:v>90110305.424532667</c:v>
                </c:pt>
                <c:pt idx="172">
                  <c:v>90205637.699145377</c:v>
                </c:pt>
                <c:pt idx="173">
                  <c:v>89619331.736464754</c:v>
                </c:pt>
                <c:pt idx="174">
                  <c:v>88300615.348502234</c:v>
                </c:pt>
                <c:pt idx="175">
                  <c:v>86204282.913817078</c:v>
                </c:pt>
                <c:pt idx="176">
                  <c:v>83291144.992669344</c:v>
                </c:pt>
                <c:pt idx="177">
                  <c:v>79528432.858987182</c:v>
                </c:pt>
                <c:pt idx="178">
                  <c:v>74890154.714973077</c:v>
                </c:pt>
                <c:pt idx="179">
                  <c:v>69357400.713535547</c:v>
                </c:pt>
                <c:pt idx="180">
                  <c:v>62918594.294867814</c:v>
                </c:pt>
                <c:pt idx="181">
                  <c:v>55569687.743586913</c:v>
                </c:pt>
                <c:pt idx="182">
                  <c:v>47314300.288930357</c:v>
                </c:pt>
                <c:pt idx="183">
                  <c:v>38163797.499476835</c:v>
                </c:pt>
                <c:pt idx="184">
                  <c:v>28137311.162563413</c:v>
                </c:pt>
                <c:pt idx="185">
                  <c:v>17261699.283720478</c:v>
                </c:pt>
                <c:pt idx="186">
                  <c:v>5571446.2897569537</c:v>
                </c:pt>
                <c:pt idx="187">
                  <c:v>-6891496.0327353776</c:v>
                </c:pt>
                <c:pt idx="188">
                  <c:v>-20077925.887061089</c:v>
                </c:pt>
                <c:pt idx="189">
                  <c:v>-33931665.690060571</c:v>
                </c:pt>
                <c:pt idx="190">
                  <c:v>-48389891.327728733</c:v>
                </c:pt>
                <c:pt idx="191">
                  <c:v>-63383514.186315209</c:v>
                </c:pt>
                <c:pt idx="192">
                  <c:v>-78837613.304219991</c:v>
                </c:pt>
                <c:pt idx="193">
                  <c:v>-94671914.611094296</c:v>
                </c:pt>
                <c:pt idx="194">
                  <c:v>-110801313.86378846</c:v>
                </c:pt>
                <c:pt idx="195">
                  <c:v>-127136439.5567511</c:v>
                </c:pt>
                <c:pt idx="196">
                  <c:v>-143584251.77973789</c:v>
                </c:pt>
                <c:pt idx="197">
                  <c:v>-160048672.72043249</c:v>
                </c:pt>
                <c:pt idx="198">
                  <c:v>-176431244.26592001</c:v>
                </c:pt>
                <c:pt idx="199">
                  <c:v>-192631807.94669023</c:v>
                </c:pt>
                <c:pt idx="200">
                  <c:v>-208549202.2915599</c:v>
                </c:pt>
                <c:pt idx="201">
                  <c:v>-224081972.52292818</c:v>
                </c:pt>
                <c:pt idx="202">
                  <c:v>-239129087.42012244</c:v>
                </c:pt>
                <c:pt idx="203">
                  <c:v>-253590658.11509359</c:v>
                </c:pt>
                <c:pt idx="204">
                  <c:v>-267368653.55980465</c:v>
                </c:pt>
                <c:pt idx="205">
                  <c:v>-280367607.41857916</c:v>
                </c:pt>
                <c:pt idx="206">
                  <c:v>-292495311.19133228</c:v>
                </c:pt>
                <c:pt idx="207">
                  <c:v>-303663488.46463311</c:v>
                </c:pt>
                <c:pt idx="208">
                  <c:v>-313788445.31630898</c:v>
                </c:pt>
                <c:pt idx="209">
                  <c:v>-322791692.06482685</c:v>
                </c:pt>
                <c:pt idx="210">
                  <c:v>-330600531.75583613</c:v>
                </c:pt>
                <c:pt idx="211">
                  <c:v>-337148611.01349699</c:v>
                </c:pt>
                <c:pt idx="212">
                  <c:v>-342376429.15188265</c:v>
                </c:pt>
                <c:pt idx="213">
                  <c:v>-346231801.73984259</c:v>
                </c:pt>
                <c:pt idx="214">
                  <c:v>-348670275.13907564</c:v>
                </c:pt>
                <c:pt idx="215">
                  <c:v>-349655488.88739896</c:v>
                </c:pt>
                <c:pt idx="216">
                  <c:v>-349159483.17469895</c:v>
                </c:pt>
                <c:pt idx="217">
                  <c:v>-347162949.0550977</c:v>
                </c:pt>
                <c:pt idx="218">
                  <c:v>-343655419.4525125</c:v>
                </c:pt>
                <c:pt idx="219">
                  <c:v>-338635399.44500899</c:v>
                </c:pt>
                <c:pt idx="220">
                  <c:v>-332110434.75299776</c:v>
                </c:pt>
                <c:pt idx="221">
                  <c:v>-324097117.80415553</c:v>
                </c:pt>
                <c:pt idx="222">
                  <c:v>-314621031.2006861</c:v>
                </c:pt>
                <c:pt idx="223">
                  <c:v>-303716628.86882389</c:v>
                </c:pt>
                <c:pt idx="224">
                  <c:v>-291427055.62299573</c:v>
                </c:pt>
                <c:pt idx="225">
                  <c:v>-277803906.32444525</c:v>
                </c:pt>
                <c:pt idx="226">
                  <c:v>-262906926.25312179</c:v>
                </c:pt>
                <c:pt idx="227">
                  <c:v>-246803654.73896468</c:v>
                </c:pt>
                <c:pt idx="228">
                  <c:v>-229569014.51128501</c:v>
                </c:pt>
                <c:pt idx="229">
                  <c:v>-211284849.61966801</c:v>
                </c:pt>
                <c:pt idx="230">
                  <c:v>-192039415.15380871</c:v>
                </c:pt>
                <c:pt idx="231">
                  <c:v>-171926822.34020936</c:v>
                </c:pt>
                <c:pt idx="232">
                  <c:v>-151046442.91808724</c:v>
                </c:pt>
                <c:pt idx="233">
                  <c:v>-129502276.99281815</c:v>
                </c:pt>
                <c:pt idx="234">
                  <c:v>-107402288.83057195</c:v>
                </c:pt>
                <c:pt idx="235">
                  <c:v>-84857715.290529162</c:v>
                </c:pt>
                <c:pt idx="236">
                  <c:v>-61982351.789498776</c:v>
                </c:pt>
                <c:pt idx="237">
                  <c:v>-38891820.856412299</c:v>
                </c:pt>
                <c:pt idx="238">
                  <c:v>-15702828.459868962</c:v>
                </c:pt>
                <c:pt idx="239">
                  <c:v>7467586.6202929262</c:v>
                </c:pt>
                <c:pt idx="240">
                  <c:v>30502805.057148583</c:v>
                </c:pt>
                <c:pt idx="241">
                  <c:v>53287375.545935661</c:v>
                </c:pt>
                <c:pt idx="242">
                  <c:v>75707754.376360416</c:v>
                </c:pt>
                <c:pt idx="243">
                  <c:v>97653030.773259297</c:v>
                </c:pt>
                <c:pt idx="244">
                  <c:v>119015632.87651704</c:v>
                </c:pt>
                <c:pt idx="245">
                  <c:v>139692009.3741886</c:v>
                </c:pt>
                <c:pt idx="246">
                  <c:v>159583281.98226324</c:v>
                </c:pt>
                <c:pt idx="247">
                  <c:v>178595864.17906016</c:v>
                </c:pt>
                <c:pt idx="248">
                  <c:v>196642041.85029846</c:v>
                </c:pt>
                <c:pt idx="249">
                  <c:v>213640511.7806198</c:v>
                </c:pt>
                <c:pt idx="250">
                  <c:v>229516874.23664939</c:v>
                </c:pt>
                <c:pt idx="251">
                  <c:v>244204076.22333369</c:v>
                </c:pt>
                <c:pt idx="252">
                  <c:v>257642802.3567456</c:v>
                </c:pt>
                <c:pt idx="253">
                  <c:v>269781810.68019021</c:v>
                </c:pt>
                <c:pt idx="254">
                  <c:v>280578211.15339303</c:v>
                </c:pt>
                <c:pt idx="255">
                  <c:v>289997684.96387267</c:v>
                </c:pt>
                <c:pt idx="256">
                  <c:v>298014643.24217194</c:v>
                </c:pt>
                <c:pt idx="257">
                  <c:v>304612324.20527744</c:v>
                </c:pt>
                <c:pt idx="258">
                  <c:v>309782828.20200062</c:v>
                </c:pt>
                <c:pt idx="259">
                  <c:v>313527090.58705455</c:v>
                </c:pt>
                <c:pt idx="260">
                  <c:v>315854792.80365062</c:v>
                </c:pt>
                <c:pt idx="261">
                  <c:v>316784212.50435835</c:v>
                </c:pt>
                <c:pt idx="262">
                  <c:v>316342013.98338282</c:v>
                </c:pt>
                <c:pt idx="263">
                  <c:v>314562980.62706029</c:v>
                </c:pt>
                <c:pt idx="264">
                  <c:v>311489691.51005459</c:v>
                </c:pt>
                <c:pt idx="265">
                  <c:v>307172144.66936541</c:v>
                </c:pt>
                <c:pt idx="266">
                  <c:v>301667329.97384506</c:v>
                </c:pt>
                <c:pt idx="267">
                  <c:v>295038754.87065041</c:v>
                </c:pt>
                <c:pt idx="268">
                  <c:v>287355926.62922567</c:v>
                </c:pt>
                <c:pt idx="269">
                  <c:v>278693795.01555568</c:v>
                </c:pt>
                <c:pt idx="270">
                  <c:v>269132159.61225408</c:v>
                </c:pt>
                <c:pt idx="271">
                  <c:v>258755046.25146246</c:v>
                </c:pt>
                <c:pt idx="272">
                  <c:v>247650057.24573022</c:v>
                </c:pt>
                <c:pt idx="273">
                  <c:v>235907700.28538543</c:v>
                </c:pt>
                <c:pt idx="274">
                  <c:v>223620701.01811162</c:v>
                </c:pt>
                <c:pt idx="275">
                  <c:v>210883304.43638432</c:v>
                </c:pt>
                <c:pt idx="276">
                  <c:v>197790570.27036035</c:v>
                </c:pt>
                <c:pt idx="277">
                  <c:v>184437667.61720616</c:v>
                </c:pt>
                <c:pt idx="278">
                  <c:v>170919174.03248951</c:v>
                </c:pt>
                <c:pt idx="279">
                  <c:v>157328384.26520437</c:v>
                </c:pt>
                <c:pt idx="280">
                  <c:v>143756633.7355842</c:v>
                </c:pt>
                <c:pt idx="281">
                  <c:v>130292641.73475917</c:v>
                </c:pt>
                <c:pt idx="282">
                  <c:v>117021879.16837648</c:v>
                </c:pt>
                <c:pt idx="283">
                  <c:v>104025965.47377931</c:v>
                </c:pt>
                <c:pt idx="284">
                  <c:v>91382099.113631845</c:v>
                </c:pt>
                <c:pt idx="285">
                  <c:v>79162525.789708763</c:v>
                </c:pt>
                <c:pt idx="286">
                  <c:v>67434048.230871126</c:v>
                </c:pt>
                <c:pt idx="287">
                  <c:v>56257581.091186792</c:v>
                </c:pt>
                <c:pt idx="288">
                  <c:v>45687754.150123656</c:v>
                </c:pt>
                <c:pt idx="289">
                  <c:v>35772566.639276087</c:v>
                </c:pt>
                <c:pt idx="290">
                  <c:v>26553095.131958663</c:v>
                </c:pt>
                <c:pt idx="291">
                  <c:v>18063257.026092023</c:v>
                </c:pt>
                <c:pt idx="292">
                  <c:v>10329631.230130166</c:v>
                </c:pt>
                <c:pt idx="293">
                  <c:v>3371337.2294952273</c:v>
                </c:pt>
                <c:pt idx="294">
                  <c:v>-2800026.7297124565</c:v>
                </c:pt>
                <c:pt idx="295">
                  <c:v>-8180386.0487776697</c:v>
                </c:pt>
                <c:pt idx="296">
                  <c:v>-12773132.932878166</c:v>
                </c:pt>
                <c:pt idx="297">
                  <c:v>-16589010.898808002</c:v>
                </c:pt>
                <c:pt idx="298">
                  <c:v>-19645941.677939937</c:v>
                </c:pt>
                <c:pt idx="299">
                  <c:v>-21968795.991583541</c:v>
                </c:pt>
                <c:pt idx="300">
                  <c:v>-23589110.097678572</c:v>
                </c:pt>
                <c:pt idx="301">
                  <c:v>-24544750.415072396</c:v>
                </c:pt>
                <c:pt idx="302">
                  <c:v>-24879528.921411455</c:v>
                </c:pt>
                <c:pt idx="303">
                  <c:v>-24642772.390089557</c:v>
                </c:pt>
                <c:pt idx="304">
                  <c:v>-23888848.877910659</c:v>
                </c:pt>
                <c:pt idx="305">
                  <c:v>-22676655.19565171</c:v>
                </c:pt>
                <c:pt idx="306">
                  <c:v>-21069069.386116467</c:v>
                </c:pt>
                <c:pt idx="307">
                  <c:v>-19132372.496401832</c:v>
                </c:pt>
                <c:pt idx="308">
                  <c:v>-16935644.161009543</c:v>
                </c:pt>
                <c:pt idx="309">
                  <c:v>-14550136.708399411</c:v>
                </c:pt>
                <c:pt idx="310">
                  <c:v>-12048632.664185768</c:v>
                </c:pt>
                <c:pt idx="311">
                  <c:v>-9504790.6481676754</c:v>
                </c:pt>
                <c:pt idx="312">
                  <c:v>-6992484.7489045151</c:v>
                </c:pt>
                <c:pt idx="313">
                  <c:v>-4585142.5079020709</c:v>
                </c:pt>
                <c:pt idx="314">
                  <c:v>-2355086.6553539634</c:v>
                </c:pt>
                <c:pt idx="315">
                  <c:v>-372885.71066615731</c:v>
                </c:pt>
                <c:pt idx="316">
                  <c:v>1293281.5060742646</c:v>
                </c:pt>
                <c:pt idx="317">
                  <c:v>2578242.5104321986</c:v>
                </c:pt>
                <c:pt idx="318">
                  <c:v>3420424.1385225654</c:v>
                </c:pt>
                <c:pt idx="319">
                  <c:v>3762417.2592471838</c:v>
                </c:pt>
                <c:pt idx="320">
                  <c:v>3551508.8053638786</c:v>
                </c:pt>
                <c:pt idx="321">
                  <c:v>2740176.9607151896</c:v>
                </c:pt>
                <c:pt idx="322">
                  <c:v>1286545.6180595309</c:v>
                </c:pt>
                <c:pt idx="323">
                  <c:v>-845205.47170169652</c:v>
                </c:pt>
                <c:pt idx="324">
                  <c:v>-3684478.1048199534</c:v>
                </c:pt>
                <c:pt idx="325">
                  <c:v>-7253943.4726752043</c:v>
                </c:pt>
                <c:pt idx="326">
                  <c:v>-11569282.961012304</c:v>
                </c:pt>
                <c:pt idx="327">
                  <c:v>-16638984.010468215</c:v>
                </c:pt>
                <c:pt idx="328">
                  <c:v>-22464192.733839959</c:v>
                </c:pt>
                <c:pt idx="329">
                  <c:v>-29038624.558028609</c:v>
                </c:pt>
                <c:pt idx="330">
                  <c:v>-36348533.721323341</c:v>
                </c:pt>
                <c:pt idx="331">
                  <c:v>-44372742.012912989</c:v>
                </c:pt>
                <c:pt idx="332">
                  <c:v>-53082726.694537669</c:v>
                </c:pt>
                <c:pt idx="333">
                  <c:v>-62442767.097340286</c:v>
                </c:pt>
                <c:pt idx="334">
                  <c:v>-72410148.943582073</c:v>
                </c:pt>
                <c:pt idx="335">
                  <c:v>-82935425.006235197</c:v>
                </c:pt>
                <c:pt idx="336">
                  <c:v>-93962730.292835802</c:v>
                </c:pt>
                <c:pt idx="337">
                  <c:v>-105430149.52651438</c:v>
                </c:pt>
                <c:pt idx="338">
                  <c:v>-117270134.2999451</c:v>
                </c:pt>
                <c:pt idx="339">
                  <c:v>-129409966.89997905</c:v>
                </c:pt>
                <c:pt idx="340">
                  <c:v>-141772267.44482642</c:v>
                </c:pt>
                <c:pt idx="341">
                  <c:v>-154275540.64443332</c:v>
                </c:pt>
                <c:pt idx="342">
                  <c:v>-166834758.19067067</c:v>
                </c:pt>
                <c:pt idx="343">
                  <c:v>-179361972.50937113</c:v>
                </c:pt>
                <c:pt idx="344">
                  <c:v>-191766957.36317295</c:v>
                </c:pt>
                <c:pt idx="345">
                  <c:v>-203957870.58439565</c:v>
                </c:pt>
                <c:pt idx="346">
                  <c:v>-215841934.04231441</c:v>
                </c:pt>
                <c:pt idx="347">
                  <c:v>-227326125.81060153</c:v>
                </c:pt>
                <c:pt idx="348">
                  <c:v>-238317879.39934617</c:v>
                </c:pt>
                <c:pt idx="349">
                  <c:v>-248725784.85276735</c:v>
                </c:pt>
                <c:pt idx="350">
                  <c:v>-258460286.48897117</c:v>
                </c:pt>
                <c:pt idx="351">
                  <c:v>-267434372.07207939</c:v>
                </c:pt>
                <c:pt idx="352">
                  <c:v>-275564248.25970864</c:v>
                </c:pt>
                <c:pt idx="353">
                  <c:v>-282769997.25969809</c:v>
                </c:pt>
                <c:pt idx="354">
                  <c:v>-288976209.75858295</c:v>
                </c:pt>
                <c:pt idx="355">
                  <c:v>-294112589.349594</c:v>
                </c:pt>
                <c:pt idx="356">
                  <c:v>-298114523.88877583</c:v>
                </c:pt>
                <c:pt idx="357">
                  <c:v>-300923619.44266891</c:v>
                </c:pt>
                <c:pt idx="358">
                  <c:v>-302488192.7581811</c:v>
                </c:pt>
                <c:pt idx="359">
                  <c:v>-302763718.48283601</c:v>
                </c:pt>
                <c:pt idx="360">
                  <c:v>-301713227.68931556</c:v>
                </c:pt>
                <c:pt idx="361">
                  <c:v>-299307654.60976022</c:v>
                </c:pt>
                <c:pt idx="362">
                  <c:v>-295526128.86004448</c:v>
                </c:pt>
                <c:pt idx="363">
                  <c:v>-290356210.82943475</c:v>
                </c:pt>
                <c:pt idx="364">
                  <c:v>-283794068.32380629</c:v>
                </c:pt>
                <c:pt idx="365">
                  <c:v>-275844592.97784686</c:v>
                </c:pt>
                <c:pt idx="366">
                  <c:v>-266521455.39029914</c:v>
                </c:pt>
                <c:pt idx="367">
                  <c:v>-255847098.38304317</c:v>
                </c:pt>
                <c:pt idx="368">
                  <c:v>-243852668.23640668</c:v>
                </c:pt>
                <c:pt idx="369">
                  <c:v>-230577884.2061823</c:v>
                </c:pt>
                <c:pt idx="370">
                  <c:v>-216070847.07908601</c:v>
                </c:pt>
                <c:pt idx="371">
                  <c:v>-200387787.96948215</c:v>
                </c:pt>
                <c:pt idx="372">
                  <c:v>-183592758.99783456</c:v>
                </c:pt>
                <c:pt idx="373">
                  <c:v>-165757267.91729149</c:v>
                </c:pt>
                <c:pt idx="374">
                  <c:v>-146959859.16592264</c:v>
                </c:pt>
                <c:pt idx="375">
                  <c:v>-127285644.21538614</c:v>
                </c:pt>
                <c:pt idx="376">
                  <c:v>-106825784.45927036</c:v>
                </c:pt>
                <c:pt idx="377">
                  <c:v>-85676930.233316675</c:v>
                </c:pt>
                <c:pt idx="378">
                  <c:v>-63940619.882581122</c:v>
                </c:pt>
                <c:pt idx="379">
                  <c:v>-41722643.084959075</c:v>
                </c:pt>
                <c:pt idx="380">
                  <c:v>-19132372.904198594</c:v>
                </c:pt>
                <c:pt idx="381">
                  <c:v>3717928.7233834118</c:v>
                </c:pt>
                <c:pt idx="382">
                  <c:v>26713827.1675051</c:v>
                </c:pt>
                <c:pt idx="383">
                  <c:v>49739447.885890529</c:v>
                </c:pt>
                <c:pt idx="384">
                  <c:v>72678220.623623118</c:v>
                </c:pt>
                <c:pt idx="385">
                  <c:v>95413629.757834837</c:v>
                </c:pt>
                <c:pt idx="386">
                  <c:v>117829965.46804188</c:v>
                </c:pt>
                <c:pt idx="387">
                  <c:v>139813070.40380707</c:v>
                </c:pt>
                <c:pt idx="388">
                  <c:v>161251076.55165759</c:v>
                </c:pt>
                <c:pt idx="389">
                  <c:v>182035127.07221723</c:v>
                </c:pt>
                <c:pt idx="390">
                  <c:v>202060077.98577148</c:v>
                </c:pt>
                <c:pt idx="391">
                  <c:v>221225174.72920156</c:v>
                </c:pt>
                <c:pt idx="392">
                  <c:v>239434698.78833157</c:v>
                </c:pt>
                <c:pt idx="393">
                  <c:v>256598579.82590526</c:v>
                </c:pt>
                <c:pt idx="394">
                  <c:v>272632968.97505218</c:v>
                </c:pt>
                <c:pt idx="395">
                  <c:v>287460769.24938506</c:v>
                </c:pt>
                <c:pt idx="396">
                  <c:v>301012119.33171749</c:v>
                </c:pt>
                <c:pt idx="397">
                  <c:v>313224827.34152168</c:v>
                </c:pt>
                <c:pt idx="398">
                  <c:v>324044751.54415965</c:v>
                </c:pt>
                <c:pt idx="399">
                  <c:v>333426125.34997356</c:v>
                </c:pt>
                <c:pt idx="400">
                  <c:v>341331824.35562456</c:v>
                </c:pt>
                <c:pt idx="401">
                  <c:v>347733573.60072565</c:v>
                </c:pt>
                <c:pt idx="402">
                  <c:v>352612093.64664364</c:v>
                </c:pt>
                <c:pt idx="403">
                  <c:v>355957184.52821672</c:v>
                </c:pt>
                <c:pt idx="404">
                  <c:v>357767747.07974887</c:v>
                </c:pt>
                <c:pt idx="405">
                  <c:v>358051741.59069496</c:v>
                </c:pt>
                <c:pt idx="406">
                  <c:v>356826084.20058668</c:v>
                </c:pt>
                <c:pt idx="407">
                  <c:v>354116481.89365685</c:v>
                </c:pt>
                <c:pt idx="408">
                  <c:v>349957207.39793897</c:v>
                </c:pt>
                <c:pt idx="409">
                  <c:v>344390815.7281189</c:v>
                </c:pt>
                <c:pt idx="410">
                  <c:v>337467804.53288287</c:v>
                </c:pt>
                <c:pt idx="411">
                  <c:v>329246220.81284267</c:v>
                </c:pt>
                <c:pt idx="412">
                  <c:v>319791216.96135432</c:v>
                </c:pt>
                <c:pt idx="413">
                  <c:v>309174559.44484127</c:v>
                </c:pt>
                <c:pt idx="414">
                  <c:v>297474093.77889001</c:v>
                </c:pt>
                <c:pt idx="415">
                  <c:v>284773169.76897961</c:v>
                </c:pt>
                <c:pt idx="416">
                  <c:v>271160031.26784265</c:v>
                </c:pt>
                <c:pt idx="417">
                  <c:v>256727174.95316273</c:v>
                </c:pt>
                <c:pt idx="418">
                  <c:v>241570682.84768629</c:v>
                </c:pt>
                <c:pt idx="419">
                  <c:v>225789533.48729584</c:v>
                </c:pt>
                <c:pt idx="420">
                  <c:v>209484896.78981909</c:v>
                </c:pt>
                <c:pt idx="421">
                  <c:v>192759417.78726289</c:v>
                </c:pt>
                <c:pt idx="422">
                  <c:v>175716494.45597711</c:v>
                </c:pt>
                <c:pt idx="423">
                  <c:v>158459554.91245407</c:v>
                </c:pt>
                <c:pt idx="424">
                  <c:v>141091339.23683873</c:v>
                </c:pt>
                <c:pt idx="425">
                  <c:v>123713191.14182046</c:v>
                </c:pt>
                <c:pt idx="426">
                  <c:v>106424364.62174684</c:v>
                </c:pt>
                <c:pt idx="427">
                  <c:v>89321350.596202821</c:v>
                </c:pt>
                <c:pt idx="428">
                  <c:v>72497228.404774621</c:v>
                </c:pt>
                <c:pt idx="429">
                  <c:v>56041046.816588387</c:v>
                </c:pt>
                <c:pt idx="430">
                  <c:v>40037238.990755394</c:v>
                </c:pt>
                <c:pt idx="431">
                  <c:v>24565075.56392467</c:v>
                </c:pt>
                <c:pt idx="432">
                  <c:v>9698159.7505875826</c:v>
                </c:pt>
                <c:pt idx="433">
                  <c:v>-4496031.9771931469</c:v>
                </c:pt>
                <c:pt idx="434">
                  <c:v>-17956560.408980489</c:v>
                </c:pt>
                <c:pt idx="435">
                  <c:v>-30629382.460937768</c:v>
                </c:pt>
                <c:pt idx="436">
                  <c:v>-42467655.922665149</c:v>
                </c:pt>
                <c:pt idx="437">
                  <c:v>-53431988.029056445</c:v>
                </c:pt>
                <c:pt idx="438">
                  <c:v>-63490626.222219259</c:v>
                </c:pt>
                <c:pt idx="439">
                  <c:v>-72619589.902059391</c:v>
                </c:pt>
                <c:pt idx="440">
                  <c:v>-80802742.406145111</c:v>
                </c:pt>
                <c:pt idx="441">
                  <c:v>-88031802.906650573</c:v>
                </c:pt>
                <c:pt idx="442">
                  <c:v>-94306298.361209005</c:v>
                </c:pt>
                <c:pt idx="443">
                  <c:v>-99633456.102060392</c:v>
                </c:pt>
                <c:pt idx="444">
                  <c:v>-104028038.09062117</c:v>
                </c:pt>
                <c:pt idx="445">
                  <c:v>-107512118.29926044</c:v>
                </c:pt>
                <c:pt idx="446">
                  <c:v>-110114805.10541159</c:v>
                </c:pt>
                <c:pt idx="447">
                  <c:v>-111871910.99203667</c:v>
                </c:pt>
                <c:pt idx="448">
                  <c:v>-112825572.23987594</c:v>
                </c:pt>
                <c:pt idx="449">
                  <c:v>-113023821.66792069</c:v>
                </c:pt>
                <c:pt idx="450">
                  <c:v>-112520117.8264679</c:v>
                </c:pt>
                <c:pt idx="451">
                  <c:v>-111372834.36927077</c:v>
                </c:pt>
                <c:pt idx="452">
                  <c:v>-109644713.62540448</c:v>
                </c:pt>
                <c:pt idx="453">
                  <c:v>-107402288.65528211</c:v>
                </c:pt>
                <c:pt idx="454">
                  <c:v>-104715278.3068576</c:v>
                </c:pt>
                <c:pt idx="455">
                  <c:v>-101655959.98571922</c:v>
                </c:pt>
                <c:pt idx="456">
                  <c:v>-98298525.015066579</c:v>
                </c:pt>
                <c:pt idx="457">
                  <c:v>-94718421.587234348</c:v>
                </c:pt>
                <c:pt idx="458">
                  <c:v>-90991690.396648586</c:v>
                </c:pt>
                <c:pt idx="459">
                  <c:v>-87194298.09409453</c:v>
                </c:pt>
                <c:pt idx="460">
                  <c:v>-83401473.713710427</c:v>
                </c:pt>
                <c:pt idx="461">
                  <c:v>-79687053.197036654</c:v>
                </c:pt>
                <c:pt idx="462">
                  <c:v>-76122837.072991282</c:v>
                </c:pt>
                <c:pt idx="463">
                  <c:v>-72777966.249299064</c:v>
                </c:pt>
                <c:pt idx="464">
                  <c:v>-69718320.7304506</c:v>
                </c:pt>
                <c:pt idx="465">
                  <c:v>-67005945.900762618</c:v>
                </c:pt>
                <c:pt idx="466">
                  <c:v>-64698510.799872622</c:v>
                </c:pt>
                <c:pt idx="467">
                  <c:v>-62848802.573608786</c:v>
                </c:pt>
                <c:pt idx="468">
                  <c:v>-61504261.00745438</c:v>
                </c:pt>
                <c:pt idx="469">
                  <c:v>-60706556.744832635</c:v>
                </c:pt>
                <c:pt idx="470">
                  <c:v>-60491216.460455865</c:v>
                </c:pt>
                <c:pt idx="471">
                  <c:v>-60887297.902454108</c:v>
                </c:pt>
                <c:pt idx="472">
                  <c:v>-61917117.338661313</c:v>
                </c:pt>
                <c:pt idx="473">
                  <c:v>-63596031.544990331</c:v>
                </c:pt>
                <c:pt idx="474">
                  <c:v>-65932276.060357183</c:v>
                </c:pt>
                <c:pt idx="475">
                  <c:v>-68926861.006117642</c:v>
                </c:pt>
                <c:pt idx="476">
                  <c:v>-72573525.331670493</c:v>
                </c:pt>
                <c:pt idx="477">
                  <c:v>-76858749.905003309</c:v>
                </c:pt>
                <c:pt idx="478">
                  <c:v>-81761829.420811862</c:v>
                </c:pt>
                <c:pt idx="479">
                  <c:v>-87255002.652734369</c:v>
                </c:pt>
                <c:pt idx="480">
                  <c:v>-93303640.133536071</c:v>
                </c:pt>
                <c:pt idx="481">
                  <c:v>-99866487.911055475</c:v>
                </c:pt>
                <c:pt idx="482">
                  <c:v>-106895965.60163133</c:v>
                </c:pt>
                <c:pt idx="483">
                  <c:v>-114338516.54975039</c:v>
                </c:pt>
                <c:pt idx="484">
                  <c:v>-122135007.50586608</c:v>
                </c:pt>
                <c:pt idx="485">
                  <c:v>-130221174.8566951</c:v>
                </c:pt>
                <c:pt idx="486">
                  <c:v>-138528114.08664858</c:v>
                </c:pt>
                <c:pt idx="487">
                  <c:v>-146982808.81798816</c:v>
                </c:pt>
                <c:pt idx="488">
                  <c:v>-155508695.47338277</c:v>
                </c:pt>
                <c:pt idx="489">
                  <c:v>-164026259.32996359</c:v>
                </c:pt>
                <c:pt idx="490">
                  <c:v>-172453657.4908413</c:v>
                </c:pt>
                <c:pt idx="491">
                  <c:v>-180707364.09016752</c:v>
                </c:pt>
                <c:pt idx="492">
                  <c:v>-188702832.87276214</c:v>
                </c:pt>
                <c:pt idx="493">
                  <c:v>-196355172.15042618</c:v>
                </c:pt>
                <c:pt idx="494">
                  <c:v>-203579827.03533274</c:v>
                </c:pt>
                <c:pt idx="495">
                  <c:v>-210293263.78715619</c:v>
                </c:pt>
                <c:pt idx="496">
                  <c:v>-216413651.08530959</c:v>
                </c:pt>
                <c:pt idx="497">
                  <c:v>-221861533.0510518</c:v>
                </c:pt>
                <c:pt idx="498">
                  <c:v>-226560488.89620212</c:v>
                </c:pt>
                <c:pt idx="499">
                  <c:v>-230437774.16539767</c:v>
                </c:pt>
                <c:pt idx="500">
                  <c:v>-233424938.66662532</c:v>
                </c:pt>
                <c:pt idx="501">
                  <c:v>-235458416.3491503</c:v>
                </c:pt>
                <c:pt idx="502">
                  <c:v>-236480082.58786884</c:v>
                </c:pt>
                <c:pt idx="503">
                  <c:v>-236437774.56694505</c:v>
                </c:pt>
                <c:pt idx="504">
                  <c:v>-235285770.72172061</c:v>
                </c:pt>
                <c:pt idx="505">
                  <c:v>-232985225.49431765</c:v>
                </c:pt>
                <c:pt idx="506">
                  <c:v>-229504555.98291993</c:v>
                </c:pt>
                <c:pt idx="507">
                  <c:v>-224819777.41502249</c:v>
                </c:pt>
                <c:pt idx="508">
                  <c:v>-218914784.74840581</c:v>
                </c:pt>
                <c:pt idx="509">
                  <c:v>-211781578.09746286</c:v>
                </c:pt>
                <c:pt idx="510">
                  <c:v>-203420430.09387916</c:v>
                </c:pt>
                <c:pt idx="511">
                  <c:v>-193839993.71650499</c:v>
                </c:pt>
                <c:pt idx="512">
                  <c:v>-183057349.56241447</c:v>
                </c:pt>
                <c:pt idx="513">
                  <c:v>-171097991.9763926</c:v>
                </c:pt>
                <c:pt idx="514">
                  <c:v>-157995753.90615416</c:v>
                </c:pt>
                <c:pt idx="515">
                  <c:v>-143792670.80209866</c:v>
                </c:pt>
                <c:pt idx="516">
                  <c:v>-128538784.33009154</c:v>
                </c:pt>
                <c:pt idx="517">
                  <c:v>-112291887.11021721</c:v>
                </c:pt>
                <c:pt idx="518">
                  <c:v>-95117210.130449042</c:v>
                </c:pt>
                <c:pt idx="519">
                  <c:v>-77087054.908467829</c:v>
                </c:pt>
                <c:pt idx="520">
                  <c:v>-58280372.884305529</c:v>
                </c:pt>
                <c:pt idx="521">
                  <c:v>-38782294.918055415</c:v>
                </c:pt>
                <c:pt idx="522">
                  <c:v>-18683614.137677073</c:v>
                </c:pt>
                <c:pt idx="523">
                  <c:v>1919774.2708139569</c:v>
                </c:pt>
                <c:pt idx="524">
                  <c:v>22927472.417324156</c:v>
                </c:pt>
                <c:pt idx="525">
                  <c:v>44235213.999704525</c:v>
                </c:pt>
                <c:pt idx="526">
                  <c:v>65735529.065676816</c:v>
                </c:pt>
                <c:pt idx="527">
                  <c:v>87318434.547110334</c:v>
                </c:pt>
                <c:pt idx="528">
                  <c:v>108872145.67398563</c:v>
                </c:pt>
                <c:pt idx="529">
                  <c:v>130283803.21606354</c:v>
                </c:pt>
                <c:pt idx="530">
                  <c:v>151440211.37785691</c:v>
                </c:pt>
                <c:pt idx="531">
                  <c:v>172228581.08802226</c:v>
                </c:pt>
                <c:pt idx="532">
                  <c:v>192537273.37826067</c:v>
                </c:pt>
                <c:pt idx="533">
                  <c:v>212256537.53967869</c:v>
                </c:pt>
                <c:pt idx="534">
                  <c:v>231279238.77634013</c:v>
                </c:pt>
                <c:pt idx="535">
                  <c:v>249501570.14623225</c:v>
                </c:pt>
                <c:pt idx="536">
                  <c:v>266823743.68854901</c:v>
                </c:pt>
                <c:pt idx="537">
                  <c:v>283150655.78231186</c:v>
                </c:pt>
                <c:pt idx="538">
                  <c:v>298392521.96377873</c:v>
                </c:pt>
                <c:pt idx="539">
                  <c:v>312465476.64756256</c:v>
                </c:pt>
                <c:pt idx="540">
                  <c:v>325292133.44725955</c:v>
                </c:pt>
                <c:pt idx="541">
                  <c:v>336802102.07385212</c:v>
                </c:pt>
                <c:pt idx="542">
                  <c:v>346932458.1021235</c:v>
                </c:pt>
                <c:pt idx="543">
                  <c:v>355628162.2345283</c:v>
                </c:pt>
                <c:pt idx="544">
                  <c:v>362842426.05586916</c:v>
                </c:pt>
                <c:pt idx="545">
                  <c:v>368537021.6581313</c:v>
                </c:pt>
                <c:pt idx="546">
                  <c:v>372682532.92001826</c:v>
                </c:pt>
                <c:pt idx="547">
                  <c:v>375258546.64717847</c:v>
                </c:pt>
                <c:pt idx="548">
                  <c:v>376253782.21369898</c:v>
                </c:pt>
                <c:pt idx="549">
                  <c:v>375666158.78997993</c:v>
                </c:pt>
                <c:pt idx="550">
                  <c:v>373502799.69331461</c:v>
                </c:pt>
                <c:pt idx="551">
                  <c:v>369779973.85208213</c:v>
                </c:pt>
                <c:pt idx="552">
                  <c:v>364522974.82904875</c:v>
                </c:pt>
                <c:pt idx="553">
                  <c:v>357765938.30055249</c:v>
                </c:pt>
                <c:pt idx="554">
                  <c:v>349551599.33297026</c:v>
                </c:pt>
                <c:pt idx="555">
                  <c:v>339930991.23259127</c:v>
                </c:pt>
                <c:pt idx="556">
                  <c:v>328963088.16662943</c:v>
                </c:pt>
                <c:pt idx="557">
                  <c:v>316714394.15852451</c:v>
                </c:pt>
                <c:pt idx="558">
                  <c:v>303258481.44689262</c:v>
                </c:pt>
                <c:pt idx="559">
                  <c:v>288675481.56171298</c:v>
                </c:pt>
                <c:pt idx="560">
                  <c:v>273051532.81083041</c:v>
                </c:pt>
                <c:pt idx="561">
                  <c:v>256478188.18218717</c:v>
                </c:pt>
                <c:pt idx="562">
                  <c:v>239051787.9500466</c:v>
                </c:pt>
                <c:pt idx="563">
                  <c:v>220872801.52476662</c:v>
                </c:pt>
                <c:pt idx="564">
                  <c:v>202045143.30359527</c:v>
                </c:pt>
                <c:pt idx="565">
                  <c:v>182675467.46288741</c:v>
                </c:pt>
                <c:pt idx="566">
                  <c:v>162872446.77875465</c:v>
                </c:pt>
                <c:pt idx="567">
                  <c:v>142746040.67239261</c:v>
                </c:pt>
                <c:pt idx="568">
                  <c:v>122406757.74738637</c:v>
                </c:pt>
                <c:pt idx="569">
                  <c:v>101964918.1186758</c:v>
                </c:pt>
                <c:pt idx="570">
                  <c:v>81529920.82633765</c:v>
                </c:pt>
                <c:pt idx="571">
                  <c:v>61209521.581987947</c:v>
                </c:pt>
                <c:pt idx="572">
                  <c:v>41109126.011744142</c:v>
                </c:pt>
                <c:pt idx="573">
                  <c:v>21331103.43802619</c:v>
                </c:pt>
                <c:pt idx="574">
                  <c:v>1974126.083815977</c:v>
                </c:pt>
                <c:pt idx="575">
                  <c:v>-16867461.611357957</c:v>
                </c:pt>
                <c:pt idx="576">
                  <c:v>-35104239.103113487</c:v>
                </c:pt>
                <c:pt idx="577">
                  <c:v>-52652267.082242116</c:v>
                </c:pt>
                <c:pt idx="578">
                  <c:v>-69433602.135621756</c:v>
                </c:pt>
                <c:pt idx="579">
                  <c:v>-85376765.140938386</c:v>
                </c:pt>
                <c:pt idx="580">
                  <c:v>-100417160.15458366</c:v>
                </c:pt>
                <c:pt idx="581">
                  <c:v>-114497440.92209688</c:v>
                </c:pt>
                <c:pt idx="582">
                  <c:v>-127567822.53124005</c:v>
                </c:pt>
                <c:pt idx="583">
                  <c:v>-139586336.13642919</c:v>
                </c:pt>
                <c:pt idx="584">
                  <c:v>-150519025.10670018</c:v>
                </c:pt>
                <c:pt idx="585">
                  <c:v>-160340081.38454935</c:v>
                </c:pt>
                <c:pt idx="586">
                  <c:v>-169031921.28662974</c:v>
                </c:pt>
                <c:pt idx="587">
                  <c:v>-176585200.42611212</c:v>
                </c:pt>
                <c:pt idx="588">
                  <c:v>-182998767.88721877</c:v>
                </c:pt>
                <c:pt idx="589">
                  <c:v>-188279560.23166284</c:v>
                </c:pt>
                <c:pt idx="590">
                  <c:v>-192442436.36115849</c:v>
                </c:pt>
                <c:pt idx="591">
                  <c:v>-195509954.69651601</c:v>
                </c:pt>
                <c:pt idx="592">
                  <c:v>-197512094.558873</c:v>
                </c:pt>
                <c:pt idx="593">
                  <c:v>-198485924.04919916</c:v>
                </c:pt>
                <c:pt idx="594">
                  <c:v>-198475217.11530793</c:v>
                </c:pt>
                <c:pt idx="595">
                  <c:v>-197530022.86831534</c:v>
                </c:pt>
                <c:pt idx="596">
                  <c:v>-195706190.56004664</c:v>
                </c:pt>
                <c:pt idx="597">
                  <c:v>-193064853.95673084</c:v>
                </c:pt>
                <c:pt idx="598">
                  <c:v>-189671879.1400488</c:v>
                </c:pt>
                <c:pt idx="599">
                  <c:v>-185597280.03203529</c:v>
                </c:pt>
                <c:pt idx="600">
                  <c:v>-180914606.17353162</c:v>
                </c:pt>
                <c:pt idx="601">
                  <c:v>-175700307.48509932</c:v>
                </c:pt>
                <c:pt idx="602">
                  <c:v>-170033080.90313697</c:v>
                </c:pt>
                <c:pt idx="603">
                  <c:v>-163993203.91111737</c:v>
                </c:pt>
                <c:pt idx="604">
                  <c:v>-157661860.07550108</c:v>
                </c:pt>
                <c:pt idx="605">
                  <c:v>-151120461.74733567</c:v>
                </c:pt>
                <c:pt idx="606">
                  <c:v>-144449975.10342926</c:v>
                </c:pt>
                <c:pt idx="607">
                  <c:v>-137730252.67523414</c:v>
                </c:pt>
                <c:pt idx="608">
                  <c:v>-131039378.44939132</c:v>
                </c:pt>
                <c:pt idx="609">
                  <c:v>-124453030.52176343</c:v>
                </c:pt>
                <c:pt idx="610">
                  <c:v>-118043866.14750072</c:v>
                </c:pt>
                <c:pt idx="611">
                  <c:v>-111880933.85428743</c:v>
                </c:pt>
                <c:pt idx="612">
                  <c:v>-106029117.07572837</c:v>
                </c:pt>
                <c:pt idx="613">
                  <c:v>-100548613.51842895</c:v>
                </c:pt>
                <c:pt idx="614">
                  <c:v>-95494454.201529548</c:v>
                </c:pt>
                <c:pt idx="615">
                  <c:v>-90916065.803304911</c:v>
                </c:pt>
                <c:pt idx="616">
                  <c:v>-86856879.618265778</c:v>
                </c:pt>
                <c:pt idx="617">
                  <c:v>-83353990.072385162</c:v>
                </c:pt>
                <c:pt idx="618">
                  <c:v>-80437865.366367996</c:v>
                </c:pt>
                <c:pt idx="619">
                  <c:v>-78132112.42004022</c:v>
                </c:pt>
                <c:pt idx="620">
                  <c:v>-76453297.87794745</c:v>
                </c:pt>
                <c:pt idx="621">
                  <c:v>-75410826.510191888</c:v>
                </c:pt>
                <c:pt idx="622">
                  <c:v>-75006877.906579942</c:v>
                </c:pt>
                <c:pt idx="623">
                  <c:v>-75236401.9195548</c:v>
                </c:pt>
                <c:pt idx="624">
                  <c:v>-76087172.865439773</c:v>
                </c:pt>
                <c:pt idx="625">
                  <c:v>-77539902.047557265</c:v>
                </c:pt>
                <c:pt idx="626">
                  <c:v>-79568407.722125411</c:v>
                </c:pt>
                <c:pt idx="627">
                  <c:v>-82139841.19178091</c:v>
                </c:pt>
                <c:pt idx="628">
                  <c:v>-85214967.2853771</c:v>
                </c:pt>
                <c:pt idx="629">
                  <c:v>-88748497.069534615</c:v>
                </c:pt>
                <c:pt idx="630">
                  <c:v>-92689470.240384892</c:v>
                </c:pt>
                <c:pt idx="631">
                  <c:v>-96981684.265947387</c:v>
                </c:pt>
                <c:pt idx="632">
                  <c:v>-101564166.99352168</c:v>
                </c:pt>
                <c:pt idx="633">
                  <c:v>-106371689.10493428</c:v>
                </c:pt>
                <c:pt idx="634">
                  <c:v>-111335312.49798186</c:v>
                </c:pt>
                <c:pt idx="635">
                  <c:v>-116382970.39721255</c:v>
                </c:pt>
                <c:pt idx="636">
                  <c:v>-121440074.75334254</c:v>
                </c:pt>
                <c:pt idx="637">
                  <c:v>-126430146.2799484</c:v>
                </c:pt>
                <c:pt idx="638">
                  <c:v>-131275462.30017173</c:v>
                </c:pt>
                <c:pt idx="639">
                  <c:v>-135897717.43635508</c:v>
                </c:pt>
                <c:pt idx="640">
                  <c:v>-140218692.0728364</c:v>
                </c:pt>
                <c:pt idx="641">
                  <c:v>-144160923.45734867</c:v>
                </c:pt>
                <c:pt idx="642">
                  <c:v>-147648374.28009254</c:v>
                </c:pt>
                <c:pt idx="643">
                  <c:v>-150607093.58177507</c:v>
                </c:pt>
                <c:pt idx="644">
                  <c:v>-152965864.89269182</c:v>
                </c:pt>
                <c:pt idx="645">
                  <c:v>-154656836.59384716</c:v>
                </c:pt>
                <c:pt idx="646">
                  <c:v>-155616129.61758089</c:v>
                </c:pt>
                <c:pt idx="647">
                  <c:v>-155784417.76823699</c:v>
                </c:pt>
                <c:pt idx="648">
                  <c:v>-155107476.14186525</c:v>
                </c:pt>
                <c:pt idx="649">
                  <c:v>-153536693.35635716</c:v>
                </c:pt>
                <c:pt idx="650">
                  <c:v>-151029543.56805068</c:v>
                </c:pt>
                <c:pt idx="651">
                  <c:v>-147550014.54574934</c:v>
                </c:pt>
                <c:pt idx="652">
                  <c:v>-143068988.39611024</c:v>
                </c:pt>
                <c:pt idx="653">
                  <c:v>-137564571.88307676</c:v>
                </c:pt>
                <c:pt idx="654">
                  <c:v>-131022373.65588799</c:v>
                </c:pt>
                <c:pt idx="655">
                  <c:v>-123435726.09243557</c:v>
                </c:pt>
                <c:pt idx="656">
                  <c:v>-114805849.87446001</c:v>
                </c:pt>
                <c:pt idx="657">
                  <c:v>-105141959.83524874</c:v>
                </c:pt>
                <c:pt idx="658">
                  <c:v>-94461311.055974722</c:v>
                </c:pt>
                <c:pt idx="659">
                  <c:v>-82789184.630377173</c:v>
                </c:pt>
                <c:pt idx="660">
                  <c:v>-70158812.965839773</c:v>
                </c:pt>
                <c:pt idx="661">
                  <c:v>-56611244.938752919</c:v>
                </c:pt>
                <c:pt idx="662">
                  <c:v>-42195151.670014784</c:v>
                </c:pt>
                <c:pt idx="663">
                  <c:v>-26966574.129307404</c:v>
                </c:pt>
                <c:pt idx="664">
                  <c:v>-10988614.211101696</c:v>
                </c:pt>
                <c:pt idx="665">
                  <c:v>5668928.6520338804</c:v>
                </c:pt>
                <c:pt idx="666">
                  <c:v>22929972.865455359</c:v>
                </c:pt>
                <c:pt idx="667">
                  <c:v>40712619.174482226</c:v>
                </c:pt>
                <c:pt idx="668">
                  <c:v>58929661.059983969</c:v>
                </c:pt>
                <c:pt idx="669">
                  <c:v>77489137.449340478</c:v>
                </c:pt>
                <c:pt idx="670">
                  <c:v>96294923.845011622</c:v>
                </c:pt>
                <c:pt idx="671">
                  <c:v>115247357.6817905</c:v>
                </c:pt>
                <c:pt idx="672">
                  <c:v>134243893.4632746</c:v>
                </c:pt>
                <c:pt idx="673">
                  <c:v>153179783.00013986</c:v>
                </c:pt>
                <c:pt idx="674">
                  <c:v>171948775.87906808</c:v>
                </c:pt>
                <c:pt idx="675">
                  <c:v>190443835.13322821</c:v>
                </c:pt>
                <c:pt idx="676">
                  <c:v>208557862.9641172</c:v>
                </c:pt>
                <c:pt idx="677">
                  <c:v>226184431.28131419</c:v>
                </c:pt>
                <c:pt idx="678">
                  <c:v>243218511.78190115</c:v>
                </c:pt>
                <c:pt idx="679">
                  <c:v>259557200.28530484</c:v>
                </c:pt>
                <c:pt idx="680">
                  <c:v>275100430.0721907</c:v>
                </c:pt>
                <c:pt idx="681">
                  <c:v>289751669.04755729</c:v>
                </c:pt>
                <c:pt idx="682">
                  <c:v>303418595.65783906</c:v>
                </c:pt>
                <c:pt idx="683">
                  <c:v>316013748.63882971</c:v>
                </c:pt>
                <c:pt idx="684">
                  <c:v>327455145.85452223</c:v>
                </c:pt>
                <c:pt idx="685">
                  <c:v>337666867.70519221</c:v>
                </c:pt>
                <c:pt idx="686">
                  <c:v>346579600.83463305</c:v>
                </c:pt>
                <c:pt idx="687">
                  <c:v>354131138.1495384</c:v>
                </c:pt>
                <c:pt idx="688">
                  <c:v>360266831.47657281</c:v>
                </c:pt>
                <c:pt idx="689">
                  <c:v>364939993.52232468</c:v>
                </c:pt>
                <c:pt idx="690">
                  <c:v>368112246.16569263</c:v>
                </c:pt>
                <c:pt idx="691">
                  <c:v>369753812.49855375</c:v>
                </c:pt>
                <c:pt idx="692">
                  <c:v>369843750.43602723</c:v>
                </c:pt>
                <c:pt idx="693">
                  <c:v>368370126.13926244</c:v>
                </c:pt>
                <c:pt idx="694">
                  <c:v>365330125.92837548</c:v>
                </c:pt>
                <c:pt idx="695">
                  <c:v>360730105.80770987</c:v>
                </c:pt>
                <c:pt idx="696">
                  <c:v>354585578.1767627</c:v>
                </c:pt>
                <c:pt idx="697">
                  <c:v>346921135.75456053</c:v>
                </c:pt>
                <c:pt idx="698">
                  <c:v>337770313.19965684</c:v>
                </c:pt>
                <c:pt idx="699">
                  <c:v>327175387.35890883</c:v>
                </c:pt>
                <c:pt idx="700">
                  <c:v>315187117.52245963</c:v>
                </c:pt>
                <c:pt idx="701">
                  <c:v>301864427.49664092</c:v>
                </c:pt>
                <c:pt idx="702">
                  <c:v>287274031.72759789</c:v>
                </c:pt>
                <c:pt idx="703">
                  <c:v>271490008.11328614</c:v>
                </c:pt>
                <c:pt idx="704">
                  <c:v>254593320.52703759</c:v>
                </c:pt>
                <c:pt idx="705">
                  <c:v>236671294.43938375</c:v>
                </c:pt>
                <c:pt idx="706">
                  <c:v>217817049.36353335</c:v>
                </c:pt>
                <c:pt idx="707">
                  <c:v>198128892.16136476</c:v>
                </c:pt>
                <c:pt idx="708">
                  <c:v>177709675.52871177</c:v>
                </c:pt>
                <c:pt idx="709">
                  <c:v>156666126.22902584</c:v>
                </c:pt>
                <c:pt idx="710">
                  <c:v>135108147.86135563</c:v>
                </c:pt>
                <c:pt idx="711">
                  <c:v>113148103.13039501</c:v>
                </c:pt>
                <c:pt idx="712">
                  <c:v>90900080.731794819</c:v>
                </c:pt>
                <c:pt idx="713">
                  <c:v>68479152.073934853</c:v>
                </c:pt>
                <c:pt idx="714">
                  <c:v>46000623.127132498</c:v>
                </c:pt>
                <c:pt idx="715">
                  <c:v>23579286.722321786</c:v>
                </c:pt>
                <c:pt idx="716">
                  <c:v>1328680.6133163422</c:v>
                </c:pt>
                <c:pt idx="717">
                  <c:v>-20639643.429972559</c:v>
                </c:pt>
                <c:pt idx="718">
                  <c:v>-42216834.315333247</c:v>
                </c:pt>
                <c:pt idx="719">
                  <c:v>-63297435.050203837</c:v>
                </c:pt>
                <c:pt idx="720">
                  <c:v>-83780049.993091017</c:v>
                </c:pt>
                <c:pt idx="721">
                  <c:v>-103567981.23167427</c:v>
                </c:pt>
                <c:pt idx="722">
                  <c:v>-122569829.61512496</c:v>
                </c:pt>
                <c:pt idx="723">
                  <c:v>-140700056.23098454</c:v>
                </c:pt>
                <c:pt idx="724">
                  <c:v>-157879500.41051409</c:v>
                </c:pt>
                <c:pt idx="725">
                  <c:v>-174035850.66844013</c:v>
                </c:pt>
                <c:pt idx="726">
                  <c:v>-189104065.33115408</c:v>
                </c:pt>
                <c:pt idx="727">
                  <c:v>-203026739.97907963</c:v>
                </c:pt>
                <c:pt idx="728">
                  <c:v>-215754419.22135997</c:v>
                </c:pt>
                <c:pt idx="729">
                  <c:v>-227245850.7313295</c:v>
                </c:pt>
                <c:pt idx="730">
                  <c:v>-237468179.89638814</c:v>
                </c:pt>
                <c:pt idx="731">
                  <c:v>-246397083.87275344</c:v>
                </c:pt>
                <c:pt idx="732">
                  <c:v>-254016844.28088501</c:v>
                </c:pt>
                <c:pt idx="733">
                  <c:v>-260320358.22788638</c:v>
                </c:pt>
                <c:pt idx="734">
                  <c:v>-265309087.79554403</c:v>
                </c:pt>
                <c:pt idx="735">
                  <c:v>-268992948.58353573</c:v>
                </c:pt>
                <c:pt idx="736">
                  <c:v>-271390138.34339571</c:v>
                </c:pt>
                <c:pt idx="737">
                  <c:v>-272526907.17677379</c:v>
                </c:pt>
                <c:pt idx="738">
                  <c:v>-272437271.19813406</c:v>
                </c:pt>
                <c:pt idx="739">
                  <c:v>-271162671.97416967</c:v>
                </c:pt>
                <c:pt idx="740">
                  <c:v>-268751584.44681287</c:v>
                </c:pt>
                <c:pt idx="741">
                  <c:v>-265259076.42089832</c:v>
                </c:pt>
                <c:pt idx="742">
                  <c:v>-260746323.04853141</c:v>
                </c:pt>
                <c:pt idx="743">
                  <c:v>-255280080.06743872</c:v>
                </c:pt>
                <c:pt idx="744">
                  <c:v>-248932119.84765318</c:v>
                </c:pt>
                <c:pt idx="745">
                  <c:v>-241778634.56759849</c:v>
                </c:pt>
                <c:pt idx="746">
                  <c:v>-233899611.07510003</c:v>
                </c:pt>
                <c:pt idx="747">
                  <c:v>-225378182.18923908</c:v>
                </c:pt>
                <c:pt idx="748">
                  <c:v>-216299959.36392647</c:v>
                </c:pt>
                <c:pt idx="749">
                  <c:v>-206752351.76232818</c:v>
                </c:pt>
                <c:pt idx="750">
                  <c:v>-196823876.88192928</c:v>
                </c:pt>
                <c:pt idx="751">
                  <c:v>-186603467.92241707</c:v>
                </c:pt>
                <c:pt idx="752">
                  <c:v>-176179783.10233343</c:v>
                </c:pt>
                <c:pt idx="753">
                  <c:v>-165640522.10550785</c:v>
                </c:pt>
                <c:pt idx="754">
                  <c:v>-155071754.77484745</c:v>
                </c:pt>
                <c:pt idx="755">
                  <c:v>-144557267.06961483</c:v>
                </c:pt>
                <c:pt idx="756">
                  <c:v>-134177929.16364725</c:v>
                </c:pt>
                <c:pt idx="757">
                  <c:v>-124011090.38710777</c:v>
                </c:pt>
                <c:pt idx="758">
                  <c:v>-114130005.50462964</c:v>
                </c:pt>
                <c:pt idx="759">
                  <c:v>-104603296.57969473</c:v>
                </c:pt>
                <c:pt idx="760">
                  <c:v>-95494454.400596529</c:v>
                </c:pt>
                <c:pt idx="761">
                  <c:v>-86861383.139435902</c:v>
                </c:pt>
                <c:pt idx="762">
                  <c:v>-78755991.584552497</c:v>
                </c:pt>
                <c:pt idx="763">
                  <c:v>-71223833.931086361</c:v>
                </c:pt>
                <c:pt idx="764">
                  <c:v>-64303802.736636519</c:v>
                </c:pt>
                <c:pt idx="765">
                  <c:v>-58027876.252084762</c:v>
                </c:pt>
                <c:pt idx="766">
                  <c:v>-52420921.92449066</c:v>
                </c:pt>
                <c:pt idx="767">
                  <c:v>-47500557.442684591</c:v>
                </c:pt>
                <c:pt idx="768">
                  <c:v>-43277070.2599217</c:v>
                </c:pt>
                <c:pt idx="769">
                  <c:v>-39753396.08496657</c:v>
                </c:pt>
                <c:pt idx="770">
                  <c:v>-36925156.386581123</c:v>
                </c:pt>
                <c:pt idx="771">
                  <c:v>-34780754.509888828</c:v>
                </c:pt>
                <c:pt idx="772">
                  <c:v>-33301529.559820279</c:v>
                </c:pt>
                <c:pt idx="773">
                  <c:v>-32461966.770114467</c:v>
                </c:pt>
                <c:pt idx="774">
                  <c:v>-32229962.649399325</c:v>
                </c:pt>
                <c:pt idx="775">
                  <c:v>-32567142.781894282</c:v>
                </c:pt>
                <c:pt idx="776">
                  <c:v>-33429229.762339517</c:v>
                </c:pt>
                <c:pt idx="777">
                  <c:v>-34766458.36583218</c:v>
                </c:pt>
                <c:pt idx="778">
                  <c:v>-36524034.696154922</c:v>
                </c:pt>
                <c:pt idx="779">
                  <c:v>-38642635.723580271</c:v>
                </c:pt>
                <c:pt idx="780">
                  <c:v>-41058945.317500286</c:v>
                </c:pt>
                <c:pt idx="781">
                  <c:v>-43706222.602840297</c:v>
                </c:pt>
                <c:pt idx="782">
                  <c:v>-46514898.224132285</c:v>
                </c:pt>
                <c:pt idx="783">
                  <c:v>-49413193.889167503</c:v>
                </c:pt>
                <c:pt idx="784">
                  <c:v>-52327760.3869057</c:v>
                </c:pt>
                <c:pt idx="785">
                  <c:v>-55184329.133108571</c:v>
                </c:pt>
                <c:pt idx="786">
                  <c:v>-57908372.193043426</c:v>
                </c:pt>
                <c:pt idx="787">
                  <c:v>-60425765.664350271</c:v>
                </c:pt>
                <c:pt idx="788">
                  <c:v>-62663451.275276542</c:v>
                </c:pt>
                <c:pt idx="789">
                  <c:v>-64550091.0641739</c:v>
                </c:pt>
                <c:pt idx="790">
                  <c:v>-66016710.05534561</c:v>
                </c:pt>
                <c:pt idx="791">
                  <c:v>-66997321.933671437</c:v>
                </c:pt>
                <c:pt idx="792">
                  <c:v>-67429532.845276266</c:v>
                </c:pt>
                <c:pt idx="793">
                  <c:v>-67255118.612926811</c:v>
                </c:pt>
                <c:pt idx="794">
                  <c:v>-66420570.851645</c:v>
                </c:pt>
                <c:pt idx="795">
                  <c:v>-64877607.700746559</c:v>
                </c:pt>
                <c:pt idx="796">
                  <c:v>-62583645.151495151</c:v>
                </c:pt>
                <c:pt idx="797">
                  <c:v>-59502225.242726415</c:v>
                </c:pt>
                <c:pt idx="798">
                  <c:v>-55603397.718165874</c:v>
                </c:pt>
                <c:pt idx="799">
                  <c:v>-50864052.086158976</c:v>
                </c:pt>
                <c:pt idx="800">
                  <c:v>-45268197.392707512</c:v>
                </c:pt>
                <c:pt idx="801">
                  <c:v>-38807187.409262776</c:v>
                </c:pt>
                <c:pt idx="802">
                  <c:v>-31479889.344774455</c:v>
                </c:pt>
                <c:pt idx="803">
                  <c:v>-23292794.614008188</c:v>
                </c:pt>
                <c:pt idx="804">
                  <c:v>-14260070.627983421</c:v>
                </c:pt>
                <c:pt idx="805">
                  <c:v>-4403553.0143266618</c:v>
                </c:pt>
                <c:pt idx="806">
                  <c:v>6247321.8779009283</c:v>
                </c:pt>
                <c:pt idx="807">
                  <c:v>17655643.886075377</c:v>
                </c:pt>
                <c:pt idx="808">
                  <c:v>29777214.605328918</c:v>
                </c:pt>
                <c:pt idx="809">
                  <c:v>42560790.432752192</c:v>
                </c:pt>
                <c:pt idx="810">
                  <c:v>55948381.461103514</c:v>
                </c:pt>
                <c:pt idx="811">
                  <c:v>69875604.177403122</c:v>
                </c:pt>
                <c:pt idx="812">
                  <c:v>84272085.515397117</c:v>
                </c:pt>
                <c:pt idx="813">
                  <c:v>99061915.422261417</c:v>
                </c:pt>
                <c:pt idx="814">
                  <c:v>114164144.73201682</c:v>
                </c:pt>
                <c:pt idx="815">
                  <c:v>129493324.79367314</c:v>
                </c:pt>
                <c:pt idx="816">
                  <c:v>144960084.98368737</c:v>
                </c:pt>
                <c:pt idx="817">
                  <c:v>160471743.94227746</c:v>
                </c:pt>
                <c:pt idx="818">
                  <c:v>175932950.11365697</c:v>
                </c:pt>
                <c:pt idx="819">
                  <c:v>191246346.94327828</c:v>
                </c:pt>
                <c:pt idx="820">
                  <c:v>206313257.89240116</c:v>
                </c:pt>
                <c:pt idx="821">
                  <c:v>221034386.27318546</c:v>
                </c:pt>
                <c:pt idx="822">
                  <c:v>235310524.78722766</c:v>
                </c:pt>
                <c:pt idx="823">
                  <c:v>249043269.56793165</c:v>
                </c:pt>
                <c:pt idx="824">
                  <c:v>262135733.48294747</c:v>
                </c:pt>
                <c:pt idx="825">
                  <c:v>274493253.44754094</c:v>
                </c:pt>
                <c:pt idx="826">
                  <c:v>286024086.53307158</c:v>
                </c:pt>
                <c:pt idx="827">
                  <c:v>296640089.72678399</c:v>
                </c:pt>
                <c:pt idx="828">
                  <c:v>306257378.30909431</c:v>
                </c:pt>
                <c:pt idx="829">
                  <c:v>314796957.96185893</c:v>
                </c:pt>
                <c:pt idx="830">
                  <c:v>322185325.90460074</c:v>
                </c:pt>
                <c:pt idx="831">
                  <c:v>328355036.57403463</c:v>
                </c:pt>
                <c:pt idx="832">
                  <c:v>333245227.61386395</c:v>
                </c:pt>
                <c:pt idx="833">
                  <c:v>336802102.22489291</c:v>
                </c:pt>
                <c:pt idx="834">
                  <c:v>338979364.23792779</c:v>
                </c:pt>
                <c:pt idx="835">
                  <c:v>339738602.61143869</c:v>
                </c:pt>
                <c:pt idx="836">
                  <c:v>339049622.42003447</c:v>
                </c:pt>
                <c:pt idx="837">
                  <c:v>336890719.78578061</c:v>
                </c:pt>
                <c:pt idx="838">
                  <c:v>333248898.6094451</c:v>
                </c:pt>
                <c:pt idx="839">
                  <c:v>328120027.3798939</c:v>
                </c:pt>
                <c:pt idx="840">
                  <c:v>321508934.77399158</c:v>
                </c:pt>
                <c:pt idx="841">
                  <c:v>313429443.20329332</c:v>
                </c:pt>
                <c:pt idx="842">
                  <c:v>303904339.91427588</c:v>
                </c:pt>
                <c:pt idx="843">
                  <c:v>292965285.70253026</c:v>
                </c:pt>
                <c:pt idx="844">
                  <c:v>280652661.75488949</c:v>
                </c:pt>
                <c:pt idx="845">
                  <c:v>267015355.58354765</c:v>
                </c:pt>
                <c:pt idx="846">
                  <c:v>252110487.45952445</c:v>
                </c:pt>
                <c:pt idx="847">
                  <c:v>236003079.18608516</c:v>
                </c:pt>
                <c:pt idx="848">
                  <c:v>218765667.47273326</c:v>
                </c:pt>
                <c:pt idx="849">
                  <c:v>200477864.57407039</c:v>
                </c:pt>
                <c:pt idx="850">
                  <c:v>181225869.24218291</c:v>
                </c:pt>
                <c:pt idx="851">
                  <c:v>161101931.40342066</c:v>
                </c:pt>
                <c:pt idx="852">
                  <c:v>140203774.30788377</c:v>
                </c:pt>
                <c:pt idx="853">
                  <c:v>118633978.20994833</c:v>
                </c:pt>
                <c:pt idx="854">
                  <c:v>96499329.9187904</c:v>
                </c:pt>
                <c:pt idx="855">
                  <c:v>73910142.806639016</c:v>
                </c:pt>
                <c:pt idx="856">
                  <c:v>50979552.077906743</c:v>
                </c:pt>
                <c:pt idx="857">
                  <c:v>27822790.282627143</c:v>
                </c:pt>
                <c:pt idx="858">
                  <c:v>4556448.2015201189</c:v>
                </c:pt>
                <c:pt idx="859">
                  <c:v>-18702273.663572565</c:v>
                </c:pt>
                <c:pt idx="860">
                  <c:v>-41836317.691966668</c:v>
                </c:pt>
                <c:pt idx="861">
                  <c:v>-64729520.5077952</c:v>
                </c:pt>
                <c:pt idx="862">
                  <c:v>-87267357.783261955</c:v>
                </c:pt>
                <c:pt idx="863">
                  <c:v>-109337677.20814776</c:v>
                </c:pt>
                <c:pt idx="864">
                  <c:v>-130831414.4392108</c:v>
                </c:pt>
                <c:pt idx="865">
                  <c:v>-151643286.96800193</c:v>
                </c:pt>
                <c:pt idx="866">
                  <c:v>-171672461.00746745</c:v>
                </c:pt>
                <c:pt idx="867">
                  <c:v>-190823186.69534302</c:v>
                </c:pt>
                <c:pt idx="868">
                  <c:v>-209005397.14429218</c:v>
                </c:pt>
                <c:pt idx="869">
                  <c:v>-226135267.13330227</c:v>
                </c:pt>
                <c:pt idx="870">
                  <c:v>-242135727.53006366</c:v>
                </c:pt>
                <c:pt idx="871">
                  <c:v>-256936931.85775083</c:v>
                </c:pt>
                <c:pt idx="872">
                  <c:v>-270476671.76940495</c:v>
                </c:pt>
                <c:pt idx="873">
                  <c:v>-282700738.56640822</c:v>
                </c:pt>
                <c:pt idx="874">
                  <c:v>-293563228.29158765</c:v>
                </c:pt>
                <c:pt idx="875">
                  <c:v>-303026788.33938146</c:v>
                </c:pt>
                <c:pt idx="876">
                  <c:v>-311062803.95221341</c:v>
                </c:pt>
                <c:pt idx="877">
                  <c:v>-317651523.41059464</c:v>
                </c:pt>
                <c:pt idx="878">
                  <c:v>-322782121.17128396</c:v>
                </c:pt>
                <c:pt idx="879">
                  <c:v>-326452698.65979266</c:v>
                </c:pt>
                <c:pt idx="880">
                  <c:v>-328670222.87728208</c:v>
                </c:pt>
                <c:pt idx="881">
                  <c:v>-329450403.43413997</c:v>
                </c:pt>
                <c:pt idx="882">
                  <c:v>-328817509.06987774</c:v>
                </c:pt>
                <c:pt idx="883">
                  <c:v>-326804125.15822625</c:v>
                </c:pt>
                <c:pt idx="884">
                  <c:v>-323450854.12410545</c:v>
                </c:pt>
                <c:pt idx="885">
                  <c:v>-318805961.11244196</c:v>
                </c:pt>
                <c:pt idx="886">
                  <c:v>-312924967.64450449</c:v>
                </c:pt>
                <c:pt idx="887">
                  <c:v>-305870196.37264407</c:v>
                </c:pt>
                <c:pt idx="888">
                  <c:v>-297710270.3962937</c:v>
                </c:pt>
                <c:pt idx="889">
                  <c:v>-288519570.92821997</c:v>
                </c:pt>
                <c:pt idx="890">
                  <c:v>-278377657.39793175</c:v>
                </c:pt>
                <c:pt idx="891">
                  <c:v>-267368654.3466571</c:v>
                </c:pt>
                <c:pt idx="892">
                  <c:v>-255580609.70343959</c:v>
                </c:pt>
                <c:pt idx="893">
                  <c:v>-243104829.23295876</c:v>
                </c:pt>
                <c:pt idx="894">
                  <c:v>-230035192.111184</c:v>
                </c:pt>
                <c:pt idx="895">
                  <c:v>-216467452.71372259</c:v>
                </c:pt>
                <c:pt idx="896">
                  <c:v>-202498533.79279006</c:v>
                </c:pt>
                <c:pt idx="897">
                  <c:v>-188225816.27146381</c:v>
                </c:pt>
                <c:pt idx="898">
                  <c:v>-173746430.8979125</c:v>
                </c:pt>
                <c:pt idx="899">
                  <c:v>-159156556.97754195</c:v>
                </c:pt>
                <c:pt idx="900">
                  <c:v>-144550733.33766979</c:v>
                </c:pt>
                <c:pt idx="901">
                  <c:v>-130021186.57792817</c:v>
                </c:pt>
                <c:pt idx="902">
                  <c:v>-115657181.5208693</c:v>
                </c:pt>
                <c:pt idx="903">
                  <c:v>-101544398.60226154</c:v>
                </c:pt>
                <c:pt idx="904">
                  <c:v>-87764342.730634615</c:v>
                </c:pt>
                <c:pt idx="905">
                  <c:v>-74393787.902332217</c:v>
                </c:pt>
                <c:pt idx="906">
                  <c:v>-61504261.583488464</c:v>
                </c:pt>
                <c:pt idx="907">
                  <c:v>-49161572.566010579</c:v>
                </c:pt>
                <c:pt idx="908">
                  <c:v>-37425385.673103839</c:v>
                </c:pt>
                <c:pt idx="909">
                  <c:v>-26348846.333584398</c:v>
                </c:pt>
                <c:pt idx="910">
                  <c:v>-15978257.6658611</c:v>
                </c:pt>
                <c:pt idx="911">
                  <c:v>-6352812.3148186505</c:v>
                </c:pt>
                <c:pt idx="912">
                  <c:v>2495619.1290723979</c:v>
                </c:pt>
                <c:pt idx="913">
                  <c:v>10542641.726270646</c:v>
                </c:pt>
                <c:pt idx="914">
                  <c:v>17771430.835325316</c:v>
                </c:pt>
                <c:pt idx="915">
                  <c:v>24172767.289684758</c:v>
                </c:pt>
                <c:pt idx="916">
                  <c:v>29745013.030604914</c:v>
                </c:pt>
                <c:pt idx="917">
                  <c:v>34494027.570216939</c:v>
                </c:pt>
                <c:pt idx="918">
                  <c:v>38433026.103246883</c:v>
                </c:pt>
                <c:pt idx="919">
                  <c:v>41582380.523835927</c:v>
                </c:pt>
                <c:pt idx="920">
                  <c:v>43969365.032129526</c:v>
                </c:pt>
                <c:pt idx="921">
                  <c:v>45627848.430613369</c:v>
                </c:pt>
                <c:pt idx="922">
                  <c:v>46597935.609479189</c:v>
                </c:pt>
                <c:pt idx="923">
                  <c:v>46925561.100645393</c:v>
                </c:pt>
                <c:pt idx="924">
                  <c:v>46662037.938606486</c:v>
                </c:pt>
                <c:pt idx="925">
                  <c:v>45863565.400382534</c:v>
                </c:pt>
                <c:pt idx="926">
                  <c:v>44590699.504003718</c:v>
                </c:pt>
                <c:pt idx="927">
                  <c:v>42907790.422914445</c:v>
                </c:pt>
                <c:pt idx="928">
                  <c:v>40882391.220357552</c:v>
                </c:pt>
                <c:pt idx="929">
                  <c:v>38584642.521366879</c:v>
                </c:pt>
                <c:pt idx="930">
                  <c:v>36086637.918877788</c:v>
                </c:pt>
                <c:pt idx="931">
                  <c:v>33461775.053328663</c:v>
                </c:pt>
                <c:pt idx="932">
                  <c:v>30784097.410918515</c:v>
                </c:pt>
                <c:pt idx="933">
                  <c:v>28127631.953620482</c:v>
                </c:pt>
                <c:pt idx="934">
                  <c:v>25565727.723629192</c:v>
                </c:pt>
                <c:pt idx="935">
                  <c:v>23170400.555923693</c:v>
                </c:pt>
                <c:pt idx="936">
                  <c:v>21011688.985128619</c:v>
                </c:pt>
                <c:pt idx="937">
                  <c:v>19157026.347208515</c:v>
                </c:pt>
                <c:pt idx="938">
                  <c:v>17670633.953385159</c:v>
                </c:pt>
                <c:pt idx="939">
                  <c:v>16612940.053907871</c:v>
                </c:pt>
                <c:pt idx="940">
                  <c:v>16040029.114181086</c:v>
                </c:pt>
                <c:pt idx="941">
                  <c:v>16003125.696679443</c:v>
                </c:pt>
                <c:pt idx="942">
                  <c:v>16548116.98072736</c:v>
                </c:pt>
                <c:pt idx="943">
                  <c:v>17715117.660629302</c:v>
                </c:pt>
                <c:pt idx="944">
                  <c:v>19538080.642889023</c:v>
                </c:pt>
                <c:pt idx="945">
                  <c:v>22044456.617775083</c:v>
                </c:pt>
                <c:pt idx="946">
                  <c:v>25254905.211836129</c:v>
                </c:pt>
                <c:pt idx="947">
                  <c:v>29183060.038889915</c:v>
                </c:pt>
                <c:pt idx="948">
                  <c:v>33835349.560394526</c:v>
                </c:pt>
                <c:pt idx="949">
                  <c:v>39210875.244991124</c:v>
                </c:pt>
                <c:pt idx="950">
                  <c:v>45301348.084516555</c:v>
                </c:pt>
                <c:pt idx="951">
                  <c:v>52091084.083138734</c:v>
                </c:pt>
                <c:pt idx="952">
                  <c:v>59557058.890753299</c:v>
                </c:pt>
                <c:pt idx="953">
                  <c:v>67669021.304707587</c:v>
                </c:pt>
                <c:pt idx="954">
                  <c:v>76389664.918621957</c:v>
                </c:pt>
                <c:pt idx="955">
                  <c:v>85674856.756871536</c:v>
                </c:pt>
                <c:pt idx="956">
                  <c:v>95473921.301456079</c:v>
                </c:pt>
                <c:pt idx="957">
                  <c:v>105729977.89773679</c:v>
                </c:pt>
                <c:pt idx="958">
                  <c:v>116380329.11999258</c:v>
                </c:pt>
                <c:pt idx="959">
                  <c:v>127356897.28996494</c:v>
                </c:pt>
                <c:pt idx="960">
                  <c:v>138586705.97441545</c:v>
                </c:pt>
                <c:pt idx="961">
                  <c:v>149992402.94395345</c:v>
                </c:pt>
                <c:pt idx="962">
                  <c:v>161492820.75756934</c:v>
                </c:pt>
                <c:pt idx="963">
                  <c:v>173003570.84780982</c:v>
                </c:pt>
                <c:pt idx="964">
                  <c:v>184437666.72251779</c:v>
                </c:pt>
                <c:pt idx="965">
                  <c:v>195706171.67247704</c:v>
                </c:pt>
                <c:pt idx="966">
                  <c:v>206718866.18184528</c:v>
                </c:pt>
                <c:pt idx="967">
                  <c:v>217384930.08138293</c:v>
                </c:pt>
                <c:pt idx="968">
                  <c:v>227613634.36435342</c:v>
                </c:pt>
                <c:pt idx="969">
                  <c:v>237315037.50257042</c:v>
                </c:pt>
                <c:pt idx="970">
                  <c:v>246400681.0558565</c:v>
                </c:pt>
                <c:pt idx="971">
                  <c:v>254784279.36277029</c:v>
                </c:pt>
                <c:pt idx="972">
                  <c:v>262382398.13365266</c:v>
                </c:pt>
                <c:pt idx="973">
                  <c:v>269115116.83879006</c:v>
                </c:pt>
                <c:pt idx="974">
                  <c:v>274906669.89420909</c:v>
                </c:pt>
                <c:pt idx="975">
                  <c:v>279686061.79453027</c:v>
                </c:pt>
                <c:pt idx="976">
                  <c:v>283387651.52535117</c:v>
                </c:pt>
                <c:pt idx="977">
                  <c:v>285951701.80546248</c:v>
                </c:pt>
                <c:pt idx="978">
                  <c:v>287324888.96024013</c:v>
                </c:pt>
                <c:pt idx="979">
                  <c:v>287460769.509951</c:v>
                </c:pt>
                <c:pt idx="980">
                  <c:v>286320199.86840093</c:v>
                </c:pt>
                <c:pt idx="981">
                  <c:v>283871705.88604438</c:v>
                </c:pt>
                <c:pt idx="982">
                  <c:v>280091799.33486295</c:v>
                </c:pt>
                <c:pt idx="983">
                  <c:v>274965238.81739074</c:v>
                </c:pt>
                <c:pt idx="984">
                  <c:v>268485232.98626018</c:v>
                </c:pt>
                <c:pt idx="985">
                  <c:v>260653584.38076079</c:v>
                </c:pt>
                <c:pt idx="986">
                  <c:v>251480772.61988226</c:v>
                </c:pt>
                <c:pt idx="987">
                  <c:v>240985976.13406831</c:v>
                </c:pt>
                <c:pt idx="988">
                  <c:v>229197032.06713316</c:v>
                </c:pt>
                <c:pt idx="989">
                  <c:v>216150334.43217528</c:v>
                </c:pt>
                <c:pt idx="990">
                  <c:v>201890671.05753815</c:v>
                </c:pt>
                <c:pt idx="991">
                  <c:v>186471000.30756342</c:v>
                </c:pt>
                <c:pt idx="992">
                  <c:v>169952169.00475585</c:v>
                </c:pt>
                <c:pt idx="993">
                  <c:v>152402573.41176373</c:v>
                </c:pt>
                <c:pt idx="994">
                  <c:v>133897765.55008301</c:v>
                </c:pt>
                <c:pt idx="995">
                  <c:v>114520007.53453131</c:v>
                </c:pt>
                <c:pt idx="996">
                  <c:v>94357776.985327572</c:v>
                </c:pt>
                <c:pt idx="997">
                  <c:v>73505226.940249145</c:v>
                </c:pt>
                <c:pt idx="998">
                  <c:v>52061604.025085263</c:v>
                </c:pt>
                <c:pt idx="999">
                  <c:v>30130628.949125517</c:v>
                </c:pt>
                <c:pt idx="1000">
                  <c:v>7819843.6712216586</c:v>
                </c:pt>
                <c:pt idx="1001">
                  <c:v>-14760070.170817636</c:v>
                </c:pt>
                <c:pt idx="1002">
                  <c:v>-37495996.761062399</c:v>
                </c:pt>
                <c:pt idx="1003">
                  <c:v>-60273110.551486462</c:v>
                </c:pt>
                <c:pt idx="1004">
                  <c:v>-82975614.525945991</c:v>
                </c:pt>
                <c:pt idx="1005">
                  <c:v>-105487487.05014828</c:v>
                </c:pt>
                <c:pt idx="1006">
                  <c:v>-127693232.0091656</c:v>
                </c:pt>
                <c:pt idx="1007">
                  <c:v>-149478626.906313</c:v>
                </c:pt>
                <c:pt idx="1008">
                  <c:v>-170731463.60842955</c:v>
                </c:pt>
                <c:pt idx="1009">
                  <c:v>-191342276.47270617</c:v>
                </c:pt>
                <c:pt idx="1010">
                  <c:v>-211205052.67882633</c:v>
                </c:pt>
                <c:pt idx="1011">
                  <c:v>-230217919.71668541</c:v>
                </c:pt>
                <c:pt idx="1012">
                  <c:v>-248283805.14340052</c:v>
                </c:pt>
                <c:pt idx="1013">
                  <c:v>-265311063.92252052</c:v>
                </c:pt>
                <c:pt idx="1014">
                  <c:v>-281214068.89183247</c:v>
                </c:pt>
                <c:pt idx="1015">
                  <c:v>-295913760.17222154</c:v>
                </c:pt>
                <c:pt idx="1016">
                  <c:v>-309338149.62671697</c:v>
                </c:pt>
                <c:pt idx="1017">
                  <c:v>-321422776.80397516</c:v>
                </c:pt>
                <c:pt idx="1018">
                  <c:v>-332111113.1516099</c:v>
                </c:pt>
                <c:pt idx="1019">
                  <c:v>-341354911.6594044</c:v>
                </c:pt>
                <c:pt idx="1020">
                  <c:v>-349114499.48777211</c:v>
                </c:pt>
                <c:pt idx="1021">
                  <c:v>-355359011.5499596</c:v>
                </c:pt>
                <c:pt idx="1022">
                  <c:v>-360066563.44437718</c:v>
                </c:pt>
                <c:pt idx="1023">
                  <c:v>-363224362.5729332</c:v>
                </c:pt>
                <c:pt idx="1024">
                  <c:v>-364828756.72912788</c:v>
                </c:pt>
                <c:pt idx="1025">
                  <c:v>-364885219.89261425</c:v>
                </c:pt>
                <c:pt idx="1026">
                  <c:v>-363408275.42162389</c:v>
                </c:pt>
                <c:pt idx="1027">
                  <c:v>-360421357.28778136</c:v>
                </c:pt>
                <c:pt idx="1028">
                  <c:v>-355956610.44598174</c:v>
                </c:pt>
                <c:pt idx="1029">
                  <c:v>-350054631.87196487</c:v>
                </c:pt>
                <c:pt idx="1030">
                  <c:v>-342764154.22870243</c:v>
                </c:pt>
                <c:pt idx="1031">
                  <c:v>-334141674.53658801</c:v>
                </c:pt>
                <c:pt idx="1032">
                  <c:v>-324251030.61864352</c:v>
                </c:pt>
                <c:pt idx="1033">
                  <c:v>-313162928.46761179</c:v>
                </c:pt>
                <c:pt idx="1034">
                  <c:v>-300954424.03414553</c:v>
                </c:pt>
                <c:pt idx="1035">
                  <c:v>-287708363.26173085</c:v>
                </c:pt>
                <c:pt idx="1036">
                  <c:v>-273512784.49211484</c:v>
                </c:pt>
                <c:pt idx="1037">
                  <c:v>-258460287.63265049</c:v>
                </c:pt>
                <c:pt idx="1038">
                  <c:v>-242647374.71217576</c:v>
                </c:pt>
                <c:pt idx="1039">
                  <c:v>-226173766.65307915</c:v>
                </c:pt>
                <c:pt idx="1040">
                  <c:v>-209141701.25261942</c:v>
                </c:pt>
                <c:pt idx="1041">
                  <c:v>-191655217.49514484</c:v>
                </c:pt>
                <c:pt idx="1042">
                  <c:v>-173819431.40767941</c:v>
                </c:pt>
                <c:pt idx="1043">
                  <c:v>-155739808.72375256</c:v>
                </c:pt>
                <c:pt idx="1044">
                  <c:v>-137521439.63398093</c:v>
                </c:pt>
                <c:pt idx="1045">
                  <c:v>-119268320.87668481</c:v>
                </c:pt>
                <c:pt idx="1046">
                  <c:v>-101082650.35794567</c:v>
                </c:pt>
                <c:pt idx="1047">
                  <c:v>-83064139.388476849</c:v>
                </c:pt>
                <c:pt idx="1048">
                  <c:v>-65309347.485263631</c:v>
                </c:pt>
                <c:pt idx="1049">
                  <c:v>-47911044.510178894</c:v>
                </c:pt>
                <c:pt idx="1050">
                  <c:v>-30957604.707020968</c:v>
                </c:pt>
                <c:pt idx="1051">
                  <c:v>-14532436.954222649</c:v>
                </c:pt>
                <c:pt idx="1052">
                  <c:v>1286544.725323379</c:v>
                </c:pt>
                <c:pt idx="1053">
                  <c:v>16427406.661237121</c:v>
                </c:pt>
                <c:pt idx="1054">
                  <c:v>30824633.635962933</c:v>
                </c:pt>
                <c:pt idx="1055">
                  <c:v>44419516.542413205</c:v>
                </c:pt>
                <c:pt idx="1056">
                  <c:v>57160486.932472944</c:v>
                </c:pt>
                <c:pt idx="1057">
                  <c:v>69003396.188816845</c:v>
                </c:pt>
                <c:pt idx="1058">
                  <c:v>79911737.467704698</c:v>
                </c:pt>
                <c:pt idx="1059">
                  <c:v>89856808.988931522</c:v>
                </c:pt>
                <c:pt idx="1060">
                  <c:v>98817817.687692612</c:v>
                </c:pt>
                <c:pt idx="1061">
                  <c:v>106781922.68853559</c:v>
                </c:pt>
                <c:pt idx="1062">
                  <c:v>113744218.51050505</c:v>
                </c:pt>
                <c:pt idx="1063">
                  <c:v>119707658.36170688</c:v>
                </c:pt>
                <c:pt idx="1064">
                  <c:v>124682918.3275024</c:v>
                </c:pt>
                <c:pt idx="1065">
                  <c:v>128688203.69607525</c:v>
                </c:pt>
                <c:pt idx="1066">
                  <c:v>131748999.09494095</c:v>
                </c:pt>
                <c:pt idx="1067">
                  <c:v>133897764.52890527</c:v>
                </c:pt>
                <c:pt idx="1068">
                  <c:v>135173579.81092995</c:v>
                </c:pt>
                <c:pt idx="1069">
                  <c:v>135621740.25938219</c:v>
                </c:pt>
                <c:pt idx="1070">
                  <c:v>135293306.89533645</c:v>
                </c:pt>
                <c:pt idx="1071">
                  <c:v>134244614.70943815</c:v>
                </c:pt>
                <c:pt idx="1072">
                  <c:v>132536742.87663773</c:v>
                </c:pt>
                <c:pt idx="1073">
                  <c:v>130234951.07678366</c:v>
                </c:pt>
                <c:pt idx="1074">
                  <c:v>127408086.32741871</c:v>
                </c:pt>
                <c:pt idx="1075">
                  <c:v>124127964.95038524</c:v>
                </c:pt>
                <c:pt idx="1076">
                  <c:v>120468734.47440408</c:v>
                </c:pt>
                <c:pt idx="1077">
                  <c:v>116506220.42032607</c:v>
                </c:pt>
                <c:pt idx="1078">
                  <c:v>112317263.02319948</c:v>
                </c:pt>
                <c:pt idx="1079">
                  <c:v>107979049.01486677</c:v>
                </c:pt>
                <c:pt idx="1080">
                  <c:v>103568443.62199402</c:v>
                </c:pt>
                <c:pt idx="1081">
                  <c:v>99161327.927027345</c:v>
                </c:pt>
                <c:pt idx="1082">
                  <c:v>94831946.693628341</c:v>
                </c:pt>
                <c:pt idx="1083">
                  <c:v>90652271.674032122</c:v>
                </c:pt>
                <c:pt idx="1084">
                  <c:v>86691385.294069633</c:v>
                </c:pt>
                <c:pt idx="1085">
                  <c:v>83014889.453373432</c:v>
                </c:pt>
                <c:pt idx="1086">
                  <c:v>79684343.984489143</c:v>
                </c:pt>
                <c:pt idx="1087">
                  <c:v>76756739.086937293</c:v>
                </c:pt>
                <c:pt idx="1088">
                  <c:v>74284005.792253003</c:v>
                </c:pt>
                <c:pt idx="1089">
                  <c:v>72312568.225685433</c:v>
                </c:pt>
                <c:pt idx="1090">
                  <c:v>70882941.1117163</c:v>
                </c:pt>
                <c:pt idx="1091">
                  <c:v>70029375.626235723</c:v>
                </c:pt>
                <c:pt idx="1092">
                  <c:v>69779556.330664754</c:v>
                </c:pt>
                <c:pt idx="1093">
                  <c:v>70154351.535274118</c:v>
                </c:pt>
                <c:pt idx="1094">
                  <c:v>71167619.033318043</c:v>
                </c:pt>
                <c:pt idx="1095">
                  <c:v>72826068.727398157</c:v>
                </c:pt>
                <c:pt idx="1096">
                  <c:v>75129183.237831175</c:v>
                </c:pt>
                <c:pt idx="1097">
                  <c:v>78069197.142934531</c:v>
                </c:pt>
                <c:pt idx="1098">
                  <c:v>81631135.056340426</c:v>
                </c:pt>
                <c:pt idx="1099">
                  <c:v>85792908.300019562</c:v>
                </c:pt>
                <c:pt idx="1100">
                  <c:v>90525469.486970544</c:v>
                </c:pt>
                <c:pt idx="1101">
                  <c:v>95793023.887819275</c:v>
                </c:pt>
                <c:pt idx="1102">
                  <c:v>101553296.02415933</c:v>
                </c:pt>
                <c:pt idx="1103">
                  <c:v>107757849.51156281</c:v>
                </c:pt>
                <c:pt idx="1104">
                  <c:v>114352457.76993352</c:v>
                </c:pt>
                <c:pt idx="1105">
                  <c:v>121277522.83128478</c:v>
                </c:pt>
                <c:pt idx="1106">
                  <c:v>128468539.10799657</c:v>
                </c:pt>
                <c:pt idx="1107">
                  <c:v>135856598.64087611</c:v>
                </c:pt>
                <c:pt idx="1108">
                  <c:v>143368934.0284884</c:v>
                </c:pt>
                <c:pt idx="1109">
                  <c:v>150929494.94960529</c:v>
                </c:pt>
                <c:pt idx="1110">
                  <c:v>158459553.93141657</c:v>
                </c:pt>
                <c:pt idx="1111">
                  <c:v>165878336.78929451</c:v>
                </c:pt>
                <c:pt idx="1112">
                  <c:v>173103672.97108752</c:v>
                </c:pt>
                <c:pt idx="1113">
                  <c:v>180052660.88165647</c:v>
                </c:pt>
                <c:pt idx="1114">
                  <c:v>186642343.14269787</c:v>
                </c:pt>
                <c:pt idx="1115">
                  <c:v>192790386.6599277</c:v>
                </c:pt>
                <c:pt idx="1116">
                  <c:v>198415762.32490522</c:v>
                </c:pt>
                <c:pt idx="1117">
                  <c:v>203439419.17257959</c:v>
                </c:pt>
                <c:pt idx="1118">
                  <c:v>207784947.84809905</c:v>
                </c:pt>
                <c:pt idx="1119">
                  <c:v>211379228.30730504</c:v>
                </c:pt>
                <c:pt idx="1120">
                  <c:v>214153056.78413391</c:v>
                </c:pt>
                <c:pt idx="1121">
                  <c:v>216041747.20408249</c:v>
                </c:pt>
                <c:pt idx="1122">
                  <c:v>216985702.40489042</c:v>
                </c:pt>
                <c:pt idx="1123">
                  <c:v>216930950.74232665</c:v>
                </c:pt>
                <c:pt idx="1124">
                  <c:v>215829643.90884012</c:v>
                </c:pt>
                <c:pt idx="1125">
                  <c:v>213640512.07401854</c:v>
                </c:pt>
                <c:pt idx="1126">
                  <c:v>210329272.76621878</c:v>
                </c:pt>
                <c:pt idx="1127">
                  <c:v>205868990.25210059</c:v>
                </c:pt>
                <c:pt idx="1128">
                  <c:v>200240382.53263265</c:v>
                </c:pt>
                <c:pt idx="1129">
                  <c:v>193432073.45776498</c:v>
                </c:pt>
                <c:pt idx="1130">
                  <c:v>185440787.86455661</c:v>
                </c:pt>
                <c:pt idx="1131">
                  <c:v>176271488.06212711</c:v>
                </c:pt>
                <c:pt idx="1132">
                  <c:v>165937450.4182823</c:v>
                </c:pt>
                <c:pt idx="1133">
                  <c:v>154460281.24385172</c:v>
                </c:pt>
                <c:pt idx="1134">
                  <c:v>141869871.61841521</c:v>
                </c:pt>
                <c:pt idx="1135">
                  <c:v>128204291.25186737</c:v>
                </c:pt>
                <c:pt idx="1136">
                  <c:v>113509621.92684676</c:v>
                </c:pt>
                <c:pt idx="1137">
                  <c:v>97839731.514101863</c:v>
                </c:pt>
                <c:pt idx="1138">
                  <c:v>81255989.99306877</c:v>
                </c:pt>
                <c:pt idx="1139">
                  <c:v>63826929.340040028</c:v>
                </c:pt>
                <c:pt idx="1140">
                  <c:v>45627849.563119225</c:v>
                </c:pt>
                <c:pt idx="1141">
                  <c:v>26740373.563607529</c:v>
                </c:pt>
                <c:pt idx="1142">
                  <c:v>7251953.8845396638</c:v>
                </c:pt>
                <c:pt idx="1143">
                  <c:v>-12744665.233938575</c:v>
                </c:pt>
                <c:pt idx="1144">
                  <c:v>-33152026.738606766</c:v>
                </c:pt>
                <c:pt idx="1145">
                  <c:v>-53868576.526065588</c:v>
                </c:pt>
                <c:pt idx="1146">
                  <c:v>-74789311.746753588</c:v>
                </c:pt>
                <c:pt idx="1147">
                  <c:v>-95806457.06680572</c:v>
                </c:pt>
                <c:pt idx="1148">
                  <c:v>-116810164.09241524</c:v>
                </c:pt>
                <c:pt idx="1149">
                  <c:v>-137689228.98436251</c:v>
                </c:pt>
                <c:pt idx="1150">
                  <c:v>-158331823.14975768</c:v>
                </c:pt>
                <c:pt idx="1151">
                  <c:v>-178626231.79486665</c:v>
                </c:pt>
                <c:pt idx="1152">
                  <c:v>-198461595.05792195</c:v>
                </c:pt>
                <c:pt idx="1153">
                  <c:v>-217728646.41456515</c:v>
                </c:pt>
                <c:pt idx="1154">
                  <c:v>-236320443.06122643</c:v>
                </c:pt>
                <c:pt idx="1155">
                  <c:v>-254133083.03324866</c:v>
                </c:pt>
                <c:pt idx="1156">
                  <c:v>-271066403.90454501</c:v>
                </c:pt>
                <c:pt idx="1157">
                  <c:v>-287024658.04336172</c:v>
                </c:pt>
                <c:pt idx="1158">
                  <c:v>-301917159.5634526</c:v>
                </c:pt>
                <c:pt idx="1159">
                  <c:v>-315658898.31033403</c:v>
                </c:pt>
                <c:pt idx="1160">
                  <c:v>-328171116.45694149</c:v>
                </c:pt>
                <c:pt idx="1161">
                  <c:v>-339381843.55014652</c:v>
                </c:pt>
                <c:pt idx="1162">
                  <c:v>-349226386.14729601</c:v>
                </c:pt>
                <c:pt idx="1163">
                  <c:v>-357647768.50801575</c:v>
                </c:pt>
                <c:pt idx="1164">
                  <c:v>-364597121.15857565</c:v>
                </c:pt>
                <c:pt idx="1165">
                  <c:v>-370034014.52157104</c:v>
                </c:pt>
                <c:pt idx="1166">
                  <c:v>-373926735.19976604</c:v>
                </c:pt>
                <c:pt idx="1167">
                  <c:v>-376252502.91676903</c:v>
                </c:pt>
                <c:pt idx="1168">
                  <c:v>-376997626.54571468</c:v>
                </c:pt>
                <c:pt idx="1169">
                  <c:v>-376157598.09717607</c:v>
                </c:pt>
                <c:pt idx="1170">
                  <c:v>-373737123.98587537</c:v>
                </c:pt>
                <c:pt idx="1171">
                  <c:v>-369750093.34911335</c:v>
                </c:pt>
                <c:pt idx="1172">
                  <c:v>-364219483.64486551</c:v>
                </c:pt>
                <c:pt idx="1173">
                  <c:v>-357177204.21083987</c:v>
                </c:pt>
                <c:pt idx="1174">
                  <c:v>-348663878.91413748</c:v>
                </c:pt>
                <c:pt idx="1175">
                  <c:v>-338728569.46119541</c:v>
                </c:pt>
                <c:pt idx="1176">
                  <c:v>-327428441.36619246</c:v>
                </c:pt>
                <c:pt idx="1177">
                  <c:v>-314828374.98991185</c:v>
                </c:pt>
                <c:pt idx="1178">
                  <c:v>-301000524.45713621</c:v>
                </c:pt>
                <c:pt idx="1179">
                  <c:v>-286023827.6360935</c:v>
                </c:pt>
                <c:pt idx="1180">
                  <c:v>-269983470.71551573</c:v>
                </c:pt>
                <c:pt idx="1181">
                  <c:v>-252970311.24093604</c:v>
                </c:pt>
                <c:pt idx="1182">
                  <c:v>-235080263.76953191</c:v>
                </c:pt>
                <c:pt idx="1183">
                  <c:v>-216413652.5699515</c:v>
                </c:pt>
                <c:pt idx="1184">
                  <c:v>-197074536.02816871</c:v>
                </c:pt>
                <c:pt idx="1185">
                  <c:v>-177170007.62078688</c:v>
                </c:pt>
                <c:pt idx="1186">
                  <c:v>-156809478.48188955</c:v>
                </c:pt>
                <c:pt idx="1187">
                  <c:v>-136103946.7173132</c:v>
                </c:pt>
                <c:pt idx="1188">
                  <c:v>-115165258.7101656</c:v>
                </c:pt>
                <c:pt idx="1189">
                  <c:v>-94105367.712889075</c:v>
                </c:pt>
                <c:pt idx="1190">
                  <c:v>-73035595.033796802</c:v>
                </c:pt>
                <c:pt idx="1191">
                  <c:v>-52065899.099725664</c:v>
                </c:pt>
                <c:pt idx="1192">
                  <c:v>-31304157.611449644</c:v>
                </c:pt>
                <c:pt idx="1193">
                  <c:v>-10855467.905287892</c:v>
                </c:pt>
                <c:pt idx="1194">
                  <c:v>9178529.5063083917</c:v>
                </c:pt>
                <c:pt idx="1195">
                  <c:v>28700299.419439346</c:v>
                </c:pt>
                <c:pt idx="1196">
                  <c:v>47617027.865052238</c:v>
                </c:pt>
                <c:pt idx="1197">
                  <c:v>65841201.138769604</c:v>
                </c:pt>
                <c:pt idx="1198">
                  <c:v>83291143.873397678</c:v>
                </c:pt>
                <c:pt idx="1199">
                  <c:v>99891512.4000763</c:v>
                </c:pt>
                <c:pt idx="1200">
                  <c:v>115573739.97820202</c:v>
                </c:pt>
                <c:pt idx="1201">
                  <c:v>130276430.83314779</c:v>
                </c:pt>
                <c:pt idx="1202">
                  <c:v>143945700.32203987</c:v>
                </c:pt>
                <c:pt idx="1203">
                  <c:v>156535458.94825116</c:v>
                </c:pt>
                <c:pt idx="1204">
                  <c:v>168007638.36216968</c:v>
                </c:pt>
                <c:pt idx="1205">
                  <c:v>178332357.91593134</c:v>
                </c:pt>
                <c:pt idx="1206">
                  <c:v>187488030.78005093</c:v>
                </c:pt>
                <c:pt idx="1207">
                  <c:v>195461409.07697079</c:v>
                </c:pt>
                <c:pt idx="1208">
                  <c:v>202247567.93716162</c:v>
                </c:pt>
                <c:pt idx="1209">
                  <c:v>207849828.834225</c:v>
                </c:pt>
                <c:pt idx="1210">
                  <c:v>212279623.00312185</c:v>
                </c:pt>
                <c:pt idx="1211">
                  <c:v>215556296.1868794</c:v>
                </c:pt>
                <c:pt idx="1212">
                  <c:v>217706856.38864902</c:v>
                </c:pt>
                <c:pt idx="1213">
                  <c:v>218765666.72460464</c:v>
                </c:pt>
                <c:pt idx="1214">
                  <c:v>218774085.87580311</c:v>
                </c:pt>
                <c:pt idx="1215">
                  <c:v>217780059.02079055</c:v>
                </c:pt>
                <c:pt idx="1216">
                  <c:v>215837662.49261093</c:v>
                </c:pt>
                <c:pt idx="1217">
                  <c:v>213006605.74127692</c:v>
                </c:pt>
                <c:pt idx="1218">
                  <c:v>209351694.49321711</c:v>
                </c:pt>
                <c:pt idx="1219">
                  <c:v>204942259.28042924</c:v>
                </c:pt>
                <c:pt idx="1220">
                  <c:v>199851553.7619766</c:v>
                </c:pt>
                <c:pt idx="1221">
                  <c:v>194156127.47722763</c:v>
                </c:pt>
                <c:pt idx="1222">
                  <c:v>187935177.85226697</c:v>
                </c:pt>
                <c:pt idx="1223">
                  <c:v>181269886.42686799</c:v>
                </c:pt>
                <c:pt idx="1224">
                  <c:v>174242744.37824497</c:v>
                </c:pt>
                <c:pt idx="1225">
                  <c:v>166936872.48871186</c:v>
                </c:pt>
                <c:pt idx="1226">
                  <c:v>159435340.73685095</c:v>
                </c:pt>
                <c:pt idx="1227">
                  <c:v>151820492.6856395</c:v>
                </c:pt>
                <c:pt idx="1228">
                  <c:v>144173279.79617888</c:v>
                </c:pt>
                <c:pt idx="1229">
                  <c:v>136572610.71275213</c:v>
                </c:pt>
                <c:pt idx="1230">
                  <c:v>129094720.44426489</c:v>
                </c:pt>
                <c:pt idx="1231">
                  <c:v>121812564.20988837</c:v>
                </c:pt>
                <c:pt idx="1232">
                  <c:v>114795240.52391914</c:v>
                </c:pt>
                <c:pt idx="1233">
                  <c:v>108107447.86803408</c:v>
                </c:pt>
                <c:pt idx="1234">
                  <c:v>101808979.03992422</c:v>
                </c:pt>
                <c:pt idx="1235">
                  <c:v>95954256.977685094</c:v>
                </c:pt>
                <c:pt idx="1236">
                  <c:v>90591915.541490287</c:v>
                </c:pt>
                <c:pt idx="1237">
                  <c:v>85764428.390352637</c:v>
                </c:pt>
                <c:pt idx="1238">
                  <c:v>81507788.724753886</c:v>
                </c:pt>
                <c:pt idx="1239">
                  <c:v>77851242.278336644</c:v>
                </c:pt>
                <c:pt idx="1240">
                  <c:v>74817075.536597848</c:v>
                </c:pt>
                <c:pt idx="1241">
                  <c:v>72420460.740619749</c:v>
                </c:pt>
                <c:pt idx="1242">
                  <c:v>70669358.802457809</c:v>
                </c:pt>
                <c:pt idx="1243">
                  <c:v>69564480.81908989</c:v>
                </c:pt>
                <c:pt idx="1244">
                  <c:v>69099308.427104115</c:v>
                </c:pt>
                <c:pt idx="1245">
                  <c:v>69260172.793855369</c:v>
                </c:pt>
                <c:pt idx="1246">
                  <c:v>70026391.596018553</c:v>
                </c:pt>
                <c:pt idx="1247">
                  <c:v>71370462.89658916</c:v>
                </c:pt>
                <c:pt idx="1248">
                  <c:v>73258314.399729177</c:v>
                </c:pt>
                <c:pt idx="1249">
                  <c:v>75649606.142638519</c:v>
                </c:pt>
                <c:pt idx="1250">
                  <c:v>78498084.277983725</c:v>
                </c:pt>
                <c:pt idx="1251">
                  <c:v>81751983.212358907</c:v>
                </c:pt>
                <c:pt idx="1252">
                  <c:v>85354472.99868542</c:v>
                </c:pt>
                <c:pt idx="1253">
                  <c:v>89244148.536113381</c:v>
                </c:pt>
                <c:pt idx="1254">
                  <c:v>93355556.812444597</c:v>
                </c:pt>
                <c:pt idx="1255">
                  <c:v>97619758.133725077</c:v>
                </c:pt>
                <c:pt idx="1256">
                  <c:v>101964917.02561402</c:v>
                </c:pt>
                <c:pt idx="1257">
                  <c:v>106316918.26343036</c:v>
                </c:pt>
                <c:pt idx="1258">
                  <c:v>110600003.2939536</c:v>
                </c:pt>
                <c:pt idx="1259">
                  <c:v>114737422.15380454</c:v>
                </c:pt>
                <c:pt idx="1260">
                  <c:v>118652095.86749601</c:v>
                </c:pt>
                <c:pt idx="1261">
                  <c:v>122267284.22410724</c:v>
                </c:pt>
                <c:pt idx="1262">
                  <c:v>125507253.78555758</c:v>
                </c:pt>
                <c:pt idx="1263">
                  <c:v>128297940.97201413</c:v>
                </c:pt>
                <c:pt idx="1264">
                  <c:v>130567605.10112168</c:v>
                </c:pt>
                <c:pt idx="1265">
                  <c:v>132247466.32727915</c:v>
                </c:pt>
                <c:pt idx="1266">
                  <c:v>133272323.53459418</c:v>
                </c:pt>
                <c:pt idx="1267">
                  <c:v>133581147.3816444</c:v>
                </c:pt>
                <c:pt idx="1268">
                  <c:v>133117643.87669618</c:v>
                </c:pt>
                <c:pt idx="1269">
                  <c:v>131830784.07725245</c:v>
                </c:pt>
                <c:pt idx="1270">
                  <c:v>129675295.75612982</c:v>
                </c:pt>
                <c:pt idx="1271">
                  <c:v>126612113.15587266</c:v>
                </c:pt>
                <c:pt idx="1272">
                  <c:v>122608781.26212776</c:v>
                </c:pt>
                <c:pt idx="1273">
                  <c:v>117639811.36234802</c:v>
                </c:pt>
                <c:pt idx="1274">
                  <c:v>111686985.01638041</c:v>
                </c:pt>
                <c:pt idx="1275">
                  <c:v>104739603.94746009</c:v>
                </c:pt>
                <c:pt idx="1276">
                  <c:v>96794683.763046771</c:v>
                </c:pt>
                <c:pt idx="1277">
                  <c:v>87857089.831836879</c:v>
                </c:pt>
                <c:pt idx="1278">
                  <c:v>77939614.073071435</c:v>
                </c:pt>
                <c:pt idx="1279">
                  <c:v>67062991.853754878</c:v>
                </c:pt>
                <c:pt idx="1280">
                  <c:v>55255858.635343194</c:v>
                </c:pt>
                <c:pt idx="1281">
                  <c:v>42554646.460543677</c:v>
                </c:pt>
                <c:pt idx="1282">
                  <c:v>29003420.819764078</c:v>
                </c:pt>
                <c:pt idx="1283">
                  <c:v>14653658.882124171</c:v>
                </c:pt>
                <c:pt idx="1284">
                  <c:v>-436029.48551006615</c:v>
                </c:pt>
                <c:pt idx="1285">
                  <c:v>-16200236.059534967</c:v>
                </c:pt>
                <c:pt idx="1286">
                  <c:v>-32567141.693544447</c:v>
                </c:pt>
                <c:pt idx="1287">
                  <c:v>-49458954.179195702</c:v>
                </c:pt>
                <c:pt idx="1288">
                  <c:v>-66792393.488480762</c:v>
                </c:pt>
                <c:pt idx="1289">
                  <c:v>-84479220.9945025</c:v>
                </c:pt>
                <c:pt idx="1290">
                  <c:v>-102426808.9352137</c:v>
                </c:pt>
                <c:pt idx="1291">
                  <c:v>-120538746.07927465</c:v>
                </c:pt>
                <c:pt idx="1292">
                  <c:v>-138715475.2773999</c:v>
                </c:pt>
                <c:pt idx="1293">
                  <c:v>-156854958.33839655</c:v>
                </c:pt>
                <c:pt idx="1294">
                  <c:v>-174853363.45836055</c:v>
                </c:pt>
                <c:pt idx="1295">
                  <c:v>-192605770.25577411</c:v>
                </c:pt>
                <c:pt idx="1296">
                  <c:v>-210006887.32585305</c:v>
                </c:pt>
                <c:pt idx="1297">
                  <c:v>-226951777.12547928</c:v>
                </c:pt>
                <c:pt idx="1298">
                  <c:v>-243336582.93619835</c:v>
                </c:pt>
                <c:pt idx="1299">
                  <c:v>-259059252.62755391</c:v>
                </c:pt>
                <c:pt idx="1300">
                  <c:v>-274020253.95667881</c:v>
                </c:pt>
              </c:numCache>
            </c:numRef>
          </c:xVal>
          <c:yVal>
            <c:numRef>
              <c:f>Лист1!$H$10:$H$1310</c:f>
              <c:numCache>
                <c:formatCode>General</c:formatCode>
                <c:ptCount val="1301"/>
              </c:numCache>
            </c:numRef>
          </c:yVal>
          <c:smooth val="0"/>
        </c:ser>
        <c:ser>
          <c:idx val="4"/>
          <c:order val="4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5">
                    <a:tint val="83000"/>
                    <a:alpha val="60000"/>
                  </a:schemeClr>
                </a:solidFill>
              </a:ln>
              <a:effectLst/>
            </c:spPr>
          </c:marker>
          <c:xVal>
            <c:numRef>
              <c:f>Лист1!$D$10:$D$1310</c:f>
              <c:numCache>
                <c:formatCode>General</c:formatCode>
                <c:ptCount val="1301"/>
                <c:pt idx="0">
                  <c:v>77000000</c:v>
                </c:pt>
                <c:pt idx="1">
                  <c:v>77317968.999543279</c:v>
                </c:pt>
                <c:pt idx="2">
                  <c:v>78268261.10014832</c:v>
                </c:pt>
                <c:pt idx="3">
                  <c:v>79840061.007180482</c:v>
                </c:pt>
                <c:pt idx="4">
                  <c:v>82015441.004540801</c:v>
                </c:pt>
                <c:pt idx="5">
                  <c:v>84769506.837656558</c:v>
                </c:pt>
                <c:pt idx="6">
                  <c:v>88070600.396752447</c:v>
                </c:pt>
                <c:pt idx="7">
                  <c:v>91880557.66138719</c:v>
                </c:pt>
                <c:pt idx="8">
                  <c:v>96155019.947268531</c:v>
                </c:pt>
                <c:pt idx="9">
                  <c:v>100843796.09099035</c:v>
                </c:pt>
                <c:pt idx="10">
                  <c:v>105891272.82060117</c:v>
                </c:pt>
                <c:pt idx="11">
                  <c:v>111236870.19269671</c:v>
                </c:pt>
                <c:pt idx="12">
                  <c:v>116815538.63278218</c:v>
                </c:pt>
                <c:pt idx="13">
                  <c:v>122558293.79752883</c:v>
                </c:pt>
                <c:pt idx="14">
                  <c:v>128392785.18764141</c:v>
                </c:pt>
                <c:pt idx="15">
                  <c:v>134243894.18051702</c:v>
                </c:pt>
                <c:pt idx="16">
                  <c:v>140034356.92465764</c:v>
                </c:pt>
                <c:pt idx="17">
                  <c:v>145685407.3445996</c:v>
                </c:pt>
                <c:pt idx="18">
                  <c:v>151117435.34739339</c:v>
                </c:pt>
                <c:pt idx="19">
                  <c:v>156250655.20058751</c:v>
                </c:pt>
                <c:pt idx="20">
                  <c:v>161005778.96816552</c:v>
                </c:pt>
                <c:pt idx="21">
                  <c:v>165304689.84558046</c:v>
                </c:pt>
                <c:pt idx="22">
                  <c:v>169071110.22828221</c:v>
                </c:pt>
                <c:pt idx="23">
                  <c:v>172231259.38001004</c:v>
                </c:pt>
                <c:pt idx="24">
                  <c:v>174714495.63739377</c:v>
                </c:pt>
                <c:pt idx="25">
                  <c:v>176453938.19557884</c:v>
                </c:pt>
                <c:pt idx="26">
                  <c:v>177387063.6648646</c:v>
                </c:pt>
                <c:pt idx="27">
                  <c:v>177456272.76966354</c:v>
                </c:pt>
                <c:pt idx="28">
                  <c:v>176609422.77712286</c:v>
                </c:pt>
                <c:pt idx="29">
                  <c:v>174800321.49190214</c:v>
                </c:pt>
                <c:pt idx="30">
                  <c:v>171989178.93404615</c:v>
                </c:pt>
                <c:pt idx="31">
                  <c:v>168143013.12655461</c:v>
                </c:pt>
                <c:pt idx="32">
                  <c:v>163236006.75585189</c:v>
                </c:pt>
                <c:pt idx="33">
                  <c:v>157249811.82940811</c:v>
                </c:pt>
                <c:pt idx="34">
                  <c:v>150173799.8375974</c:v>
                </c:pt>
                <c:pt idx="35">
                  <c:v>142005255.3286624</c:v>
                </c:pt>
                <c:pt idx="36">
                  <c:v>132749511.22342454</c:v>
                </c:pt>
                <c:pt idx="37">
                  <c:v>122420024.62703489</c:v>
                </c:pt>
                <c:pt idx="38">
                  <c:v>111038392.33542514</c:v>
                </c:pt>
                <c:pt idx="39">
                  <c:v>98634305.680924833</c:v>
                </c:pt>
                <c:pt idx="40">
                  <c:v>85245444.811452344</c:v>
                </c:pt>
                <c:pt idx="41">
                  <c:v>70917312.94743453</c:v>
                </c:pt>
                <c:pt idx="42">
                  <c:v>55703011.606821716</c:v>
                </c:pt>
                <c:pt idx="43">
                  <c:v>39662958.227946714</c:v>
                </c:pt>
                <c:pt idx="44">
                  <c:v>22864548.049254745</c:v>
                </c:pt>
                <c:pt idx="45">
                  <c:v>5381762.5209383518</c:v>
                </c:pt>
                <c:pt idx="46">
                  <c:v>-12705273.076855436</c:v>
                </c:pt>
                <c:pt idx="47">
                  <c:v>-31310779.754270434</c:v>
                </c:pt>
                <c:pt idx="48">
                  <c:v>-50343859.257321581</c:v>
                </c:pt>
                <c:pt idx="49">
                  <c:v>-69709069.092360988</c:v>
                </c:pt>
                <c:pt idx="50">
                  <c:v>-89307034.076952934</c:v>
                </c:pt>
                <c:pt idx="51">
                  <c:v>-109035090.08822334</c:v>
                </c:pt>
                <c:pt idx="52">
                  <c:v>-128787955.43493253</c:v>
                </c:pt>
                <c:pt idx="53">
                  <c:v>-148458425.06815153</c:v>
                </c:pt>
                <c:pt idx="54">
                  <c:v>-167938082.66911161</c:v>
                </c:pt>
                <c:pt idx="55">
                  <c:v>-187118025.51282471</c:v>
                </c:pt>
                <c:pt idx="56">
                  <c:v>-205889596.90353173</c:v>
                </c:pt>
                <c:pt idx="57">
                  <c:v>-224145120.9136712</c:v>
                </c:pt>
                <c:pt idx="58">
                  <c:v>-241778634.13237959</c:v>
                </c:pt>
                <c:pt idx="59">
                  <c:v>-258686609.14275241</c:v>
                </c:pt>
                <c:pt idx="60">
                  <c:v>-274768664.49910843</c:v>
                </c:pt>
                <c:pt idx="61">
                  <c:v>-289928256.06597447</c:v>
                </c:pt>
                <c:pt idx="62">
                  <c:v>-304073344.708763</c:v>
                </c:pt>
                <c:pt idx="63">
                  <c:v>-317117035.49125057</c:v>
                </c:pt>
                <c:pt idx="64">
                  <c:v>-328978183.73574781</c:v>
                </c:pt>
                <c:pt idx="65">
                  <c:v>-339581963.53685105</c:v>
                </c:pt>
                <c:pt idx="66">
                  <c:v>-348860394.58713144</c:v>
                </c:pt>
                <c:pt idx="67">
                  <c:v>-356752823.47111201</c:v>
                </c:pt>
                <c:pt idx="68">
                  <c:v>-363206355.91021729</c:v>
                </c:pt>
                <c:pt idx="69">
                  <c:v>-368176236.79365277</c:v>
                </c:pt>
                <c:pt idx="70">
                  <c:v>-371626175.20581144</c:v>
                </c:pt>
                <c:pt idx="71">
                  <c:v>-373528612.05703866</c:v>
                </c:pt>
                <c:pt idx="72">
                  <c:v>-373864928.33851612</c:v>
                </c:pt>
                <c:pt idx="73">
                  <c:v>-372625592.45060122</c:v>
                </c:pt>
                <c:pt idx="74">
                  <c:v>-369810245.49403495</c:v>
                </c:pt>
                <c:pt idx="75">
                  <c:v>-365427723.86176968</c:v>
                </c:pt>
                <c:pt idx="76">
                  <c:v>-359496018.92247546</c:v>
                </c:pt>
                <c:pt idx="77">
                  <c:v>-352042174.04172504</c:v>
                </c:pt>
                <c:pt idx="78">
                  <c:v>-343102119.64008725</c:v>
                </c:pt>
                <c:pt idx="79">
                  <c:v>-332720447.43554103</c:v>
                </c:pt>
                <c:pt idx="80">
                  <c:v>-320950125.45746934</c:v>
                </c:pt>
                <c:pt idx="81">
                  <c:v>-307852155.84775853</c:v>
                </c:pt>
                <c:pt idx="82">
                  <c:v>-293495177.87807208</c:v>
                </c:pt>
                <c:pt idx="83">
                  <c:v>-277955019.00814712</c:v>
                </c:pt>
                <c:pt idx="84">
                  <c:v>-261314197.18506306</c:v>
                </c:pt>
                <c:pt idx="85">
                  <c:v>-243661377.93510252</c:v>
                </c:pt>
                <c:pt idx="86">
                  <c:v>-225090790.12547874</c:v>
                </c:pt>
                <c:pt idx="87">
                  <c:v>-205701604.57044971</c:v>
                </c:pt>
                <c:pt idx="88">
                  <c:v>-185597279.9229899</c:v>
                </c:pt>
                <c:pt idx="89">
                  <c:v>-164884880.52730286</c:v>
                </c:pt>
                <c:pt idx="90">
                  <c:v>-143674371.10729337</c:v>
                </c:pt>
                <c:pt idx="91">
                  <c:v>-122077893.33024035</c:v>
                </c:pt>
                <c:pt idx="92">
                  <c:v>-100209029.41209505</c:v>
                </c:pt>
                <c:pt idx="93">
                  <c:v>-78182058.020166188</c:v>
                </c:pt>
                <c:pt idx="94">
                  <c:v>-56111207.779785097</c:v>
                </c:pt>
                <c:pt idx="95">
                  <c:v>-34109913.703513615</c:v>
                </c:pt>
                <c:pt idx="96">
                  <c:v>-12290081.834483989</c:v>
                </c:pt>
                <c:pt idx="97">
                  <c:v>9238632.6702447906</c:v>
                </c:pt>
                <c:pt idx="98">
                  <c:v>30369528.894367695</c:v>
                </c:pt>
                <c:pt idx="99">
                  <c:v>50999539.974495746</c:v>
                </c:pt>
                <c:pt idx="100">
                  <c:v>71029884.567039415</c:v>
                </c:pt>
                <c:pt idx="101">
                  <c:v>90366685.379919395</c:v>
                </c:pt>
                <c:pt idx="102">
                  <c:v>108921550.42558077</c:v>
                </c:pt>
                <c:pt idx="103">
                  <c:v>126612112.92980278</c:v>
                </c:pt>
                <c:pt idx="104">
                  <c:v>143362526.13844079</c:v>
                </c:pt>
                <c:pt idx="105">
                  <c:v>159103909.59918016</c:v>
                </c:pt>
                <c:pt idx="106">
                  <c:v>173774743.85517281</c:v>
                </c:pt>
                <c:pt idx="107">
                  <c:v>187321210.86939758</c:v>
                </c:pt>
                <c:pt idx="108">
                  <c:v>199697477.89989412</c:v>
                </c:pt>
                <c:pt idx="109">
                  <c:v>210865922.96370751</c:v>
                </c:pt>
                <c:pt idx="110">
                  <c:v>220797300.45835921</c:v>
                </c:pt>
                <c:pt idx="111">
                  <c:v>229470845.95072824</c:v>
                </c:pt>
                <c:pt idx="112">
                  <c:v>236874319.59113753</c:v>
                </c:pt>
                <c:pt idx="113">
                  <c:v>243003988.06187773</c:v>
                </c:pt>
                <c:pt idx="114">
                  <c:v>247864545.42101967</c:v>
                </c:pt>
                <c:pt idx="115">
                  <c:v>251468973.65085393</c:v>
                </c:pt>
                <c:pt idx="116">
                  <c:v>253838344.16230667</c:v>
                </c:pt>
                <c:pt idx="117">
                  <c:v>255001561.93898395</c:v>
                </c:pt>
                <c:pt idx="118">
                  <c:v>254995054.42387816</c:v>
                </c:pt>
                <c:pt idx="119">
                  <c:v>253862407.65515161</c:v>
                </c:pt>
                <c:pt idx="120">
                  <c:v>251653952.54180092</c:v>
                </c:pt>
                <c:pt idx="121">
                  <c:v>248426304.5326013</c:v>
                </c:pt>
                <c:pt idx="122">
                  <c:v>244241860.26981586</c:v>
                </c:pt>
                <c:pt idx="123">
                  <c:v>239168255.13028324</c:v>
                </c:pt>
                <c:pt idx="124">
                  <c:v>233277785.83836311</c:v>
                </c:pt>
                <c:pt idx="125">
                  <c:v>226646802.58574268</c:v>
                </c:pt>
                <c:pt idx="126">
                  <c:v>219355075.31047431</c:v>
                </c:pt>
                <c:pt idx="127">
                  <c:v>211485138.97020441</c:v>
                </c:pt>
                <c:pt idx="128">
                  <c:v>203121622.7910656</c:v>
                </c:pt>
                <c:pt idx="129">
                  <c:v>194350568.58303854</c:v>
                </c:pt>
                <c:pt idx="130">
                  <c:v>185258743.28397799</c:v>
                </c:pt>
                <c:pt idx="131">
                  <c:v>175932950.92743689</c:v>
                </c:pt>
                <c:pt idx="132">
                  <c:v>166459349.22365621</c:v>
                </c:pt>
                <c:pt idx="133">
                  <c:v>156922775.8987245</c:v>
                </c:pt>
                <c:pt idx="134">
                  <c:v>147406089.85425878</c:v>
                </c:pt>
                <c:pt idx="135">
                  <c:v>137989532.08968845</c:v>
                </c:pt>
                <c:pt idx="136">
                  <c:v>128750111.17221028</c:v>
                </c:pt>
                <c:pt idx="137">
                  <c:v>119761017.84694824</c:v>
                </c:pt>
                <c:pt idx="138">
                  <c:v>111091073.15320989</c:v>
                </c:pt>
                <c:pt idx="139">
                  <c:v>102804214.1537174</c:v>
                </c:pt>
                <c:pt idx="140">
                  <c:v>94959021.094208941</c:v>
                </c:pt>
                <c:pt idx="141">
                  <c:v>87608289.49305284</c:v>
                </c:pt>
                <c:pt idx="142">
                  <c:v>80798650.316855371</c:v>
                </c:pt>
                <c:pt idx="143">
                  <c:v>74570241.031031519</c:v>
                </c:pt>
                <c:pt idx="144">
                  <c:v>68956429.926709414</c:v>
                </c:pt>
                <c:pt idx="145">
                  <c:v>63983595.720020324</c:v>
                </c:pt>
                <c:pt idx="146">
                  <c:v>59670963.99983421</c:v>
                </c:pt>
                <c:pt idx="147">
                  <c:v>56030501.66844824</c:v>
                </c:pt>
                <c:pt idx="148">
                  <c:v>53066870.079852164</c:v>
                </c:pt>
                <c:pt idx="149">
                  <c:v>50777437.135255933</c:v>
                </c:pt>
                <c:pt idx="150">
                  <c:v>49152348.148884028</c:v>
                </c:pt>
                <c:pt idx="151">
                  <c:v>48174654.851947278</c:v>
                </c:pt>
                <c:pt idx="152">
                  <c:v>47820501.462520346</c:v>
                </c:pt>
                <c:pt idx="153">
                  <c:v>48059366.317041606</c:v>
                </c:pt>
                <c:pt idx="154">
                  <c:v>48854357.138558462</c:v>
                </c:pt>
                <c:pt idx="155">
                  <c:v>50162557.610767514</c:v>
                </c:pt>
                <c:pt idx="156">
                  <c:v>51935422.538399979</c:v>
                </c:pt>
                <c:pt idx="157">
                  <c:v>54119218.506443202</c:v>
                </c:pt>
                <c:pt idx="158">
                  <c:v>56655506.605843842</c:v>
                </c:pt>
                <c:pt idx="159">
                  <c:v>59481663.474246204</c:v>
                </c:pt>
                <c:pt idx="160">
                  <c:v>62531436.609378174</c:v>
                </c:pt>
                <c:pt idx="161">
                  <c:v>65735529.652073987</c:v>
                </c:pt>
                <c:pt idx="162">
                  <c:v>69022213.107549772</c:v>
                </c:pt>
                <c:pt idx="163">
                  <c:v>72317955.779153749</c:v>
                </c:pt>
                <c:pt idx="164">
                  <c:v>75548072.029806763</c:v>
                </c:pt>
                <c:pt idx="165">
                  <c:v>78637379.86398004</c:v>
                </c:pt>
                <c:pt idx="166">
                  <c:v>81510864.738180161</c:v>
                </c:pt>
                <c:pt idx="167">
                  <c:v>84094343.961215004</c:v>
                </c:pt>
                <c:pt idx="168">
                  <c:v>86315126.537311941</c:v>
                </c:pt>
                <c:pt idx="169">
                  <c:v>88102663.335561544</c:v>
                </c:pt>
                <c:pt idx="170">
                  <c:v>89389182.53790912</c:v>
                </c:pt>
                <c:pt idx="171">
                  <c:v>90110305.424532667</c:v>
                </c:pt>
                <c:pt idx="172">
                  <c:v>90205637.699145377</c:v>
                </c:pt>
                <c:pt idx="173">
                  <c:v>89619331.736464754</c:v>
                </c:pt>
                <c:pt idx="174">
                  <c:v>88300615.348502234</c:v>
                </c:pt>
                <c:pt idx="175">
                  <c:v>86204282.913817078</c:v>
                </c:pt>
                <c:pt idx="176">
                  <c:v>83291144.992669344</c:v>
                </c:pt>
                <c:pt idx="177">
                  <c:v>79528432.858987182</c:v>
                </c:pt>
                <c:pt idx="178">
                  <c:v>74890154.714973077</c:v>
                </c:pt>
                <c:pt idx="179">
                  <c:v>69357400.713535547</c:v>
                </c:pt>
                <c:pt idx="180">
                  <c:v>62918594.294867814</c:v>
                </c:pt>
                <c:pt idx="181">
                  <c:v>55569687.743586913</c:v>
                </c:pt>
                <c:pt idx="182">
                  <c:v>47314300.288930357</c:v>
                </c:pt>
                <c:pt idx="183">
                  <c:v>38163797.499476835</c:v>
                </c:pt>
                <c:pt idx="184">
                  <c:v>28137311.162563413</c:v>
                </c:pt>
                <c:pt idx="185">
                  <c:v>17261699.283720478</c:v>
                </c:pt>
                <c:pt idx="186">
                  <c:v>5571446.2897569537</c:v>
                </c:pt>
                <c:pt idx="187">
                  <c:v>-6891496.0327353776</c:v>
                </c:pt>
                <c:pt idx="188">
                  <c:v>-20077925.887061089</c:v>
                </c:pt>
                <c:pt idx="189">
                  <c:v>-33931665.690060571</c:v>
                </c:pt>
                <c:pt idx="190">
                  <c:v>-48389891.327728733</c:v>
                </c:pt>
                <c:pt idx="191">
                  <c:v>-63383514.186315209</c:v>
                </c:pt>
                <c:pt idx="192">
                  <c:v>-78837613.304219991</c:v>
                </c:pt>
                <c:pt idx="193">
                  <c:v>-94671914.611094296</c:v>
                </c:pt>
                <c:pt idx="194">
                  <c:v>-110801313.86378846</c:v>
                </c:pt>
                <c:pt idx="195">
                  <c:v>-127136439.5567511</c:v>
                </c:pt>
                <c:pt idx="196">
                  <c:v>-143584251.77973789</c:v>
                </c:pt>
                <c:pt idx="197">
                  <c:v>-160048672.72043249</c:v>
                </c:pt>
                <c:pt idx="198">
                  <c:v>-176431244.26592001</c:v>
                </c:pt>
                <c:pt idx="199">
                  <c:v>-192631807.94669023</c:v>
                </c:pt>
                <c:pt idx="200">
                  <c:v>-208549202.2915599</c:v>
                </c:pt>
                <c:pt idx="201">
                  <c:v>-224081972.52292818</c:v>
                </c:pt>
                <c:pt idx="202">
                  <c:v>-239129087.42012244</c:v>
                </c:pt>
                <c:pt idx="203">
                  <c:v>-253590658.11509359</c:v>
                </c:pt>
                <c:pt idx="204">
                  <c:v>-267368653.55980465</c:v>
                </c:pt>
                <c:pt idx="205">
                  <c:v>-280367607.41857916</c:v>
                </c:pt>
                <c:pt idx="206">
                  <c:v>-292495311.19133228</c:v>
                </c:pt>
                <c:pt idx="207">
                  <c:v>-303663488.46463311</c:v>
                </c:pt>
                <c:pt idx="208">
                  <c:v>-313788445.31630898</c:v>
                </c:pt>
                <c:pt idx="209">
                  <c:v>-322791692.06482685</c:v>
                </c:pt>
                <c:pt idx="210">
                  <c:v>-330600531.75583613</c:v>
                </c:pt>
                <c:pt idx="211">
                  <c:v>-337148611.01349699</c:v>
                </c:pt>
                <c:pt idx="212">
                  <c:v>-342376429.15188265</c:v>
                </c:pt>
                <c:pt idx="213">
                  <c:v>-346231801.73984259</c:v>
                </c:pt>
                <c:pt idx="214">
                  <c:v>-348670275.13907564</c:v>
                </c:pt>
                <c:pt idx="215">
                  <c:v>-349655488.88739896</c:v>
                </c:pt>
                <c:pt idx="216">
                  <c:v>-349159483.17469895</c:v>
                </c:pt>
                <c:pt idx="217">
                  <c:v>-347162949.0550977</c:v>
                </c:pt>
                <c:pt idx="218">
                  <c:v>-343655419.4525125</c:v>
                </c:pt>
                <c:pt idx="219">
                  <c:v>-338635399.44500899</c:v>
                </c:pt>
                <c:pt idx="220">
                  <c:v>-332110434.75299776</c:v>
                </c:pt>
                <c:pt idx="221">
                  <c:v>-324097117.80415553</c:v>
                </c:pt>
                <c:pt idx="222">
                  <c:v>-314621031.2006861</c:v>
                </c:pt>
                <c:pt idx="223">
                  <c:v>-303716628.86882389</c:v>
                </c:pt>
                <c:pt idx="224">
                  <c:v>-291427055.62299573</c:v>
                </c:pt>
                <c:pt idx="225">
                  <c:v>-277803906.32444525</c:v>
                </c:pt>
                <c:pt idx="226">
                  <c:v>-262906926.25312179</c:v>
                </c:pt>
                <c:pt idx="227">
                  <c:v>-246803654.73896468</c:v>
                </c:pt>
                <c:pt idx="228">
                  <c:v>-229569014.51128501</c:v>
                </c:pt>
                <c:pt idx="229">
                  <c:v>-211284849.61966801</c:v>
                </c:pt>
                <c:pt idx="230">
                  <c:v>-192039415.15380871</c:v>
                </c:pt>
                <c:pt idx="231">
                  <c:v>-171926822.34020936</c:v>
                </c:pt>
                <c:pt idx="232">
                  <c:v>-151046442.91808724</c:v>
                </c:pt>
                <c:pt idx="233">
                  <c:v>-129502276.99281815</c:v>
                </c:pt>
                <c:pt idx="234">
                  <c:v>-107402288.83057195</c:v>
                </c:pt>
                <c:pt idx="235">
                  <c:v>-84857715.290529162</c:v>
                </c:pt>
                <c:pt idx="236">
                  <c:v>-61982351.789498776</c:v>
                </c:pt>
                <c:pt idx="237">
                  <c:v>-38891820.856412299</c:v>
                </c:pt>
                <c:pt idx="238">
                  <c:v>-15702828.459868962</c:v>
                </c:pt>
                <c:pt idx="239">
                  <c:v>7467586.6202929262</c:v>
                </c:pt>
                <c:pt idx="240">
                  <c:v>30502805.057148583</c:v>
                </c:pt>
                <c:pt idx="241">
                  <c:v>53287375.545935661</c:v>
                </c:pt>
                <c:pt idx="242">
                  <c:v>75707754.376360416</c:v>
                </c:pt>
                <c:pt idx="243">
                  <c:v>97653030.773259297</c:v>
                </c:pt>
                <c:pt idx="244">
                  <c:v>119015632.87651704</c:v>
                </c:pt>
                <c:pt idx="245">
                  <c:v>139692009.3741886</c:v>
                </c:pt>
                <c:pt idx="246">
                  <c:v>159583281.98226324</c:v>
                </c:pt>
                <c:pt idx="247">
                  <c:v>178595864.17906016</c:v>
                </c:pt>
                <c:pt idx="248">
                  <c:v>196642041.85029846</c:v>
                </c:pt>
                <c:pt idx="249">
                  <c:v>213640511.7806198</c:v>
                </c:pt>
                <c:pt idx="250">
                  <c:v>229516874.23664939</c:v>
                </c:pt>
                <c:pt idx="251">
                  <c:v>244204076.22333369</c:v>
                </c:pt>
                <c:pt idx="252">
                  <c:v>257642802.3567456</c:v>
                </c:pt>
                <c:pt idx="253">
                  <c:v>269781810.68019021</c:v>
                </c:pt>
                <c:pt idx="254">
                  <c:v>280578211.15339303</c:v>
                </c:pt>
                <c:pt idx="255">
                  <c:v>289997684.96387267</c:v>
                </c:pt>
                <c:pt idx="256">
                  <c:v>298014643.24217194</c:v>
                </c:pt>
                <c:pt idx="257">
                  <c:v>304612324.20527744</c:v>
                </c:pt>
                <c:pt idx="258">
                  <c:v>309782828.20200062</c:v>
                </c:pt>
                <c:pt idx="259">
                  <c:v>313527090.58705455</c:v>
                </c:pt>
                <c:pt idx="260">
                  <c:v>315854792.80365062</c:v>
                </c:pt>
                <c:pt idx="261">
                  <c:v>316784212.50435835</c:v>
                </c:pt>
                <c:pt idx="262">
                  <c:v>316342013.98338282</c:v>
                </c:pt>
                <c:pt idx="263">
                  <c:v>314562980.62706029</c:v>
                </c:pt>
                <c:pt idx="264">
                  <c:v>311489691.51005459</c:v>
                </c:pt>
                <c:pt idx="265">
                  <c:v>307172144.66936541</c:v>
                </c:pt>
                <c:pt idx="266">
                  <c:v>301667329.97384506</c:v>
                </c:pt>
                <c:pt idx="267">
                  <c:v>295038754.87065041</c:v>
                </c:pt>
                <c:pt idx="268">
                  <c:v>287355926.62922567</c:v>
                </c:pt>
                <c:pt idx="269">
                  <c:v>278693795.01555568</c:v>
                </c:pt>
                <c:pt idx="270">
                  <c:v>269132159.61225408</c:v>
                </c:pt>
                <c:pt idx="271">
                  <c:v>258755046.25146246</c:v>
                </c:pt>
                <c:pt idx="272">
                  <c:v>247650057.24573022</c:v>
                </c:pt>
                <c:pt idx="273">
                  <c:v>235907700.28538543</c:v>
                </c:pt>
                <c:pt idx="274">
                  <c:v>223620701.01811162</c:v>
                </c:pt>
                <c:pt idx="275">
                  <c:v>210883304.43638432</c:v>
                </c:pt>
                <c:pt idx="276">
                  <c:v>197790570.27036035</c:v>
                </c:pt>
                <c:pt idx="277">
                  <c:v>184437667.61720616</c:v>
                </c:pt>
                <c:pt idx="278">
                  <c:v>170919174.03248951</c:v>
                </c:pt>
                <c:pt idx="279">
                  <c:v>157328384.26520437</c:v>
                </c:pt>
                <c:pt idx="280">
                  <c:v>143756633.7355842</c:v>
                </c:pt>
                <c:pt idx="281">
                  <c:v>130292641.73475917</c:v>
                </c:pt>
                <c:pt idx="282">
                  <c:v>117021879.16837648</c:v>
                </c:pt>
                <c:pt idx="283">
                  <c:v>104025965.47377931</c:v>
                </c:pt>
                <c:pt idx="284">
                  <c:v>91382099.113631845</c:v>
                </c:pt>
                <c:pt idx="285">
                  <c:v>79162525.789708763</c:v>
                </c:pt>
                <c:pt idx="286">
                  <c:v>67434048.230871126</c:v>
                </c:pt>
                <c:pt idx="287">
                  <c:v>56257581.091186792</c:v>
                </c:pt>
                <c:pt idx="288">
                  <c:v>45687754.150123656</c:v>
                </c:pt>
                <c:pt idx="289">
                  <c:v>35772566.639276087</c:v>
                </c:pt>
                <c:pt idx="290">
                  <c:v>26553095.131958663</c:v>
                </c:pt>
                <c:pt idx="291">
                  <c:v>18063257.026092023</c:v>
                </c:pt>
                <c:pt idx="292">
                  <c:v>10329631.230130166</c:v>
                </c:pt>
                <c:pt idx="293">
                  <c:v>3371337.2294952273</c:v>
                </c:pt>
                <c:pt idx="294">
                  <c:v>-2800026.7297124565</c:v>
                </c:pt>
                <c:pt idx="295">
                  <c:v>-8180386.0487776697</c:v>
                </c:pt>
                <c:pt idx="296">
                  <c:v>-12773132.932878166</c:v>
                </c:pt>
                <c:pt idx="297">
                  <c:v>-16589010.898808002</c:v>
                </c:pt>
                <c:pt idx="298">
                  <c:v>-19645941.677939937</c:v>
                </c:pt>
                <c:pt idx="299">
                  <c:v>-21968795.991583541</c:v>
                </c:pt>
                <c:pt idx="300">
                  <c:v>-23589110.097678572</c:v>
                </c:pt>
                <c:pt idx="301">
                  <c:v>-24544750.415072396</c:v>
                </c:pt>
                <c:pt idx="302">
                  <c:v>-24879528.921411455</c:v>
                </c:pt>
                <c:pt idx="303">
                  <c:v>-24642772.390089557</c:v>
                </c:pt>
                <c:pt idx="304">
                  <c:v>-23888848.877910659</c:v>
                </c:pt>
                <c:pt idx="305">
                  <c:v>-22676655.19565171</c:v>
                </c:pt>
                <c:pt idx="306">
                  <c:v>-21069069.386116467</c:v>
                </c:pt>
                <c:pt idx="307">
                  <c:v>-19132372.496401832</c:v>
                </c:pt>
                <c:pt idx="308">
                  <c:v>-16935644.161009543</c:v>
                </c:pt>
                <c:pt idx="309">
                  <c:v>-14550136.708399411</c:v>
                </c:pt>
                <c:pt idx="310">
                  <c:v>-12048632.664185768</c:v>
                </c:pt>
                <c:pt idx="311">
                  <c:v>-9504790.6481676754</c:v>
                </c:pt>
                <c:pt idx="312">
                  <c:v>-6992484.7489045151</c:v>
                </c:pt>
                <c:pt idx="313">
                  <c:v>-4585142.5079020709</c:v>
                </c:pt>
                <c:pt idx="314">
                  <c:v>-2355086.6553539634</c:v>
                </c:pt>
                <c:pt idx="315">
                  <c:v>-372885.71066615731</c:v>
                </c:pt>
                <c:pt idx="316">
                  <c:v>1293281.5060742646</c:v>
                </c:pt>
                <c:pt idx="317">
                  <c:v>2578242.5104321986</c:v>
                </c:pt>
                <c:pt idx="318">
                  <c:v>3420424.1385225654</c:v>
                </c:pt>
                <c:pt idx="319">
                  <c:v>3762417.2592471838</c:v>
                </c:pt>
                <c:pt idx="320">
                  <c:v>3551508.8053638786</c:v>
                </c:pt>
                <c:pt idx="321">
                  <c:v>2740176.9607151896</c:v>
                </c:pt>
                <c:pt idx="322">
                  <c:v>1286545.6180595309</c:v>
                </c:pt>
                <c:pt idx="323">
                  <c:v>-845205.47170169652</c:v>
                </c:pt>
                <c:pt idx="324">
                  <c:v>-3684478.1048199534</c:v>
                </c:pt>
                <c:pt idx="325">
                  <c:v>-7253943.4726752043</c:v>
                </c:pt>
                <c:pt idx="326">
                  <c:v>-11569282.961012304</c:v>
                </c:pt>
                <c:pt idx="327">
                  <c:v>-16638984.010468215</c:v>
                </c:pt>
                <c:pt idx="328">
                  <c:v>-22464192.733839959</c:v>
                </c:pt>
                <c:pt idx="329">
                  <c:v>-29038624.558028609</c:v>
                </c:pt>
                <c:pt idx="330">
                  <c:v>-36348533.721323341</c:v>
                </c:pt>
                <c:pt idx="331">
                  <c:v>-44372742.012912989</c:v>
                </c:pt>
                <c:pt idx="332">
                  <c:v>-53082726.694537669</c:v>
                </c:pt>
                <c:pt idx="333">
                  <c:v>-62442767.097340286</c:v>
                </c:pt>
                <c:pt idx="334">
                  <c:v>-72410148.943582073</c:v>
                </c:pt>
                <c:pt idx="335">
                  <c:v>-82935425.006235197</c:v>
                </c:pt>
                <c:pt idx="336">
                  <c:v>-93962730.292835802</c:v>
                </c:pt>
                <c:pt idx="337">
                  <c:v>-105430149.52651438</c:v>
                </c:pt>
                <c:pt idx="338">
                  <c:v>-117270134.2999451</c:v>
                </c:pt>
                <c:pt idx="339">
                  <c:v>-129409966.89997905</c:v>
                </c:pt>
                <c:pt idx="340">
                  <c:v>-141772267.44482642</c:v>
                </c:pt>
                <c:pt idx="341">
                  <c:v>-154275540.64443332</c:v>
                </c:pt>
                <c:pt idx="342">
                  <c:v>-166834758.19067067</c:v>
                </c:pt>
                <c:pt idx="343">
                  <c:v>-179361972.50937113</c:v>
                </c:pt>
                <c:pt idx="344">
                  <c:v>-191766957.36317295</c:v>
                </c:pt>
                <c:pt idx="345">
                  <c:v>-203957870.58439565</c:v>
                </c:pt>
                <c:pt idx="346">
                  <c:v>-215841934.04231441</c:v>
                </c:pt>
                <c:pt idx="347">
                  <c:v>-227326125.81060153</c:v>
                </c:pt>
                <c:pt idx="348">
                  <c:v>-238317879.39934617</c:v>
                </c:pt>
                <c:pt idx="349">
                  <c:v>-248725784.85276735</c:v>
                </c:pt>
                <c:pt idx="350">
                  <c:v>-258460286.48897117</c:v>
                </c:pt>
                <c:pt idx="351">
                  <c:v>-267434372.07207939</c:v>
                </c:pt>
                <c:pt idx="352">
                  <c:v>-275564248.25970864</c:v>
                </c:pt>
                <c:pt idx="353">
                  <c:v>-282769997.25969809</c:v>
                </c:pt>
                <c:pt idx="354">
                  <c:v>-288976209.75858295</c:v>
                </c:pt>
                <c:pt idx="355">
                  <c:v>-294112589.349594</c:v>
                </c:pt>
                <c:pt idx="356">
                  <c:v>-298114523.88877583</c:v>
                </c:pt>
                <c:pt idx="357">
                  <c:v>-300923619.44266891</c:v>
                </c:pt>
                <c:pt idx="358">
                  <c:v>-302488192.7581811</c:v>
                </c:pt>
                <c:pt idx="359">
                  <c:v>-302763718.48283601</c:v>
                </c:pt>
                <c:pt idx="360">
                  <c:v>-301713227.68931556</c:v>
                </c:pt>
                <c:pt idx="361">
                  <c:v>-299307654.60976022</c:v>
                </c:pt>
                <c:pt idx="362">
                  <c:v>-295526128.86004448</c:v>
                </c:pt>
                <c:pt idx="363">
                  <c:v>-290356210.82943475</c:v>
                </c:pt>
                <c:pt idx="364">
                  <c:v>-283794068.32380629</c:v>
                </c:pt>
                <c:pt idx="365">
                  <c:v>-275844592.97784686</c:v>
                </c:pt>
                <c:pt idx="366">
                  <c:v>-266521455.39029914</c:v>
                </c:pt>
                <c:pt idx="367">
                  <c:v>-255847098.38304317</c:v>
                </c:pt>
                <c:pt idx="368">
                  <c:v>-243852668.23640668</c:v>
                </c:pt>
                <c:pt idx="369">
                  <c:v>-230577884.2061823</c:v>
                </c:pt>
                <c:pt idx="370">
                  <c:v>-216070847.07908601</c:v>
                </c:pt>
                <c:pt idx="371">
                  <c:v>-200387787.96948215</c:v>
                </c:pt>
                <c:pt idx="372">
                  <c:v>-183592758.99783456</c:v>
                </c:pt>
                <c:pt idx="373">
                  <c:v>-165757267.91729149</c:v>
                </c:pt>
                <c:pt idx="374">
                  <c:v>-146959859.16592264</c:v>
                </c:pt>
                <c:pt idx="375">
                  <c:v>-127285644.21538614</c:v>
                </c:pt>
                <c:pt idx="376">
                  <c:v>-106825784.45927036</c:v>
                </c:pt>
                <c:pt idx="377">
                  <c:v>-85676930.233316675</c:v>
                </c:pt>
                <c:pt idx="378">
                  <c:v>-63940619.882581122</c:v>
                </c:pt>
                <c:pt idx="379">
                  <c:v>-41722643.084959075</c:v>
                </c:pt>
                <c:pt idx="380">
                  <c:v>-19132372.904198594</c:v>
                </c:pt>
                <c:pt idx="381">
                  <c:v>3717928.7233834118</c:v>
                </c:pt>
                <c:pt idx="382">
                  <c:v>26713827.1675051</c:v>
                </c:pt>
                <c:pt idx="383">
                  <c:v>49739447.885890529</c:v>
                </c:pt>
                <c:pt idx="384">
                  <c:v>72678220.623623118</c:v>
                </c:pt>
                <c:pt idx="385">
                  <c:v>95413629.757834837</c:v>
                </c:pt>
                <c:pt idx="386">
                  <c:v>117829965.46804188</c:v>
                </c:pt>
                <c:pt idx="387">
                  <c:v>139813070.40380707</c:v>
                </c:pt>
                <c:pt idx="388">
                  <c:v>161251076.55165759</c:v>
                </c:pt>
                <c:pt idx="389">
                  <c:v>182035127.07221723</c:v>
                </c:pt>
                <c:pt idx="390">
                  <c:v>202060077.98577148</c:v>
                </c:pt>
                <c:pt idx="391">
                  <c:v>221225174.72920156</c:v>
                </c:pt>
                <c:pt idx="392">
                  <c:v>239434698.78833157</c:v>
                </c:pt>
                <c:pt idx="393">
                  <c:v>256598579.82590526</c:v>
                </c:pt>
                <c:pt idx="394">
                  <c:v>272632968.97505218</c:v>
                </c:pt>
                <c:pt idx="395">
                  <c:v>287460769.24938506</c:v>
                </c:pt>
                <c:pt idx="396">
                  <c:v>301012119.33171749</c:v>
                </c:pt>
                <c:pt idx="397">
                  <c:v>313224827.34152168</c:v>
                </c:pt>
                <c:pt idx="398">
                  <c:v>324044751.54415965</c:v>
                </c:pt>
                <c:pt idx="399">
                  <c:v>333426125.34997356</c:v>
                </c:pt>
                <c:pt idx="400">
                  <c:v>341331824.35562456</c:v>
                </c:pt>
                <c:pt idx="401">
                  <c:v>347733573.60072565</c:v>
                </c:pt>
                <c:pt idx="402">
                  <c:v>352612093.64664364</c:v>
                </c:pt>
                <c:pt idx="403">
                  <c:v>355957184.52821672</c:v>
                </c:pt>
                <c:pt idx="404">
                  <c:v>357767747.07974887</c:v>
                </c:pt>
                <c:pt idx="405">
                  <c:v>358051741.59069496</c:v>
                </c:pt>
                <c:pt idx="406">
                  <c:v>356826084.20058668</c:v>
                </c:pt>
                <c:pt idx="407">
                  <c:v>354116481.89365685</c:v>
                </c:pt>
                <c:pt idx="408">
                  <c:v>349957207.39793897</c:v>
                </c:pt>
                <c:pt idx="409">
                  <c:v>344390815.7281189</c:v>
                </c:pt>
                <c:pt idx="410">
                  <c:v>337467804.53288287</c:v>
                </c:pt>
                <c:pt idx="411">
                  <c:v>329246220.81284267</c:v>
                </c:pt>
                <c:pt idx="412">
                  <c:v>319791216.96135432</c:v>
                </c:pt>
                <c:pt idx="413">
                  <c:v>309174559.44484127</c:v>
                </c:pt>
                <c:pt idx="414">
                  <c:v>297474093.77889001</c:v>
                </c:pt>
                <c:pt idx="415">
                  <c:v>284773169.76897961</c:v>
                </c:pt>
                <c:pt idx="416">
                  <c:v>271160031.26784265</c:v>
                </c:pt>
                <c:pt idx="417">
                  <c:v>256727174.95316273</c:v>
                </c:pt>
                <c:pt idx="418">
                  <c:v>241570682.84768629</c:v>
                </c:pt>
                <c:pt idx="419">
                  <c:v>225789533.48729584</c:v>
                </c:pt>
                <c:pt idx="420">
                  <c:v>209484896.78981909</c:v>
                </c:pt>
                <c:pt idx="421">
                  <c:v>192759417.78726289</c:v>
                </c:pt>
                <c:pt idx="422">
                  <c:v>175716494.45597711</c:v>
                </c:pt>
                <c:pt idx="423">
                  <c:v>158459554.91245407</c:v>
                </c:pt>
                <c:pt idx="424">
                  <c:v>141091339.23683873</c:v>
                </c:pt>
                <c:pt idx="425">
                  <c:v>123713191.14182046</c:v>
                </c:pt>
                <c:pt idx="426">
                  <c:v>106424364.62174684</c:v>
                </c:pt>
                <c:pt idx="427">
                  <c:v>89321350.596202821</c:v>
                </c:pt>
                <c:pt idx="428">
                  <c:v>72497228.404774621</c:v>
                </c:pt>
                <c:pt idx="429">
                  <c:v>56041046.816588387</c:v>
                </c:pt>
                <c:pt idx="430">
                  <c:v>40037238.990755394</c:v>
                </c:pt>
                <c:pt idx="431">
                  <c:v>24565075.56392467</c:v>
                </c:pt>
                <c:pt idx="432">
                  <c:v>9698159.7505875826</c:v>
                </c:pt>
                <c:pt idx="433">
                  <c:v>-4496031.9771931469</c:v>
                </c:pt>
                <c:pt idx="434">
                  <c:v>-17956560.408980489</c:v>
                </c:pt>
                <c:pt idx="435">
                  <c:v>-30629382.460937768</c:v>
                </c:pt>
                <c:pt idx="436">
                  <c:v>-42467655.922665149</c:v>
                </c:pt>
                <c:pt idx="437">
                  <c:v>-53431988.029056445</c:v>
                </c:pt>
                <c:pt idx="438">
                  <c:v>-63490626.222219259</c:v>
                </c:pt>
                <c:pt idx="439">
                  <c:v>-72619589.902059391</c:v>
                </c:pt>
                <c:pt idx="440">
                  <c:v>-80802742.406145111</c:v>
                </c:pt>
                <c:pt idx="441">
                  <c:v>-88031802.906650573</c:v>
                </c:pt>
                <c:pt idx="442">
                  <c:v>-94306298.361209005</c:v>
                </c:pt>
                <c:pt idx="443">
                  <c:v>-99633456.102060392</c:v>
                </c:pt>
                <c:pt idx="444">
                  <c:v>-104028038.09062117</c:v>
                </c:pt>
                <c:pt idx="445">
                  <c:v>-107512118.29926044</c:v>
                </c:pt>
                <c:pt idx="446">
                  <c:v>-110114805.10541159</c:v>
                </c:pt>
                <c:pt idx="447">
                  <c:v>-111871910.99203667</c:v>
                </c:pt>
                <c:pt idx="448">
                  <c:v>-112825572.23987594</c:v>
                </c:pt>
                <c:pt idx="449">
                  <c:v>-113023821.66792069</c:v>
                </c:pt>
                <c:pt idx="450">
                  <c:v>-112520117.8264679</c:v>
                </c:pt>
                <c:pt idx="451">
                  <c:v>-111372834.36927077</c:v>
                </c:pt>
                <c:pt idx="452">
                  <c:v>-109644713.62540448</c:v>
                </c:pt>
                <c:pt idx="453">
                  <c:v>-107402288.65528211</c:v>
                </c:pt>
                <c:pt idx="454">
                  <c:v>-104715278.3068576</c:v>
                </c:pt>
                <c:pt idx="455">
                  <c:v>-101655959.98571922</c:v>
                </c:pt>
                <c:pt idx="456">
                  <c:v>-98298525.015066579</c:v>
                </c:pt>
                <c:pt idx="457">
                  <c:v>-94718421.587234348</c:v>
                </c:pt>
                <c:pt idx="458">
                  <c:v>-90991690.396648586</c:v>
                </c:pt>
                <c:pt idx="459">
                  <c:v>-87194298.09409453</c:v>
                </c:pt>
                <c:pt idx="460">
                  <c:v>-83401473.713710427</c:v>
                </c:pt>
                <c:pt idx="461">
                  <c:v>-79687053.197036654</c:v>
                </c:pt>
                <c:pt idx="462">
                  <c:v>-76122837.072991282</c:v>
                </c:pt>
                <c:pt idx="463">
                  <c:v>-72777966.249299064</c:v>
                </c:pt>
                <c:pt idx="464">
                  <c:v>-69718320.7304506</c:v>
                </c:pt>
                <c:pt idx="465">
                  <c:v>-67005945.900762618</c:v>
                </c:pt>
                <c:pt idx="466">
                  <c:v>-64698510.799872622</c:v>
                </c:pt>
                <c:pt idx="467">
                  <c:v>-62848802.573608786</c:v>
                </c:pt>
                <c:pt idx="468">
                  <c:v>-61504261.00745438</c:v>
                </c:pt>
                <c:pt idx="469">
                  <c:v>-60706556.744832635</c:v>
                </c:pt>
                <c:pt idx="470">
                  <c:v>-60491216.460455865</c:v>
                </c:pt>
                <c:pt idx="471">
                  <c:v>-60887297.902454108</c:v>
                </c:pt>
                <c:pt idx="472">
                  <c:v>-61917117.338661313</c:v>
                </c:pt>
                <c:pt idx="473">
                  <c:v>-63596031.544990331</c:v>
                </c:pt>
                <c:pt idx="474">
                  <c:v>-65932276.060357183</c:v>
                </c:pt>
                <c:pt idx="475">
                  <c:v>-68926861.006117642</c:v>
                </c:pt>
                <c:pt idx="476">
                  <c:v>-72573525.331670493</c:v>
                </c:pt>
                <c:pt idx="477">
                  <c:v>-76858749.905003309</c:v>
                </c:pt>
                <c:pt idx="478">
                  <c:v>-81761829.420811862</c:v>
                </c:pt>
                <c:pt idx="479">
                  <c:v>-87255002.652734369</c:v>
                </c:pt>
                <c:pt idx="480">
                  <c:v>-93303640.133536071</c:v>
                </c:pt>
                <c:pt idx="481">
                  <c:v>-99866487.911055475</c:v>
                </c:pt>
                <c:pt idx="482">
                  <c:v>-106895965.60163133</c:v>
                </c:pt>
                <c:pt idx="483">
                  <c:v>-114338516.54975039</c:v>
                </c:pt>
                <c:pt idx="484">
                  <c:v>-122135007.50586608</c:v>
                </c:pt>
                <c:pt idx="485">
                  <c:v>-130221174.8566951</c:v>
                </c:pt>
                <c:pt idx="486">
                  <c:v>-138528114.08664858</c:v>
                </c:pt>
                <c:pt idx="487">
                  <c:v>-146982808.81798816</c:v>
                </c:pt>
                <c:pt idx="488">
                  <c:v>-155508695.47338277</c:v>
                </c:pt>
                <c:pt idx="489">
                  <c:v>-164026259.32996359</c:v>
                </c:pt>
                <c:pt idx="490">
                  <c:v>-172453657.4908413</c:v>
                </c:pt>
                <c:pt idx="491">
                  <c:v>-180707364.09016752</c:v>
                </c:pt>
                <c:pt idx="492">
                  <c:v>-188702832.87276214</c:v>
                </c:pt>
                <c:pt idx="493">
                  <c:v>-196355172.15042618</c:v>
                </c:pt>
                <c:pt idx="494">
                  <c:v>-203579827.03533274</c:v>
                </c:pt>
                <c:pt idx="495">
                  <c:v>-210293263.78715619</c:v>
                </c:pt>
                <c:pt idx="496">
                  <c:v>-216413651.08530959</c:v>
                </c:pt>
                <c:pt idx="497">
                  <c:v>-221861533.0510518</c:v>
                </c:pt>
                <c:pt idx="498">
                  <c:v>-226560488.89620212</c:v>
                </c:pt>
                <c:pt idx="499">
                  <c:v>-230437774.16539767</c:v>
                </c:pt>
                <c:pt idx="500">
                  <c:v>-233424938.66662532</c:v>
                </c:pt>
                <c:pt idx="501">
                  <c:v>-235458416.3491503</c:v>
                </c:pt>
                <c:pt idx="502">
                  <c:v>-236480082.58786884</c:v>
                </c:pt>
                <c:pt idx="503">
                  <c:v>-236437774.56694505</c:v>
                </c:pt>
                <c:pt idx="504">
                  <c:v>-235285770.72172061</c:v>
                </c:pt>
                <c:pt idx="505">
                  <c:v>-232985225.49431765</c:v>
                </c:pt>
                <c:pt idx="506">
                  <c:v>-229504555.98291993</c:v>
                </c:pt>
                <c:pt idx="507">
                  <c:v>-224819777.41502249</c:v>
                </c:pt>
                <c:pt idx="508">
                  <c:v>-218914784.74840581</c:v>
                </c:pt>
                <c:pt idx="509">
                  <c:v>-211781578.09746286</c:v>
                </c:pt>
                <c:pt idx="510">
                  <c:v>-203420430.09387916</c:v>
                </c:pt>
                <c:pt idx="511">
                  <c:v>-193839993.71650499</c:v>
                </c:pt>
                <c:pt idx="512">
                  <c:v>-183057349.56241447</c:v>
                </c:pt>
                <c:pt idx="513">
                  <c:v>-171097991.9763926</c:v>
                </c:pt>
                <c:pt idx="514">
                  <c:v>-157995753.90615416</c:v>
                </c:pt>
                <c:pt idx="515">
                  <c:v>-143792670.80209866</c:v>
                </c:pt>
                <c:pt idx="516">
                  <c:v>-128538784.33009154</c:v>
                </c:pt>
                <c:pt idx="517">
                  <c:v>-112291887.11021721</c:v>
                </c:pt>
                <c:pt idx="518">
                  <c:v>-95117210.130449042</c:v>
                </c:pt>
                <c:pt idx="519">
                  <c:v>-77087054.908467829</c:v>
                </c:pt>
                <c:pt idx="520">
                  <c:v>-58280372.884305529</c:v>
                </c:pt>
                <c:pt idx="521">
                  <c:v>-38782294.918055415</c:v>
                </c:pt>
                <c:pt idx="522">
                  <c:v>-18683614.137677073</c:v>
                </c:pt>
                <c:pt idx="523">
                  <c:v>1919774.2708139569</c:v>
                </c:pt>
                <c:pt idx="524">
                  <c:v>22927472.417324156</c:v>
                </c:pt>
                <c:pt idx="525">
                  <c:v>44235213.999704525</c:v>
                </c:pt>
                <c:pt idx="526">
                  <c:v>65735529.065676816</c:v>
                </c:pt>
                <c:pt idx="527">
                  <c:v>87318434.547110334</c:v>
                </c:pt>
                <c:pt idx="528">
                  <c:v>108872145.67398563</c:v>
                </c:pt>
                <c:pt idx="529">
                  <c:v>130283803.21606354</c:v>
                </c:pt>
                <c:pt idx="530">
                  <c:v>151440211.37785691</c:v>
                </c:pt>
                <c:pt idx="531">
                  <c:v>172228581.08802226</c:v>
                </c:pt>
                <c:pt idx="532">
                  <c:v>192537273.37826067</c:v>
                </c:pt>
                <c:pt idx="533">
                  <c:v>212256537.53967869</c:v>
                </c:pt>
                <c:pt idx="534">
                  <c:v>231279238.77634013</c:v>
                </c:pt>
                <c:pt idx="535">
                  <c:v>249501570.14623225</c:v>
                </c:pt>
                <c:pt idx="536">
                  <c:v>266823743.68854901</c:v>
                </c:pt>
                <c:pt idx="537">
                  <c:v>283150655.78231186</c:v>
                </c:pt>
                <c:pt idx="538">
                  <c:v>298392521.96377873</c:v>
                </c:pt>
                <c:pt idx="539">
                  <c:v>312465476.64756256</c:v>
                </c:pt>
                <c:pt idx="540">
                  <c:v>325292133.44725955</c:v>
                </c:pt>
                <c:pt idx="541">
                  <c:v>336802102.07385212</c:v>
                </c:pt>
                <c:pt idx="542">
                  <c:v>346932458.1021235</c:v>
                </c:pt>
                <c:pt idx="543">
                  <c:v>355628162.2345283</c:v>
                </c:pt>
                <c:pt idx="544">
                  <c:v>362842426.05586916</c:v>
                </c:pt>
                <c:pt idx="545">
                  <c:v>368537021.6581313</c:v>
                </c:pt>
                <c:pt idx="546">
                  <c:v>372682532.92001826</c:v>
                </c:pt>
                <c:pt idx="547">
                  <c:v>375258546.64717847</c:v>
                </c:pt>
                <c:pt idx="548">
                  <c:v>376253782.21369898</c:v>
                </c:pt>
                <c:pt idx="549">
                  <c:v>375666158.78997993</c:v>
                </c:pt>
                <c:pt idx="550">
                  <c:v>373502799.69331461</c:v>
                </c:pt>
                <c:pt idx="551">
                  <c:v>369779973.85208213</c:v>
                </c:pt>
                <c:pt idx="552">
                  <c:v>364522974.82904875</c:v>
                </c:pt>
                <c:pt idx="553">
                  <c:v>357765938.30055249</c:v>
                </c:pt>
                <c:pt idx="554">
                  <c:v>349551599.33297026</c:v>
                </c:pt>
                <c:pt idx="555">
                  <c:v>339930991.23259127</c:v>
                </c:pt>
                <c:pt idx="556">
                  <c:v>328963088.16662943</c:v>
                </c:pt>
                <c:pt idx="557">
                  <c:v>316714394.15852451</c:v>
                </c:pt>
                <c:pt idx="558">
                  <c:v>303258481.44689262</c:v>
                </c:pt>
                <c:pt idx="559">
                  <c:v>288675481.56171298</c:v>
                </c:pt>
                <c:pt idx="560">
                  <c:v>273051532.81083041</c:v>
                </c:pt>
                <c:pt idx="561">
                  <c:v>256478188.18218717</c:v>
                </c:pt>
                <c:pt idx="562">
                  <c:v>239051787.9500466</c:v>
                </c:pt>
                <c:pt idx="563">
                  <c:v>220872801.52476662</c:v>
                </c:pt>
                <c:pt idx="564">
                  <c:v>202045143.30359527</c:v>
                </c:pt>
                <c:pt idx="565">
                  <c:v>182675467.46288741</c:v>
                </c:pt>
                <c:pt idx="566">
                  <c:v>162872446.77875465</c:v>
                </c:pt>
                <c:pt idx="567">
                  <c:v>142746040.67239261</c:v>
                </c:pt>
                <c:pt idx="568">
                  <c:v>122406757.74738637</c:v>
                </c:pt>
                <c:pt idx="569">
                  <c:v>101964918.1186758</c:v>
                </c:pt>
                <c:pt idx="570">
                  <c:v>81529920.82633765</c:v>
                </c:pt>
                <c:pt idx="571">
                  <c:v>61209521.581987947</c:v>
                </c:pt>
                <c:pt idx="572">
                  <c:v>41109126.011744142</c:v>
                </c:pt>
                <c:pt idx="573">
                  <c:v>21331103.43802619</c:v>
                </c:pt>
                <c:pt idx="574">
                  <c:v>1974126.083815977</c:v>
                </c:pt>
                <c:pt idx="575">
                  <c:v>-16867461.611357957</c:v>
                </c:pt>
                <c:pt idx="576">
                  <c:v>-35104239.103113487</c:v>
                </c:pt>
                <c:pt idx="577">
                  <c:v>-52652267.082242116</c:v>
                </c:pt>
                <c:pt idx="578">
                  <c:v>-69433602.135621756</c:v>
                </c:pt>
                <c:pt idx="579">
                  <c:v>-85376765.140938386</c:v>
                </c:pt>
                <c:pt idx="580">
                  <c:v>-100417160.15458366</c:v>
                </c:pt>
                <c:pt idx="581">
                  <c:v>-114497440.92209688</c:v>
                </c:pt>
                <c:pt idx="582">
                  <c:v>-127567822.53124005</c:v>
                </c:pt>
                <c:pt idx="583">
                  <c:v>-139586336.13642919</c:v>
                </c:pt>
                <c:pt idx="584">
                  <c:v>-150519025.10670018</c:v>
                </c:pt>
                <c:pt idx="585">
                  <c:v>-160340081.38454935</c:v>
                </c:pt>
                <c:pt idx="586">
                  <c:v>-169031921.28662974</c:v>
                </c:pt>
                <c:pt idx="587">
                  <c:v>-176585200.42611212</c:v>
                </c:pt>
                <c:pt idx="588">
                  <c:v>-182998767.88721877</c:v>
                </c:pt>
                <c:pt idx="589">
                  <c:v>-188279560.23166284</c:v>
                </c:pt>
                <c:pt idx="590">
                  <c:v>-192442436.36115849</c:v>
                </c:pt>
                <c:pt idx="591">
                  <c:v>-195509954.69651601</c:v>
                </c:pt>
                <c:pt idx="592">
                  <c:v>-197512094.558873</c:v>
                </c:pt>
                <c:pt idx="593">
                  <c:v>-198485924.04919916</c:v>
                </c:pt>
                <c:pt idx="594">
                  <c:v>-198475217.11530793</c:v>
                </c:pt>
                <c:pt idx="595">
                  <c:v>-197530022.86831534</c:v>
                </c:pt>
                <c:pt idx="596">
                  <c:v>-195706190.56004664</c:v>
                </c:pt>
                <c:pt idx="597">
                  <c:v>-193064853.95673084</c:v>
                </c:pt>
                <c:pt idx="598">
                  <c:v>-189671879.1400488</c:v>
                </c:pt>
                <c:pt idx="599">
                  <c:v>-185597280.03203529</c:v>
                </c:pt>
                <c:pt idx="600">
                  <c:v>-180914606.17353162</c:v>
                </c:pt>
                <c:pt idx="601">
                  <c:v>-175700307.48509932</c:v>
                </c:pt>
                <c:pt idx="602">
                  <c:v>-170033080.90313697</c:v>
                </c:pt>
                <c:pt idx="603">
                  <c:v>-163993203.91111737</c:v>
                </c:pt>
                <c:pt idx="604">
                  <c:v>-157661860.07550108</c:v>
                </c:pt>
                <c:pt idx="605">
                  <c:v>-151120461.74733567</c:v>
                </c:pt>
                <c:pt idx="606">
                  <c:v>-144449975.10342926</c:v>
                </c:pt>
                <c:pt idx="607">
                  <c:v>-137730252.67523414</c:v>
                </c:pt>
                <c:pt idx="608">
                  <c:v>-131039378.44939132</c:v>
                </c:pt>
                <c:pt idx="609">
                  <c:v>-124453030.52176343</c:v>
                </c:pt>
                <c:pt idx="610">
                  <c:v>-118043866.14750072</c:v>
                </c:pt>
                <c:pt idx="611">
                  <c:v>-111880933.85428743</c:v>
                </c:pt>
                <c:pt idx="612">
                  <c:v>-106029117.07572837</c:v>
                </c:pt>
                <c:pt idx="613">
                  <c:v>-100548613.51842895</c:v>
                </c:pt>
                <c:pt idx="614">
                  <c:v>-95494454.201529548</c:v>
                </c:pt>
                <c:pt idx="615">
                  <c:v>-90916065.803304911</c:v>
                </c:pt>
                <c:pt idx="616">
                  <c:v>-86856879.618265778</c:v>
                </c:pt>
                <c:pt idx="617">
                  <c:v>-83353990.072385162</c:v>
                </c:pt>
                <c:pt idx="618">
                  <c:v>-80437865.366367996</c:v>
                </c:pt>
                <c:pt idx="619">
                  <c:v>-78132112.42004022</c:v>
                </c:pt>
                <c:pt idx="620">
                  <c:v>-76453297.87794745</c:v>
                </c:pt>
                <c:pt idx="621">
                  <c:v>-75410826.510191888</c:v>
                </c:pt>
                <c:pt idx="622">
                  <c:v>-75006877.906579942</c:v>
                </c:pt>
                <c:pt idx="623">
                  <c:v>-75236401.9195548</c:v>
                </c:pt>
                <c:pt idx="624">
                  <c:v>-76087172.865439773</c:v>
                </c:pt>
                <c:pt idx="625">
                  <c:v>-77539902.047557265</c:v>
                </c:pt>
                <c:pt idx="626">
                  <c:v>-79568407.722125411</c:v>
                </c:pt>
                <c:pt idx="627">
                  <c:v>-82139841.19178091</c:v>
                </c:pt>
                <c:pt idx="628">
                  <c:v>-85214967.2853771</c:v>
                </c:pt>
                <c:pt idx="629">
                  <c:v>-88748497.069534615</c:v>
                </c:pt>
                <c:pt idx="630">
                  <c:v>-92689470.240384892</c:v>
                </c:pt>
                <c:pt idx="631">
                  <c:v>-96981684.265947387</c:v>
                </c:pt>
                <c:pt idx="632">
                  <c:v>-101564166.99352168</c:v>
                </c:pt>
                <c:pt idx="633">
                  <c:v>-106371689.10493428</c:v>
                </c:pt>
                <c:pt idx="634">
                  <c:v>-111335312.49798186</c:v>
                </c:pt>
                <c:pt idx="635">
                  <c:v>-116382970.39721255</c:v>
                </c:pt>
                <c:pt idx="636">
                  <c:v>-121440074.75334254</c:v>
                </c:pt>
                <c:pt idx="637">
                  <c:v>-126430146.2799484</c:v>
                </c:pt>
                <c:pt idx="638">
                  <c:v>-131275462.30017173</c:v>
                </c:pt>
                <c:pt idx="639">
                  <c:v>-135897717.43635508</c:v>
                </c:pt>
                <c:pt idx="640">
                  <c:v>-140218692.0728364</c:v>
                </c:pt>
                <c:pt idx="641">
                  <c:v>-144160923.45734867</c:v>
                </c:pt>
                <c:pt idx="642">
                  <c:v>-147648374.28009254</c:v>
                </c:pt>
                <c:pt idx="643">
                  <c:v>-150607093.58177507</c:v>
                </c:pt>
                <c:pt idx="644">
                  <c:v>-152965864.89269182</c:v>
                </c:pt>
                <c:pt idx="645">
                  <c:v>-154656836.59384716</c:v>
                </c:pt>
                <c:pt idx="646">
                  <c:v>-155616129.61758089</c:v>
                </c:pt>
                <c:pt idx="647">
                  <c:v>-155784417.76823699</c:v>
                </c:pt>
                <c:pt idx="648">
                  <c:v>-155107476.14186525</c:v>
                </c:pt>
                <c:pt idx="649">
                  <c:v>-153536693.35635716</c:v>
                </c:pt>
                <c:pt idx="650">
                  <c:v>-151029543.56805068</c:v>
                </c:pt>
                <c:pt idx="651">
                  <c:v>-147550014.54574934</c:v>
                </c:pt>
                <c:pt idx="652">
                  <c:v>-143068988.39611024</c:v>
                </c:pt>
                <c:pt idx="653">
                  <c:v>-137564571.88307676</c:v>
                </c:pt>
                <c:pt idx="654">
                  <c:v>-131022373.65588799</c:v>
                </c:pt>
                <c:pt idx="655">
                  <c:v>-123435726.09243557</c:v>
                </c:pt>
                <c:pt idx="656">
                  <c:v>-114805849.87446001</c:v>
                </c:pt>
                <c:pt idx="657">
                  <c:v>-105141959.83524874</c:v>
                </c:pt>
                <c:pt idx="658">
                  <c:v>-94461311.055974722</c:v>
                </c:pt>
                <c:pt idx="659">
                  <c:v>-82789184.630377173</c:v>
                </c:pt>
                <c:pt idx="660">
                  <c:v>-70158812.965839773</c:v>
                </c:pt>
                <c:pt idx="661">
                  <c:v>-56611244.938752919</c:v>
                </c:pt>
                <c:pt idx="662">
                  <c:v>-42195151.670014784</c:v>
                </c:pt>
                <c:pt idx="663">
                  <c:v>-26966574.129307404</c:v>
                </c:pt>
                <c:pt idx="664">
                  <c:v>-10988614.211101696</c:v>
                </c:pt>
                <c:pt idx="665">
                  <c:v>5668928.6520338804</c:v>
                </c:pt>
                <c:pt idx="666">
                  <c:v>22929972.865455359</c:v>
                </c:pt>
                <c:pt idx="667">
                  <c:v>40712619.174482226</c:v>
                </c:pt>
                <c:pt idx="668">
                  <c:v>58929661.059983969</c:v>
                </c:pt>
                <c:pt idx="669">
                  <c:v>77489137.449340478</c:v>
                </c:pt>
                <c:pt idx="670">
                  <c:v>96294923.845011622</c:v>
                </c:pt>
                <c:pt idx="671">
                  <c:v>115247357.6817905</c:v>
                </c:pt>
                <c:pt idx="672">
                  <c:v>134243893.4632746</c:v>
                </c:pt>
                <c:pt idx="673">
                  <c:v>153179783.00013986</c:v>
                </c:pt>
                <c:pt idx="674">
                  <c:v>171948775.87906808</c:v>
                </c:pt>
                <c:pt idx="675">
                  <c:v>190443835.13322821</c:v>
                </c:pt>
                <c:pt idx="676">
                  <c:v>208557862.9641172</c:v>
                </c:pt>
                <c:pt idx="677">
                  <c:v>226184431.28131419</c:v>
                </c:pt>
                <c:pt idx="678">
                  <c:v>243218511.78190115</c:v>
                </c:pt>
                <c:pt idx="679">
                  <c:v>259557200.28530484</c:v>
                </c:pt>
                <c:pt idx="680">
                  <c:v>275100430.0721907</c:v>
                </c:pt>
                <c:pt idx="681">
                  <c:v>289751669.04755729</c:v>
                </c:pt>
                <c:pt idx="682">
                  <c:v>303418595.65783906</c:v>
                </c:pt>
                <c:pt idx="683">
                  <c:v>316013748.63882971</c:v>
                </c:pt>
                <c:pt idx="684">
                  <c:v>327455145.85452223</c:v>
                </c:pt>
                <c:pt idx="685">
                  <c:v>337666867.70519221</c:v>
                </c:pt>
                <c:pt idx="686">
                  <c:v>346579600.83463305</c:v>
                </c:pt>
                <c:pt idx="687">
                  <c:v>354131138.1495384</c:v>
                </c:pt>
                <c:pt idx="688">
                  <c:v>360266831.47657281</c:v>
                </c:pt>
                <c:pt idx="689">
                  <c:v>364939993.52232468</c:v>
                </c:pt>
                <c:pt idx="690">
                  <c:v>368112246.16569263</c:v>
                </c:pt>
                <c:pt idx="691">
                  <c:v>369753812.49855375</c:v>
                </c:pt>
                <c:pt idx="692">
                  <c:v>369843750.43602723</c:v>
                </c:pt>
                <c:pt idx="693">
                  <c:v>368370126.13926244</c:v>
                </c:pt>
                <c:pt idx="694">
                  <c:v>365330125.92837548</c:v>
                </c:pt>
                <c:pt idx="695">
                  <c:v>360730105.80770987</c:v>
                </c:pt>
                <c:pt idx="696">
                  <c:v>354585578.1767627</c:v>
                </c:pt>
                <c:pt idx="697">
                  <c:v>346921135.75456053</c:v>
                </c:pt>
                <c:pt idx="698">
                  <c:v>337770313.19965684</c:v>
                </c:pt>
                <c:pt idx="699">
                  <c:v>327175387.35890883</c:v>
                </c:pt>
                <c:pt idx="700">
                  <c:v>315187117.52245963</c:v>
                </c:pt>
                <c:pt idx="701">
                  <c:v>301864427.49664092</c:v>
                </c:pt>
                <c:pt idx="702">
                  <c:v>287274031.72759789</c:v>
                </c:pt>
                <c:pt idx="703">
                  <c:v>271490008.11328614</c:v>
                </c:pt>
                <c:pt idx="704">
                  <c:v>254593320.52703759</c:v>
                </c:pt>
                <c:pt idx="705">
                  <c:v>236671294.43938375</c:v>
                </c:pt>
                <c:pt idx="706">
                  <c:v>217817049.36353335</c:v>
                </c:pt>
                <c:pt idx="707">
                  <c:v>198128892.16136476</c:v>
                </c:pt>
                <c:pt idx="708">
                  <c:v>177709675.52871177</c:v>
                </c:pt>
                <c:pt idx="709">
                  <c:v>156666126.22902584</c:v>
                </c:pt>
                <c:pt idx="710">
                  <c:v>135108147.86135563</c:v>
                </c:pt>
                <c:pt idx="711">
                  <c:v>113148103.13039501</c:v>
                </c:pt>
                <c:pt idx="712">
                  <c:v>90900080.731794819</c:v>
                </c:pt>
                <c:pt idx="713">
                  <c:v>68479152.073934853</c:v>
                </c:pt>
                <c:pt idx="714">
                  <c:v>46000623.127132498</c:v>
                </c:pt>
                <c:pt idx="715">
                  <c:v>23579286.722321786</c:v>
                </c:pt>
                <c:pt idx="716">
                  <c:v>1328680.6133163422</c:v>
                </c:pt>
                <c:pt idx="717">
                  <c:v>-20639643.429972559</c:v>
                </c:pt>
                <c:pt idx="718">
                  <c:v>-42216834.315333247</c:v>
                </c:pt>
                <c:pt idx="719">
                  <c:v>-63297435.050203837</c:v>
                </c:pt>
                <c:pt idx="720">
                  <c:v>-83780049.993091017</c:v>
                </c:pt>
                <c:pt idx="721">
                  <c:v>-103567981.23167427</c:v>
                </c:pt>
                <c:pt idx="722">
                  <c:v>-122569829.61512496</c:v>
                </c:pt>
                <c:pt idx="723">
                  <c:v>-140700056.23098454</c:v>
                </c:pt>
                <c:pt idx="724">
                  <c:v>-157879500.41051409</c:v>
                </c:pt>
                <c:pt idx="725">
                  <c:v>-174035850.66844013</c:v>
                </c:pt>
                <c:pt idx="726">
                  <c:v>-189104065.33115408</c:v>
                </c:pt>
                <c:pt idx="727">
                  <c:v>-203026739.97907963</c:v>
                </c:pt>
                <c:pt idx="728">
                  <c:v>-215754419.22135997</c:v>
                </c:pt>
                <c:pt idx="729">
                  <c:v>-227245850.7313295</c:v>
                </c:pt>
                <c:pt idx="730">
                  <c:v>-237468179.89638814</c:v>
                </c:pt>
                <c:pt idx="731">
                  <c:v>-246397083.87275344</c:v>
                </c:pt>
                <c:pt idx="732">
                  <c:v>-254016844.28088501</c:v>
                </c:pt>
                <c:pt idx="733">
                  <c:v>-260320358.22788638</c:v>
                </c:pt>
                <c:pt idx="734">
                  <c:v>-265309087.79554403</c:v>
                </c:pt>
                <c:pt idx="735">
                  <c:v>-268992948.58353573</c:v>
                </c:pt>
                <c:pt idx="736">
                  <c:v>-271390138.34339571</c:v>
                </c:pt>
                <c:pt idx="737">
                  <c:v>-272526907.17677379</c:v>
                </c:pt>
                <c:pt idx="738">
                  <c:v>-272437271.19813406</c:v>
                </c:pt>
                <c:pt idx="739">
                  <c:v>-271162671.97416967</c:v>
                </c:pt>
                <c:pt idx="740">
                  <c:v>-268751584.44681287</c:v>
                </c:pt>
                <c:pt idx="741">
                  <c:v>-265259076.42089832</c:v>
                </c:pt>
                <c:pt idx="742">
                  <c:v>-260746323.04853141</c:v>
                </c:pt>
                <c:pt idx="743">
                  <c:v>-255280080.06743872</c:v>
                </c:pt>
                <c:pt idx="744">
                  <c:v>-248932119.84765318</c:v>
                </c:pt>
                <c:pt idx="745">
                  <c:v>-241778634.56759849</c:v>
                </c:pt>
                <c:pt idx="746">
                  <c:v>-233899611.07510003</c:v>
                </c:pt>
                <c:pt idx="747">
                  <c:v>-225378182.18923908</c:v>
                </c:pt>
                <c:pt idx="748">
                  <c:v>-216299959.36392647</c:v>
                </c:pt>
                <c:pt idx="749">
                  <c:v>-206752351.76232818</c:v>
                </c:pt>
                <c:pt idx="750">
                  <c:v>-196823876.88192928</c:v>
                </c:pt>
                <c:pt idx="751">
                  <c:v>-186603467.92241707</c:v>
                </c:pt>
                <c:pt idx="752">
                  <c:v>-176179783.10233343</c:v>
                </c:pt>
                <c:pt idx="753">
                  <c:v>-165640522.10550785</c:v>
                </c:pt>
                <c:pt idx="754">
                  <c:v>-155071754.77484745</c:v>
                </c:pt>
                <c:pt idx="755">
                  <c:v>-144557267.06961483</c:v>
                </c:pt>
                <c:pt idx="756">
                  <c:v>-134177929.16364725</c:v>
                </c:pt>
                <c:pt idx="757">
                  <c:v>-124011090.38710777</c:v>
                </c:pt>
                <c:pt idx="758">
                  <c:v>-114130005.50462964</c:v>
                </c:pt>
                <c:pt idx="759">
                  <c:v>-104603296.57969473</c:v>
                </c:pt>
                <c:pt idx="760">
                  <c:v>-95494454.400596529</c:v>
                </c:pt>
                <c:pt idx="761">
                  <c:v>-86861383.139435902</c:v>
                </c:pt>
                <c:pt idx="762">
                  <c:v>-78755991.584552497</c:v>
                </c:pt>
                <c:pt idx="763">
                  <c:v>-71223833.931086361</c:v>
                </c:pt>
                <c:pt idx="764">
                  <c:v>-64303802.736636519</c:v>
                </c:pt>
                <c:pt idx="765">
                  <c:v>-58027876.252084762</c:v>
                </c:pt>
                <c:pt idx="766">
                  <c:v>-52420921.92449066</c:v>
                </c:pt>
                <c:pt idx="767">
                  <c:v>-47500557.442684591</c:v>
                </c:pt>
                <c:pt idx="768">
                  <c:v>-43277070.2599217</c:v>
                </c:pt>
                <c:pt idx="769">
                  <c:v>-39753396.08496657</c:v>
                </c:pt>
                <c:pt idx="770">
                  <c:v>-36925156.386581123</c:v>
                </c:pt>
                <c:pt idx="771">
                  <c:v>-34780754.509888828</c:v>
                </c:pt>
                <c:pt idx="772">
                  <c:v>-33301529.559820279</c:v>
                </c:pt>
                <c:pt idx="773">
                  <c:v>-32461966.770114467</c:v>
                </c:pt>
                <c:pt idx="774">
                  <c:v>-32229962.649399325</c:v>
                </c:pt>
                <c:pt idx="775">
                  <c:v>-32567142.781894282</c:v>
                </c:pt>
                <c:pt idx="776">
                  <c:v>-33429229.762339517</c:v>
                </c:pt>
                <c:pt idx="777">
                  <c:v>-34766458.36583218</c:v>
                </c:pt>
                <c:pt idx="778">
                  <c:v>-36524034.696154922</c:v>
                </c:pt>
                <c:pt idx="779">
                  <c:v>-38642635.723580271</c:v>
                </c:pt>
                <c:pt idx="780">
                  <c:v>-41058945.317500286</c:v>
                </c:pt>
                <c:pt idx="781">
                  <c:v>-43706222.602840297</c:v>
                </c:pt>
                <c:pt idx="782">
                  <c:v>-46514898.224132285</c:v>
                </c:pt>
                <c:pt idx="783">
                  <c:v>-49413193.889167503</c:v>
                </c:pt>
                <c:pt idx="784">
                  <c:v>-52327760.3869057</c:v>
                </c:pt>
                <c:pt idx="785">
                  <c:v>-55184329.133108571</c:v>
                </c:pt>
                <c:pt idx="786">
                  <c:v>-57908372.193043426</c:v>
                </c:pt>
                <c:pt idx="787">
                  <c:v>-60425765.664350271</c:v>
                </c:pt>
                <c:pt idx="788">
                  <c:v>-62663451.275276542</c:v>
                </c:pt>
                <c:pt idx="789">
                  <c:v>-64550091.0641739</c:v>
                </c:pt>
                <c:pt idx="790">
                  <c:v>-66016710.05534561</c:v>
                </c:pt>
                <c:pt idx="791">
                  <c:v>-66997321.933671437</c:v>
                </c:pt>
                <c:pt idx="792">
                  <c:v>-67429532.845276266</c:v>
                </c:pt>
                <c:pt idx="793">
                  <c:v>-67255118.612926811</c:v>
                </c:pt>
                <c:pt idx="794">
                  <c:v>-66420570.851645</c:v>
                </c:pt>
                <c:pt idx="795">
                  <c:v>-64877607.700746559</c:v>
                </c:pt>
                <c:pt idx="796">
                  <c:v>-62583645.151495151</c:v>
                </c:pt>
                <c:pt idx="797">
                  <c:v>-59502225.242726415</c:v>
                </c:pt>
                <c:pt idx="798">
                  <c:v>-55603397.718165874</c:v>
                </c:pt>
                <c:pt idx="799">
                  <c:v>-50864052.086158976</c:v>
                </c:pt>
                <c:pt idx="800">
                  <c:v>-45268197.392707512</c:v>
                </c:pt>
                <c:pt idx="801">
                  <c:v>-38807187.409262776</c:v>
                </c:pt>
                <c:pt idx="802">
                  <c:v>-31479889.344774455</c:v>
                </c:pt>
                <c:pt idx="803">
                  <c:v>-23292794.614008188</c:v>
                </c:pt>
                <c:pt idx="804">
                  <c:v>-14260070.627983421</c:v>
                </c:pt>
                <c:pt idx="805">
                  <c:v>-4403553.0143266618</c:v>
                </c:pt>
                <c:pt idx="806">
                  <c:v>6247321.8779009283</c:v>
                </c:pt>
                <c:pt idx="807">
                  <c:v>17655643.886075377</c:v>
                </c:pt>
                <c:pt idx="808">
                  <c:v>29777214.605328918</c:v>
                </c:pt>
                <c:pt idx="809">
                  <c:v>42560790.432752192</c:v>
                </c:pt>
                <c:pt idx="810">
                  <c:v>55948381.461103514</c:v>
                </c:pt>
                <c:pt idx="811">
                  <c:v>69875604.177403122</c:v>
                </c:pt>
                <c:pt idx="812">
                  <c:v>84272085.515397117</c:v>
                </c:pt>
                <c:pt idx="813">
                  <c:v>99061915.422261417</c:v>
                </c:pt>
                <c:pt idx="814">
                  <c:v>114164144.73201682</c:v>
                </c:pt>
                <c:pt idx="815">
                  <c:v>129493324.79367314</c:v>
                </c:pt>
                <c:pt idx="816">
                  <c:v>144960084.98368737</c:v>
                </c:pt>
                <c:pt idx="817">
                  <c:v>160471743.94227746</c:v>
                </c:pt>
                <c:pt idx="818">
                  <c:v>175932950.11365697</c:v>
                </c:pt>
                <c:pt idx="819">
                  <c:v>191246346.94327828</c:v>
                </c:pt>
                <c:pt idx="820">
                  <c:v>206313257.89240116</c:v>
                </c:pt>
                <c:pt idx="821">
                  <c:v>221034386.27318546</c:v>
                </c:pt>
                <c:pt idx="822">
                  <c:v>235310524.78722766</c:v>
                </c:pt>
                <c:pt idx="823">
                  <c:v>249043269.56793165</c:v>
                </c:pt>
                <c:pt idx="824">
                  <c:v>262135733.48294747</c:v>
                </c:pt>
                <c:pt idx="825">
                  <c:v>274493253.44754094</c:v>
                </c:pt>
                <c:pt idx="826">
                  <c:v>286024086.53307158</c:v>
                </c:pt>
                <c:pt idx="827">
                  <c:v>296640089.72678399</c:v>
                </c:pt>
                <c:pt idx="828">
                  <c:v>306257378.30909431</c:v>
                </c:pt>
                <c:pt idx="829">
                  <c:v>314796957.96185893</c:v>
                </c:pt>
                <c:pt idx="830">
                  <c:v>322185325.90460074</c:v>
                </c:pt>
                <c:pt idx="831">
                  <c:v>328355036.57403463</c:v>
                </c:pt>
                <c:pt idx="832">
                  <c:v>333245227.61386395</c:v>
                </c:pt>
                <c:pt idx="833">
                  <c:v>336802102.22489291</c:v>
                </c:pt>
                <c:pt idx="834">
                  <c:v>338979364.23792779</c:v>
                </c:pt>
                <c:pt idx="835">
                  <c:v>339738602.61143869</c:v>
                </c:pt>
                <c:pt idx="836">
                  <c:v>339049622.42003447</c:v>
                </c:pt>
                <c:pt idx="837">
                  <c:v>336890719.78578061</c:v>
                </c:pt>
                <c:pt idx="838">
                  <c:v>333248898.6094451</c:v>
                </c:pt>
                <c:pt idx="839">
                  <c:v>328120027.3798939</c:v>
                </c:pt>
                <c:pt idx="840">
                  <c:v>321508934.77399158</c:v>
                </c:pt>
                <c:pt idx="841">
                  <c:v>313429443.20329332</c:v>
                </c:pt>
                <c:pt idx="842">
                  <c:v>303904339.91427588</c:v>
                </c:pt>
                <c:pt idx="843">
                  <c:v>292965285.70253026</c:v>
                </c:pt>
                <c:pt idx="844">
                  <c:v>280652661.75488949</c:v>
                </c:pt>
                <c:pt idx="845">
                  <c:v>267015355.58354765</c:v>
                </c:pt>
                <c:pt idx="846">
                  <c:v>252110487.45952445</c:v>
                </c:pt>
                <c:pt idx="847">
                  <c:v>236003079.18608516</c:v>
                </c:pt>
                <c:pt idx="848">
                  <c:v>218765667.47273326</c:v>
                </c:pt>
                <c:pt idx="849">
                  <c:v>200477864.57407039</c:v>
                </c:pt>
                <c:pt idx="850">
                  <c:v>181225869.24218291</c:v>
                </c:pt>
                <c:pt idx="851">
                  <c:v>161101931.40342066</c:v>
                </c:pt>
                <c:pt idx="852">
                  <c:v>140203774.30788377</c:v>
                </c:pt>
                <c:pt idx="853">
                  <c:v>118633978.20994833</c:v>
                </c:pt>
                <c:pt idx="854">
                  <c:v>96499329.9187904</c:v>
                </c:pt>
                <c:pt idx="855">
                  <c:v>73910142.806639016</c:v>
                </c:pt>
                <c:pt idx="856">
                  <c:v>50979552.077906743</c:v>
                </c:pt>
                <c:pt idx="857">
                  <c:v>27822790.282627143</c:v>
                </c:pt>
                <c:pt idx="858">
                  <c:v>4556448.2015201189</c:v>
                </c:pt>
                <c:pt idx="859">
                  <c:v>-18702273.663572565</c:v>
                </c:pt>
                <c:pt idx="860">
                  <c:v>-41836317.691966668</c:v>
                </c:pt>
                <c:pt idx="861">
                  <c:v>-64729520.5077952</c:v>
                </c:pt>
                <c:pt idx="862">
                  <c:v>-87267357.783261955</c:v>
                </c:pt>
                <c:pt idx="863">
                  <c:v>-109337677.20814776</c:v>
                </c:pt>
                <c:pt idx="864">
                  <c:v>-130831414.4392108</c:v>
                </c:pt>
                <c:pt idx="865">
                  <c:v>-151643286.96800193</c:v>
                </c:pt>
                <c:pt idx="866">
                  <c:v>-171672461.00746745</c:v>
                </c:pt>
                <c:pt idx="867">
                  <c:v>-190823186.69534302</c:v>
                </c:pt>
                <c:pt idx="868">
                  <c:v>-209005397.14429218</c:v>
                </c:pt>
                <c:pt idx="869">
                  <c:v>-226135267.13330227</c:v>
                </c:pt>
                <c:pt idx="870">
                  <c:v>-242135727.53006366</c:v>
                </c:pt>
                <c:pt idx="871">
                  <c:v>-256936931.85775083</c:v>
                </c:pt>
                <c:pt idx="872">
                  <c:v>-270476671.76940495</c:v>
                </c:pt>
                <c:pt idx="873">
                  <c:v>-282700738.56640822</c:v>
                </c:pt>
                <c:pt idx="874">
                  <c:v>-293563228.29158765</c:v>
                </c:pt>
                <c:pt idx="875">
                  <c:v>-303026788.33938146</c:v>
                </c:pt>
                <c:pt idx="876">
                  <c:v>-311062803.95221341</c:v>
                </c:pt>
                <c:pt idx="877">
                  <c:v>-317651523.41059464</c:v>
                </c:pt>
                <c:pt idx="878">
                  <c:v>-322782121.17128396</c:v>
                </c:pt>
                <c:pt idx="879">
                  <c:v>-326452698.65979266</c:v>
                </c:pt>
                <c:pt idx="880">
                  <c:v>-328670222.87728208</c:v>
                </c:pt>
                <c:pt idx="881">
                  <c:v>-329450403.43413997</c:v>
                </c:pt>
                <c:pt idx="882">
                  <c:v>-328817509.06987774</c:v>
                </c:pt>
                <c:pt idx="883">
                  <c:v>-326804125.15822625</c:v>
                </c:pt>
                <c:pt idx="884">
                  <c:v>-323450854.12410545</c:v>
                </c:pt>
                <c:pt idx="885">
                  <c:v>-318805961.11244196</c:v>
                </c:pt>
                <c:pt idx="886">
                  <c:v>-312924967.64450449</c:v>
                </c:pt>
                <c:pt idx="887">
                  <c:v>-305870196.37264407</c:v>
                </c:pt>
                <c:pt idx="888">
                  <c:v>-297710270.3962937</c:v>
                </c:pt>
                <c:pt idx="889">
                  <c:v>-288519570.92821997</c:v>
                </c:pt>
                <c:pt idx="890">
                  <c:v>-278377657.39793175</c:v>
                </c:pt>
                <c:pt idx="891">
                  <c:v>-267368654.3466571</c:v>
                </c:pt>
                <c:pt idx="892">
                  <c:v>-255580609.70343959</c:v>
                </c:pt>
                <c:pt idx="893">
                  <c:v>-243104829.23295876</c:v>
                </c:pt>
                <c:pt idx="894">
                  <c:v>-230035192.111184</c:v>
                </c:pt>
                <c:pt idx="895">
                  <c:v>-216467452.71372259</c:v>
                </c:pt>
                <c:pt idx="896">
                  <c:v>-202498533.79279006</c:v>
                </c:pt>
                <c:pt idx="897">
                  <c:v>-188225816.27146381</c:v>
                </c:pt>
                <c:pt idx="898">
                  <c:v>-173746430.8979125</c:v>
                </c:pt>
                <c:pt idx="899">
                  <c:v>-159156556.97754195</c:v>
                </c:pt>
                <c:pt idx="900">
                  <c:v>-144550733.33766979</c:v>
                </c:pt>
                <c:pt idx="901">
                  <c:v>-130021186.57792817</c:v>
                </c:pt>
                <c:pt idx="902">
                  <c:v>-115657181.5208693</c:v>
                </c:pt>
                <c:pt idx="903">
                  <c:v>-101544398.60226154</c:v>
                </c:pt>
                <c:pt idx="904">
                  <c:v>-87764342.730634615</c:v>
                </c:pt>
                <c:pt idx="905">
                  <c:v>-74393787.902332217</c:v>
                </c:pt>
                <c:pt idx="906">
                  <c:v>-61504261.583488464</c:v>
                </c:pt>
                <c:pt idx="907">
                  <c:v>-49161572.566010579</c:v>
                </c:pt>
                <c:pt idx="908">
                  <c:v>-37425385.673103839</c:v>
                </c:pt>
                <c:pt idx="909">
                  <c:v>-26348846.333584398</c:v>
                </c:pt>
                <c:pt idx="910">
                  <c:v>-15978257.6658611</c:v>
                </c:pt>
                <c:pt idx="911">
                  <c:v>-6352812.3148186505</c:v>
                </c:pt>
                <c:pt idx="912">
                  <c:v>2495619.1290723979</c:v>
                </c:pt>
                <c:pt idx="913">
                  <c:v>10542641.726270646</c:v>
                </c:pt>
                <c:pt idx="914">
                  <c:v>17771430.835325316</c:v>
                </c:pt>
                <c:pt idx="915">
                  <c:v>24172767.289684758</c:v>
                </c:pt>
                <c:pt idx="916">
                  <c:v>29745013.030604914</c:v>
                </c:pt>
                <c:pt idx="917">
                  <c:v>34494027.570216939</c:v>
                </c:pt>
                <c:pt idx="918">
                  <c:v>38433026.103246883</c:v>
                </c:pt>
                <c:pt idx="919">
                  <c:v>41582380.523835927</c:v>
                </c:pt>
                <c:pt idx="920">
                  <c:v>43969365.032129526</c:v>
                </c:pt>
                <c:pt idx="921">
                  <c:v>45627848.430613369</c:v>
                </c:pt>
                <c:pt idx="922">
                  <c:v>46597935.609479189</c:v>
                </c:pt>
                <c:pt idx="923">
                  <c:v>46925561.100645393</c:v>
                </c:pt>
                <c:pt idx="924">
                  <c:v>46662037.938606486</c:v>
                </c:pt>
                <c:pt idx="925">
                  <c:v>45863565.400382534</c:v>
                </c:pt>
                <c:pt idx="926">
                  <c:v>44590699.504003718</c:v>
                </c:pt>
                <c:pt idx="927">
                  <c:v>42907790.422914445</c:v>
                </c:pt>
                <c:pt idx="928">
                  <c:v>40882391.220357552</c:v>
                </c:pt>
                <c:pt idx="929">
                  <c:v>38584642.521366879</c:v>
                </c:pt>
                <c:pt idx="930">
                  <c:v>36086637.918877788</c:v>
                </c:pt>
                <c:pt idx="931">
                  <c:v>33461775.053328663</c:v>
                </c:pt>
                <c:pt idx="932">
                  <c:v>30784097.410918515</c:v>
                </c:pt>
                <c:pt idx="933">
                  <c:v>28127631.953620482</c:v>
                </c:pt>
                <c:pt idx="934">
                  <c:v>25565727.723629192</c:v>
                </c:pt>
                <c:pt idx="935">
                  <c:v>23170400.555923693</c:v>
                </c:pt>
                <c:pt idx="936">
                  <c:v>21011688.985128619</c:v>
                </c:pt>
                <c:pt idx="937">
                  <c:v>19157026.347208515</c:v>
                </c:pt>
                <c:pt idx="938">
                  <c:v>17670633.953385159</c:v>
                </c:pt>
                <c:pt idx="939">
                  <c:v>16612940.053907871</c:v>
                </c:pt>
                <c:pt idx="940">
                  <c:v>16040029.114181086</c:v>
                </c:pt>
                <c:pt idx="941">
                  <c:v>16003125.696679443</c:v>
                </c:pt>
                <c:pt idx="942">
                  <c:v>16548116.98072736</c:v>
                </c:pt>
                <c:pt idx="943">
                  <c:v>17715117.660629302</c:v>
                </c:pt>
                <c:pt idx="944">
                  <c:v>19538080.642889023</c:v>
                </c:pt>
                <c:pt idx="945">
                  <c:v>22044456.617775083</c:v>
                </c:pt>
                <c:pt idx="946">
                  <c:v>25254905.211836129</c:v>
                </c:pt>
                <c:pt idx="947">
                  <c:v>29183060.038889915</c:v>
                </c:pt>
                <c:pt idx="948">
                  <c:v>33835349.560394526</c:v>
                </c:pt>
                <c:pt idx="949">
                  <c:v>39210875.244991124</c:v>
                </c:pt>
                <c:pt idx="950">
                  <c:v>45301348.084516555</c:v>
                </c:pt>
                <c:pt idx="951">
                  <c:v>52091084.083138734</c:v>
                </c:pt>
                <c:pt idx="952">
                  <c:v>59557058.890753299</c:v>
                </c:pt>
                <c:pt idx="953">
                  <c:v>67669021.304707587</c:v>
                </c:pt>
                <c:pt idx="954">
                  <c:v>76389664.918621957</c:v>
                </c:pt>
                <c:pt idx="955">
                  <c:v>85674856.756871536</c:v>
                </c:pt>
                <c:pt idx="956">
                  <c:v>95473921.301456079</c:v>
                </c:pt>
                <c:pt idx="957">
                  <c:v>105729977.89773679</c:v>
                </c:pt>
                <c:pt idx="958">
                  <c:v>116380329.11999258</c:v>
                </c:pt>
                <c:pt idx="959">
                  <c:v>127356897.28996494</c:v>
                </c:pt>
                <c:pt idx="960">
                  <c:v>138586705.97441545</c:v>
                </c:pt>
                <c:pt idx="961">
                  <c:v>149992402.94395345</c:v>
                </c:pt>
                <c:pt idx="962">
                  <c:v>161492820.75756934</c:v>
                </c:pt>
                <c:pt idx="963">
                  <c:v>173003570.84780982</c:v>
                </c:pt>
                <c:pt idx="964">
                  <c:v>184437666.72251779</c:v>
                </c:pt>
                <c:pt idx="965">
                  <c:v>195706171.67247704</c:v>
                </c:pt>
                <c:pt idx="966">
                  <c:v>206718866.18184528</c:v>
                </c:pt>
                <c:pt idx="967">
                  <c:v>217384930.08138293</c:v>
                </c:pt>
                <c:pt idx="968">
                  <c:v>227613634.36435342</c:v>
                </c:pt>
                <c:pt idx="969">
                  <c:v>237315037.50257042</c:v>
                </c:pt>
                <c:pt idx="970">
                  <c:v>246400681.0558565</c:v>
                </c:pt>
                <c:pt idx="971">
                  <c:v>254784279.36277029</c:v>
                </c:pt>
                <c:pt idx="972">
                  <c:v>262382398.13365266</c:v>
                </c:pt>
                <c:pt idx="973">
                  <c:v>269115116.83879006</c:v>
                </c:pt>
                <c:pt idx="974">
                  <c:v>274906669.89420909</c:v>
                </c:pt>
                <c:pt idx="975">
                  <c:v>279686061.79453027</c:v>
                </c:pt>
                <c:pt idx="976">
                  <c:v>283387651.52535117</c:v>
                </c:pt>
                <c:pt idx="977">
                  <c:v>285951701.80546248</c:v>
                </c:pt>
                <c:pt idx="978">
                  <c:v>287324888.96024013</c:v>
                </c:pt>
                <c:pt idx="979">
                  <c:v>287460769.509951</c:v>
                </c:pt>
                <c:pt idx="980">
                  <c:v>286320199.86840093</c:v>
                </c:pt>
                <c:pt idx="981">
                  <c:v>283871705.88604438</c:v>
                </c:pt>
                <c:pt idx="982">
                  <c:v>280091799.33486295</c:v>
                </c:pt>
                <c:pt idx="983">
                  <c:v>274965238.81739074</c:v>
                </c:pt>
                <c:pt idx="984">
                  <c:v>268485232.98626018</c:v>
                </c:pt>
                <c:pt idx="985">
                  <c:v>260653584.38076079</c:v>
                </c:pt>
                <c:pt idx="986">
                  <c:v>251480772.61988226</c:v>
                </c:pt>
                <c:pt idx="987">
                  <c:v>240985976.13406831</c:v>
                </c:pt>
                <c:pt idx="988">
                  <c:v>229197032.06713316</c:v>
                </c:pt>
                <c:pt idx="989">
                  <c:v>216150334.43217528</c:v>
                </c:pt>
                <c:pt idx="990">
                  <c:v>201890671.05753815</c:v>
                </c:pt>
                <c:pt idx="991">
                  <c:v>186471000.30756342</c:v>
                </c:pt>
                <c:pt idx="992">
                  <c:v>169952169.00475585</c:v>
                </c:pt>
                <c:pt idx="993">
                  <c:v>152402573.41176373</c:v>
                </c:pt>
                <c:pt idx="994">
                  <c:v>133897765.55008301</c:v>
                </c:pt>
                <c:pt idx="995">
                  <c:v>114520007.53453131</c:v>
                </c:pt>
                <c:pt idx="996">
                  <c:v>94357776.985327572</c:v>
                </c:pt>
                <c:pt idx="997">
                  <c:v>73505226.940249145</c:v>
                </c:pt>
                <c:pt idx="998">
                  <c:v>52061604.025085263</c:v>
                </c:pt>
                <c:pt idx="999">
                  <c:v>30130628.949125517</c:v>
                </c:pt>
                <c:pt idx="1000">
                  <c:v>7819843.6712216586</c:v>
                </c:pt>
                <c:pt idx="1001">
                  <c:v>-14760070.170817636</c:v>
                </c:pt>
                <c:pt idx="1002">
                  <c:v>-37495996.761062399</c:v>
                </c:pt>
                <c:pt idx="1003">
                  <c:v>-60273110.551486462</c:v>
                </c:pt>
                <c:pt idx="1004">
                  <c:v>-82975614.525945991</c:v>
                </c:pt>
                <c:pt idx="1005">
                  <c:v>-105487487.05014828</c:v>
                </c:pt>
                <c:pt idx="1006">
                  <c:v>-127693232.0091656</c:v>
                </c:pt>
                <c:pt idx="1007">
                  <c:v>-149478626.906313</c:v>
                </c:pt>
                <c:pt idx="1008">
                  <c:v>-170731463.60842955</c:v>
                </c:pt>
                <c:pt idx="1009">
                  <c:v>-191342276.47270617</c:v>
                </c:pt>
                <c:pt idx="1010">
                  <c:v>-211205052.67882633</c:v>
                </c:pt>
                <c:pt idx="1011">
                  <c:v>-230217919.71668541</c:v>
                </c:pt>
                <c:pt idx="1012">
                  <c:v>-248283805.14340052</c:v>
                </c:pt>
                <c:pt idx="1013">
                  <c:v>-265311063.92252052</c:v>
                </c:pt>
                <c:pt idx="1014">
                  <c:v>-281214068.89183247</c:v>
                </c:pt>
                <c:pt idx="1015">
                  <c:v>-295913760.17222154</c:v>
                </c:pt>
                <c:pt idx="1016">
                  <c:v>-309338149.62671697</c:v>
                </c:pt>
                <c:pt idx="1017">
                  <c:v>-321422776.80397516</c:v>
                </c:pt>
                <c:pt idx="1018">
                  <c:v>-332111113.1516099</c:v>
                </c:pt>
                <c:pt idx="1019">
                  <c:v>-341354911.6594044</c:v>
                </c:pt>
                <c:pt idx="1020">
                  <c:v>-349114499.48777211</c:v>
                </c:pt>
                <c:pt idx="1021">
                  <c:v>-355359011.5499596</c:v>
                </c:pt>
                <c:pt idx="1022">
                  <c:v>-360066563.44437718</c:v>
                </c:pt>
                <c:pt idx="1023">
                  <c:v>-363224362.5729332</c:v>
                </c:pt>
                <c:pt idx="1024">
                  <c:v>-364828756.72912788</c:v>
                </c:pt>
                <c:pt idx="1025">
                  <c:v>-364885219.89261425</c:v>
                </c:pt>
                <c:pt idx="1026">
                  <c:v>-363408275.42162389</c:v>
                </c:pt>
                <c:pt idx="1027">
                  <c:v>-360421357.28778136</c:v>
                </c:pt>
                <c:pt idx="1028">
                  <c:v>-355956610.44598174</c:v>
                </c:pt>
                <c:pt idx="1029">
                  <c:v>-350054631.87196487</c:v>
                </c:pt>
                <c:pt idx="1030">
                  <c:v>-342764154.22870243</c:v>
                </c:pt>
                <c:pt idx="1031">
                  <c:v>-334141674.53658801</c:v>
                </c:pt>
                <c:pt idx="1032">
                  <c:v>-324251030.61864352</c:v>
                </c:pt>
                <c:pt idx="1033">
                  <c:v>-313162928.46761179</c:v>
                </c:pt>
                <c:pt idx="1034">
                  <c:v>-300954424.03414553</c:v>
                </c:pt>
                <c:pt idx="1035">
                  <c:v>-287708363.26173085</c:v>
                </c:pt>
                <c:pt idx="1036">
                  <c:v>-273512784.49211484</c:v>
                </c:pt>
                <c:pt idx="1037">
                  <c:v>-258460287.63265049</c:v>
                </c:pt>
                <c:pt idx="1038">
                  <c:v>-242647374.71217576</c:v>
                </c:pt>
                <c:pt idx="1039">
                  <c:v>-226173766.65307915</c:v>
                </c:pt>
                <c:pt idx="1040">
                  <c:v>-209141701.25261942</c:v>
                </c:pt>
                <c:pt idx="1041">
                  <c:v>-191655217.49514484</c:v>
                </c:pt>
                <c:pt idx="1042">
                  <c:v>-173819431.40767941</c:v>
                </c:pt>
                <c:pt idx="1043">
                  <c:v>-155739808.72375256</c:v>
                </c:pt>
                <c:pt idx="1044">
                  <c:v>-137521439.63398093</c:v>
                </c:pt>
                <c:pt idx="1045">
                  <c:v>-119268320.87668481</c:v>
                </c:pt>
                <c:pt idx="1046">
                  <c:v>-101082650.35794567</c:v>
                </c:pt>
                <c:pt idx="1047">
                  <c:v>-83064139.388476849</c:v>
                </c:pt>
                <c:pt idx="1048">
                  <c:v>-65309347.485263631</c:v>
                </c:pt>
                <c:pt idx="1049">
                  <c:v>-47911044.510178894</c:v>
                </c:pt>
                <c:pt idx="1050">
                  <c:v>-30957604.707020968</c:v>
                </c:pt>
                <c:pt idx="1051">
                  <c:v>-14532436.954222649</c:v>
                </c:pt>
                <c:pt idx="1052">
                  <c:v>1286544.725323379</c:v>
                </c:pt>
                <c:pt idx="1053">
                  <c:v>16427406.661237121</c:v>
                </c:pt>
                <c:pt idx="1054">
                  <c:v>30824633.635962933</c:v>
                </c:pt>
                <c:pt idx="1055">
                  <c:v>44419516.542413205</c:v>
                </c:pt>
                <c:pt idx="1056">
                  <c:v>57160486.932472944</c:v>
                </c:pt>
                <c:pt idx="1057">
                  <c:v>69003396.188816845</c:v>
                </c:pt>
                <c:pt idx="1058">
                  <c:v>79911737.467704698</c:v>
                </c:pt>
                <c:pt idx="1059">
                  <c:v>89856808.988931522</c:v>
                </c:pt>
                <c:pt idx="1060">
                  <c:v>98817817.687692612</c:v>
                </c:pt>
                <c:pt idx="1061">
                  <c:v>106781922.68853559</c:v>
                </c:pt>
                <c:pt idx="1062">
                  <c:v>113744218.51050505</c:v>
                </c:pt>
                <c:pt idx="1063">
                  <c:v>119707658.36170688</c:v>
                </c:pt>
                <c:pt idx="1064">
                  <c:v>124682918.3275024</c:v>
                </c:pt>
                <c:pt idx="1065">
                  <c:v>128688203.69607525</c:v>
                </c:pt>
                <c:pt idx="1066">
                  <c:v>131748999.09494095</c:v>
                </c:pt>
                <c:pt idx="1067">
                  <c:v>133897764.52890527</c:v>
                </c:pt>
                <c:pt idx="1068">
                  <c:v>135173579.81092995</c:v>
                </c:pt>
                <c:pt idx="1069">
                  <c:v>135621740.25938219</c:v>
                </c:pt>
                <c:pt idx="1070">
                  <c:v>135293306.89533645</c:v>
                </c:pt>
                <c:pt idx="1071">
                  <c:v>134244614.70943815</c:v>
                </c:pt>
                <c:pt idx="1072">
                  <c:v>132536742.87663773</c:v>
                </c:pt>
                <c:pt idx="1073">
                  <c:v>130234951.07678366</c:v>
                </c:pt>
                <c:pt idx="1074">
                  <c:v>127408086.32741871</c:v>
                </c:pt>
                <c:pt idx="1075">
                  <c:v>124127964.95038524</c:v>
                </c:pt>
                <c:pt idx="1076">
                  <c:v>120468734.47440408</c:v>
                </c:pt>
                <c:pt idx="1077">
                  <c:v>116506220.42032607</c:v>
                </c:pt>
                <c:pt idx="1078">
                  <c:v>112317263.02319948</c:v>
                </c:pt>
                <c:pt idx="1079">
                  <c:v>107979049.01486677</c:v>
                </c:pt>
                <c:pt idx="1080">
                  <c:v>103568443.62199402</c:v>
                </c:pt>
                <c:pt idx="1081">
                  <c:v>99161327.927027345</c:v>
                </c:pt>
                <c:pt idx="1082">
                  <c:v>94831946.693628341</c:v>
                </c:pt>
                <c:pt idx="1083">
                  <c:v>90652271.674032122</c:v>
                </c:pt>
                <c:pt idx="1084">
                  <c:v>86691385.294069633</c:v>
                </c:pt>
                <c:pt idx="1085">
                  <c:v>83014889.453373432</c:v>
                </c:pt>
                <c:pt idx="1086">
                  <c:v>79684343.984489143</c:v>
                </c:pt>
                <c:pt idx="1087">
                  <c:v>76756739.086937293</c:v>
                </c:pt>
                <c:pt idx="1088">
                  <c:v>74284005.792253003</c:v>
                </c:pt>
                <c:pt idx="1089">
                  <c:v>72312568.225685433</c:v>
                </c:pt>
                <c:pt idx="1090">
                  <c:v>70882941.1117163</c:v>
                </c:pt>
                <c:pt idx="1091">
                  <c:v>70029375.626235723</c:v>
                </c:pt>
                <c:pt idx="1092">
                  <c:v>69779556.330664754</c:v>
                </c:pt>
                <c:pt idx="1093">
                  <c:v>70154351.535274118</c:v>
                </c:pt>
                <c:pt idx="1094">
                  <c:v>71167619.033318043</c:v>
                </c:pt>
                <c:pt idx="1095">
                  <c:v>72826068.727398157</c:v>
                </c:pt>
                <c:pt idx="1096">
                  <c:v>75129183.237831175</c:v>
                </c:pt>
                <c:pt idx="1097">
                  <c:v>78069197.142934531</c:v>
                </c:pt>
                <c:pt idx="1098">
                  <c:v>81631135.056340426</c:v>
                </c:pt>
                <c:pt idx="1099">
                  <c:v>85792908.300019562</c:v>
                </c:pt>
                <c:pt idx="1100">
                  <c:v>90525469.486970544</c:v>
                </c:pt>
                <c:pt idx="1101">
                  <c:v>95793023.887819275</c:v>
                </c:pt>
                <c:pt idx="1102">
                  <c:v>101553296.02415933</c:v>
                </c:pt>
                <c:pt idx="1103">
                  <c:v>107757849.51156281</c:v>
                </c:pt>
                <c:pt idx="1104">
                  <c:v>114352457.76993352</c:v>
                </c:pt>
                <c:pt idx="1105">
                  <c:v>121277522.83128478</c:v>
                </c:pt>
                <c:pt idx="1106">
                  <c:v>128468539.10799657</c:v>
                </c:pt>
                <c:pt idx="1107">
                  <c:v>135856598.64087611</c:v>
                </c:pt>
                <c:pt idx="1108">
                  <c:v>143368934.0284884</c:v>
                </c:pt>
                <c:pt idx="1109">
                  <c:v>150929494.94960529</c:v>
                </c:pt>
                <c:pt idx="1110">
                  <c:v>158459553.93141657</c:v>
                </c:pt>
                <c:pt idx="1111">
                  <c:v>165878336.78929451</c:v>
                </c:pt>
                <c:pt idx="1112">
                  <c:v>173103672.97108752</c:v>
                </c:pt>
                <c:pt idx="1113">
                  <c:v>180052660.88165647</c:v>
                </c:pt>
                <c:pt idx="1114">
                  <c:v>186642343.14269787</c:v>
                </c:pt>
                <c:pt idx="1115">
                  <c:v>192790386.6599277</c:v>
                </c:pt>
                <c:pt idx="1116">
                  <c:v>198415762.32490522</c:v>
                </c:pt>
                <c:pt idx="1117">
                  <c:v>203439419.17257959</c:v>
                </c:pt>
                <c:pt idx="1118">
                  <c:v>207784947.84809905</c:v>
                </c:pt>
                <c:pt idx="1119">
                  <c:v>211379228.30730504</c:v>
                </c:pt>
                <c:pt idx="1120">
                  <c:v>214153056.78413391</c:v>
                </c:pt>
                <c:pt idx="1121">
                  <c:v>216041747.20408249</c:v>
                </c:pt>
                <c:pt idx="1122">
                  <c:v>216985702.40489042</c:v>
                </c:pt>
                <c:pt idx="1123">
                  <c:v>216930950.74232665</c:v>
                </c:pt>
                <c:pt idx="1124">
                  <c:v>215829643.90884012</c:v>
                </c:pt>
                <c:pt idx="1125">
                  <c:v>213640512.07401854</c:v>
                </c:pt>
                <c:pt idx="1126">
                  <c:v>210329272.76621878</c:v>
                </c:pt>
                <c:pt idx="1127">
                  <c:v>205868990.25210059</c:v>
                </c:pt>
                <c:pt idx="1128">
                  <c:v>200240382.53263265</c:v>
                </c:pt>
                <c:pt idx="1129">
                  <c:v>193432073.45776498</c:v>
                </c:pt>
                <c:pt idx="1130">
                  <c:v>185440787.86455661</c:v>
                </c:pt>
                <c:pt idx="1131">
                  <c:v>176271488.06212711</c:v>
                </c:pt>
                <c:pt idx="1132">
                  <c:v>165937450.4182823</c:v>
                </c:pt>
                <c:pt idx="1133">
                  <c:v>154460281.24385172</c:v>
                </c:pt>
                <c:pt idx="1134">
                  <c:v>141869871.61841521</c:v>
                </c:pt>
                <c:pt idx="1135">
                  <c:v>128204291.25186737</c:v>
                </c:pt>
                <c:pt idx="1136">
                  <c:v>113509621.92684676</c:v>
                </c:pt>
                <c:pt idx="1137">
                  <c:v>97839731.514101863</c:v>
                </c:pt>
                <c:pt idx="1138">
                  <c:v>81255989.99306877</c:v>
                </c:pt>
                <c:pt idx="1139">
                  <c:v>63826929.340040028</c:v>
                </c:pt>
                <c:pt idx="1140">
                  <c:v>45627849.563119225</c:v>
                </c:pt>
                <c:pt idx="1141">
                  <c:v>26740373.563607529</c:v>
                </c:pt>
                <c:pt idx="1142">
                  <c:v>7251953.8845396638</c:v>
                </c:pt>
                <c:pt idx="1143">
                  <c:v>-12744665.233938575</c:v>
                </c:pt>
                <c:pt idx="1144">
                  <c:v>-33152026.738606766</c:v>
                </c:pt>
                <c:pt idx="1145">
                  <c:v>-53868576.526065588</c:v>
                </c:pt>
                <c:pt idx="1146">
                  <c:v>-74789311.746753588</c:v>
                </c:pt>
                <c:pt idx="1147">
                  <c:v>-95806457.06680572</c:v>
                </c:pt>
                <c:pt idx="1148">
                  <c:v>-116810164.09241524</c:v>
                </c:pt>
                <c:pt idx="1149">
                  <c:v>-137689228.98436251</c:v>
                </c:pt>
                <c:pt idx="1150">
                  <c:v>-158331823.14975768</c:v>
                </c:pt>
                <c:pt idx="1151">
                  <c:v>-178626231.79486665</c:v>
                </c:pt>
                <c:pt idx="1152">
                  <c:v>-198461595.05792195</c:v>
                </c:pt>
                <c:pt idx="1153">
                  <c:v>-217728646.41456515</c:v>
                </c:pt>
                <c:pt idx="1154">
                  <c:v>-236320443.06122643</c:v>
                </c:pt>
                <c:pt idx="1155">
                  <c:v>-254133083.03324866</c:v>
                </c:pt>
                <c:pt idx="1156">
                  <c:v>-271066403.90454501</c:v>
                </c:pt>
                <c:pt idx="1157">
                  <c:v>-287024658.04336172</c:v>
                </c:pt>
                <c:pt idx="1158">
                  <c:v>-301917159.5634526</c:v>
                </c:pt>
                <c:pt idx="1159">
                  <c:v>-315658898.31033403</c:v>
                </c:pt>
                <c:pt idx="1160">
                  <c:v>-328171116.45694149</c:v>
                </c:pt>
                <c:pt idx="1161">
                  <c:v>-339381843.55014652</c:v>
                </c:pt>
                <c:pt idx="1162">
                  <c:v>-349226386.14729601</c:v>
                </c:pt>
                <c:pt idx="1163">
                  <c:v>-357647768.50801575</c:v>
                </c:pt>
                <c:pt idx="1164">
                  <c:v>-364597121.15857565</c:v>
                </c:pt>
                <c:pt idx="1165">
                  <c:v>-370034014.52157104</c:v>
                </c:pt>
                <c:pt idx="1166">
                  <c:v>-373926735.19976604</c:v>
                </c:pt>
                <c:pt idx="1167">
                  <c:v>-376252502.91676903</c:v>
                </c:pt>
                <c:pt idx="1168">
                  <c:v>-376997626.54571468</c:v>
                </c:pt>
                <c:pt idx="1169">
                  <c:v>-376157598.09717607</c:v>
                </c:pt>
                <c:pt idx="1170">
                  <c:v>-373737123.98587537</c:v>
                </c:pt>
                <c:pt idx="1171">
                  <c:v>-369750093.34911335</c:v>
                </c:pt>
                <c:pt idx="1172">
                  <c:v>-364219483.64486551</c:v>
                </c:pt>
                <c:pt idx="1173">
                  <c:v>-357177204.21083987</c:v>
                </c:pt>
                <c:pt idx="1174">
                  <c:v>-348663878.91413748</c:v>
                </c:pt>
                <c:pt idx="1175">
                  <c:v>-338728569.46119541</c:v>
                </c:pt>
                <c:pt idx="1176">
                  <c:v>-327428441.36619246</c:v>
                </c:pt>
                <c:pt idx="1177">
                  <c:v>-314828374.98991185</c:v>
                </c:pt>
                <c:pt idx="1178">
                  <c:v>-301000524.45713621</c:v>
                </c:pt>
                <c:pt idx="1179">
                  <c:v>-286023827.6360935</c:v>
                </c:pt>
                <c:pt idx="1180">
                  <c:v>-269983470.71551573</c:v>
                </c:pt>
                <c:pt idx="1181">
                  <c:v>-252970311.24093604</c:v>
                </c:pt>
                <c:pt idx="1182">
                  <c:v>-235080263.76953191</c:v>
                </c:pt>
                <c:pt idx="1183">
                  <c:v>-216413652.5699515</c:v>
                </c:pt>
                <c:pt idx="1184">
                  <c:v>-197074536.02816871</c:v>
                </c:pt>
                <c:pt idx="1185">
                  <c:v>-177170007.62078688</c:v>
                </c:pt>
                <c:pt idx="1186">
                  <c:v>-156809478.48188955</c:v>
                </c:pt>
                <c:pt idx="1187">
                  <c:v>-136103946.7173132</c:v>
                </c:pt>
                <c:pt idx="1188">
                  <c:v>-115165258.7101656</c:v>
                </c:pt>
                <c:pt idx="1189">
                  <c:v>-94105367.712889075</c:v>
                </c:pt>
                <c:pt idx="1190">
                  <c:v>-73035595.033796802</c:v>
                </c:pt>
                <c:pt idx="1191">
                  <c:v>-52065899.099725664</c:v>
                </c:pt>
                <c:pt idx="1192">
                  <c:v>-31304157.611449644</c:v>
                </c:pt>
                <c:pt idx="1193">
                  <c:v>-10855467.905287892</c:v>
                </c:pt>
                <c:pt idx="1194">
                  <c:v>9178529.5063083917</c:v>
                </c:pt>
                <c:pt idx="1195">
                  <c:v>28700299.419439346</c:v>
                </c:pt>
                <c:pt idx="1196">
                  <c:v>47617027.865052238</c:v>
                </c:pt>
                <c:pt idx="1197">
                  <c:v>65841201.138769604</c:v>
                </c:pt>
                <c:pt idx="1198">
                  <c:v>83291143.873397678</c:v>
                </c:pt>
                <c:pt idx="1199">
                  <c:v>99891512.4000763</c:v>
                </c:pt>
                <c:pt idx="1200">
                  <c:v>115573739.97820202</c:v>
                </c:pt>
                <c:pt idx="1201">
                  <c:v>130276430.83314779</c:v>
                </c:pt>
                <c:pt idx="1202">
                  <c:v>143945700.32203987</c:v>
                </c:pt>
                <c:pt idx="1203">
                  <c:v>156535458.94825116</c:v>
                </c:pt>
                <c:pt idx="1204">
                  <c:v>168007638.36216968</c:v>
                </c:pt>
                <c:pt idx="1205">
                  <c:v>178332357.91593134</c:v>
                </c:pt>
                <c:pt idx="1206">
                  <c:v>187488030.78005093</c:v>
                </c:pt>
                <c:pt idx="1207">
                  <c:v>195461409.07697079</c:v>
                </c:pt>
                <c:pt idx="1208">
                  <c:v>202247567.93716162</c:v>
                </c:pt>
                <c:pt idx="1209">
                  <c:v>207849828.834225</c:v>
                </c:pt>
                <c:pt idx="1210">
                  <c:v>212279623.00312185</c:v>
                </c:pt>
                <c:pt idx="1211">
                  <c:v>215556296.1868794</c:v>
                </c:pt>
                <c:pt idx="1212">
                  <c:v>217706856.38864902</c:v>
                </c:pt>
                <c:pt idx="1213">
                  <c:v>218765666.72460464</c:v>
                </c:pt>
                <c:pt idx="1214">
                  <c:v>218774085.87580311</c:v>
                </c:pt>
                <c:pt idx="1215">
                  <c:v>217780059.02079055</c:v>
                </c:pt>
                <c:pt idx="1216">
                  <c:v>215837662.49261093</c:v>
                </c:pt>
                <c:pt idx="1217">
                  <c:v>213006605.74127692</c:v>
                </c:pt>
                <c:pt idx="1218">
                  <c:v>209351694.49321711</c:v>
                </c:pt>
                <c:pt idx="1219">
                  <c:v>204942259.28042924</c:v>
                </c:pt>
                <c:pt idx="1220">
                  <c:v>199851553.7619766</c:v>
                </c:pt>
                <c:pt idx="1221">
                  <c:v>194156127.47722763</c:v>
                </c:pt>
                <c:pt idx="1222">
                  <c:v>187935177.85226697</c:v>
                </c:pt>
                <c:pt idx="1223">
                  <c:v>181269886.42686799</c:v>
                </c:pt>
                <c:pt idx="1224">
                  <c:v>174242744.37824497</c:v>
                </c:pt>
                <c:pt idx="1225">
                  <c:v>166936872.48871186</c:v>
                </c:pt>
                <c:pt idx="1226">
                  <c:v>159435340.73685095</c:v>
                </c:pt>
                <c:pt idx="1227">
                  <c:v>151820492.6856395</c:v>
                </c:pt>
                <c:pt idx="1228">
                  <c:v>144173279.79617888</c:v>
                </c:pt>
                <c:pt idx="1229">
                  <c:v>136572610.71275213</c:v>
                </c:pt>
                <c:pt idx="1230">
                  <c:v>129094720.44426489</c:v>
                </c:pt>
                <c:pt idx="1231">
                  <c:v>121812564.20988837</c:v>
                </c:pt>
                <c:pt idx="1232">
                  <c:v>114795240.52391914</c:v>
                </c:pt>
                <c:pt idx="1233">
                  <c:v>108107447.86803408</c:v>
                </c:pt>
                <c:pt idx="1234">
                  <c:v>101808979.03992422</c:v>
                </c:pt>
                <c:pt idx="1235">
                  <c:v>95954256.977685094</c:v>
                </c:pt>
                <c:pt idx="1236">
                  <c:v>90591915.541490287</c:v>
                </c:pt>
                <c:pt idx="1237">
                  <c:v>85764428.390352637</c:v>
                </c:pt>
                <c:pt idx="1238">
                  <c:v>81507788.724753886</c:v>
                </c:pt>
                <c:pt idx="1239">
                  <c:v>77851242.278336644</c:v>
                </c:pt>
                <c:pt idx="1240">
                  <c:v>74817075.536597848</c:v>
                </c:pt>
                <c:pt idx="1241">
                  <c:v>72420460.740619749</c:v>
                </c:pt>
                <c:pt idx="1242">
                  <c:v>70669358.802457809</c:v>
                </c:pt>
                <c:pt idx="1243">
                  <c:v>69564480.81908989</c:v>
                </c:pt>
                <c:pt idx="1244">
                  <c:v>69099308.427104115</c:v>
                </c:pt>
                <c:pt idx="1245">
                  <c:v>69260172.793855369</c:v>
                </c:pt>
                <c:pt idx="1246">
                  <c:v>70026391.596018553</c:v>
                </c:pt>
                <c:pt idx="1247">
                  <c:v>71370462.89658916</c:v>
                </c:pt>
                <c:pt idx="1248">
                  <c:v>73258314.399729177</c:v>
                </c:pt>
                <c:pt idx="1249">
                  <c:v>75649606.142638519</c:v>
                </c:pt>
                <c:pt idx="1250">
                  <c:v>78498084.277983725</c:v>
                </c:pt>
                <c:pt idx="1251">
                  <c:v>81751983.212358907</c:v>
                </c:pt>
                <c:pt idx="1252">
                  <c:v>85354472.99868542</c:v>
                </c:pt>
                <c:pt idx="1253">
                  <c:v>89244148.536113381</c:v>
                </c:pt>
                <c:pt idx="1254">
                  <c:v>93355556.812444597</c:v>
                </c:pt>
                <c:pt idx="1255">
                  <c:v>97619758.133725077</c:v>
                </c:pt>
                <c:pt idx="1256">
                  <c:v>101964917.02561402</c:v>
                </c:pt>
                <c:pt idx="1257">
                  <c:v>106316918.26343036</c:v>
                </c:pt>
                <c:pt idx="1258">
                  <c:v>110600003.2939536</c:v>
                </c:pt>
                <c:pt idx="1259">
                  <c:v>114737422.15380454</c:v>
                </c:pt>
                <c:pt idx="1260">
                  <c:v>118652095.86749601</c:v>
                </c:pt>
                <c:pt idx="1261">
                  <c:v>122267284.22410724</c:v>
                </c:pt>
                <c:pt idx="1262">
                  <c:v>125507253.78555758</c:v>
                </c:pt>
                <c:pt idx="1263">
                  <c:v>128297940.97201413</c:v>
                </c:pt>
                <c:pt idx="1264">
                  <c:v>130567605.10112168</c:v>
                </c:pt>
                <c:pt idx="1265">
                  <c:v>132247466.32727915</c:v>
                </c:pt>
                <c:pt idx="1266">
                  <c:v>133272323.53459418</c:v>
                </c:pt>
                <c:pt idx="1267">
                  <c:v>133581147.3816444</c:v>
                </c:pt>
                <c:pt idx="1268">
                  <c:v>133117643.87669618</c:v>
                </c:pt>
                <c:pt idx="1269">
                  <c:v>131830784.07725245</c:v>
                </c:pt>
                <c:pt idx="1270">
                  <c:v>129675295.75612982</c:v>
                </c:pt>
                <c:pt idx="1271">
                  <c:v>126612113.15587266</c:v>
                </c:pt>
                <c:pt idx="1272">
                  <c:v>122608781.26212776</c:v>
                </c:pt>
                <c:pt idx="1273">
                  <c:v>117639811.36234802</c:v>
                </c:pt>
                <c:pt idx="1274">
                  <c:v>111686985.01638041</c:v>
                </c:pt>
                <c:pt idx="1275">
                  <c:v>104739603.94746009</c:v>
                </c:pt>
                <c:pt idx="1276">
                  <c:v>96794683.763046771</c:v>
                </c:pt>
                <c:pt idx="1277">
                  <c:v>87857089.831836879</c:v>
                </c:pt>
                <c:pt idx="1278">
                  <c:v>77939614.073071435</c:v>
                </c:pt>
                <c:pt idx="1279">
                  <c:v>67062991.853754878</c:v>
                </c:pt>
                <c:pt idx="1280">
                  <c:v>55255858.635343194</c:v>
                </c:pt>
                <c:pt idx="1281">
                  <c:v>42554646.460543677</c:v>
                </c:pt>
                <c:pt idx="1282">
                  <c:v>29003420.819764078</c:v>
                </c:pt>
                <c:pt idx="1283">
                  <c:v>14653658.882124171</c:v>
                </c:pt>
                <c:pt idx="1284">
                  <c:v>-436029.48551006615</c:v>
                </c:pt>
                <c:pt idx="1285">
                  <c:v>-16200236.059534967</c:v>
                </c:pt>
                <c:pt idx="1286">
                  <c:v>-32567141.693544447</c:v>
                </c:pt>
                <c:pt idx="1287">
                  <c:v>-49458954.179195702</c:v>
                </c:pt>
                <c:pt idx="1288">
                  <c:v>-66792393.488480762</c:v>
                </c:pt>
                <c:pt idx="1289">
                  <c:v>-84479220.9945025</c:v>
                </c:pt>
                <c:pt idx="1290">
                  <c:v>-102426808.9352137</c:v>
                </c:pt>
                <c:pt idx="1291">
                  <c:v>-120538746.07927465</c:v>
                </c:pt>
                <c:pt idx="1292">
                  <c:v>-138715475.2773999</c:v>
                </c:pt>
                <c:pt idx="1293">
                  <c:v>-156854958.33839655</c:v>
                </c:pt>
                <c:pt idx="1294">
                  <c:v>-174853363.45836055</c:v>
                </c:pt>
                <c:pt idx="1295">
                  <c:v>-192605770.25577411</c:v>
                </c:pt>
                <c:pt idx="1296">
                  <c:v>-210006887.32585305</c:v>
                </c:pt>
                <c:pt idx="1297">
                  <c:v>-226951777.12547928</c:v>
                </c:pt>
                <c:pt idx="1298">
                  <c:v>-243336582.93619835</c:v>
                </c:pt>
                <c:pt idx="1299">
                  <c:v>-259059252.62755391</c:v>
                </c:pt>
                <c:pt idx="1300">
                  <c:v>-274020253.95667881</c:v>
                </c:pt>
              </c:numCache>
            </c:numRef>
          </c:xVal>
          <c:yVal>
            <c:numRef>
              <c:f>Лист1!$I$10:$I$1310</c:f>
              <c:numCache>
                <c:formatCode>General</c:formatCode>
                <c:ptCount val="1301"/>
              </c:numCache>
            </c:numRef>
          </c:yVal>
          <c:smooth val="0"/>
        </c:ser>
        <c:ser>
          <c:idx val="5"/>
          <c:order val="5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5">
                    <a:tint val="65000"/>
                    <a:alpha val="60000"/>
                  </a:schemeClr>
                </a:solidFill>
              </a:ln>
              <a:effectLst/>
            </c:spPr>
          </c:marker>
          <c:xVal>
            <c:numRef>
              <c:f>Лист1!$D$10:$D$1310</c:f>
              <c:numCache>
                <c:formatCode>General</c:formatCode>
                <c:ptCount val="1301"/>
                <c:pt idx="0">
                  <c:v>77000000</c:v>
                </c:pt>
                <c:pt idx="1">
                  <c:v>77317968.999543279</c:v>
                </c:pt>
                <c:pt idx="2">
                  <c:v>78268261.10014832</c:v>
                </c:pt>
                <c:pt idx="3">
                  <c:v>79840061.007180482</c:v>
                </c:pt>
                <c:pt idx="4">
                  <c:v>82015441.004540801</c:v>
                </c:pt>
                <c:pt idx="5">
                  <c:v>84769506.837656558</c:v>
                </c:pt>
                <c:pt idx="6">
                  <c:v>88070600.396752447</c:v>
                </c:pt>
                <c:pt idx="7">
                  <c:v>91880557.66138719</c:v>
                </c:pt>
                <c:pt idx="8">
                  <c:v>96155019.947268531</c:v>
                </c:pt>
                <c:pt idx="9">
                  <c:v>100843796.09099035</c:v>
                </c:pt>
                <c:pt idx="10">
                  <c:v>105891272.82060117</c:v>
                </c:pt>
                <c:pt idx="11">
                  <c:v>111236870.19269671</c:v>
                </c:pt>
                <c:pt idx="12">
                  <c:v>116815538.63278218</c:v>
                </c:pt>
                <c:pt idx="13">
                  <c:v>122558293.79752883</c:v>
                </c:pt>
                <c:pt idx="14">
                  <c:v>128392785.18764141</c:v>
                </c:pt>
                <c:pt idx="15">
                  <c:v>134243894.18051702</c:v>
                </c:pt>
                <c:pt idx="16">
                  <c:v>140034356.92465764</c:v>
                </c:pt>
                <c:pt idx="17">
                  <c:v>145685407.3445996</c:v>
                </c:pt>
                <c:pt idx="18">
                  <c:v>151117435.34739339</c:v>
                </c:pt>
                <c:pt idx="19">
                  <c:v>156250655.20058751</c:v>
                </c:pt>
                <c:pt idx="20">
                  <c:v>161005778.96816552</c:v>
                </c:pt>
                <c:pt idx="21">
                  <c:v>165304689.84558046</c:v>
                </c:pt>
                <c:pt idx="22">
                  <c:v>169071110.22828221</c:v>
                </c:pt>
                <c:pt idx="23">
                  <c:v>172231259.38001004</c:v>
                </c:pt>
                <c:pt idx="24">
                  <c:v>174714495.63739377</c:v>
                </c:pt>
                <c:pt idx="25">
                  <c:v>176453938.19557884</c:v>
                </c:pt>
                <c:pt idx="26">
                  <c:v>177387063.6648646</c:v>
                </c:pt>
                <c:pt idx="27">
                  <c:v>177456272.76966354</c:v>
                </c:pt>
                <c:pt idx="28">
                  <c:v>176609422.77712286</c:v>
                </c:pt>
                <c:pt idx="29">
                  <c:v>174800321.49190214</c:v>
                </c:pt>
                <c:pt idx="30">
                  <c:v>171989178.93404615</c:v>
                </c:pt>
                <c:pt idx="31">
                  <c:v>168143013.12655461</c:v>
                </c:pt>
                <c:pt idx="32">
                  <c:v>163236006.75585189</c:v>
                </c:pt>
                <c:pt idx="33">
                  <c:v>157249811.82940811</c:v>
                </c:pt>
                <c:pt idx="34">
                  <c:v>150173799.8375974</c:v>
                </c:pt>
                <c:pt idx="35">
                  <c:v>142005255.3286624</c:v>
                </c:pt>
                <c:pt idx="36">
                  <c:v>132749511.22342454</c:v>
                </c:pt>
                <c:pt idx="37">
                  <c:v>122420024.62703489</c:v>
                </c:pt>
                <c:pt idx="38">
                  <c:v>111038392.33542514</c:v>
                </c:pt>
                <c:pt idx="39">
                  <c:v>98634305.680924833</c:v>
                </c:pt>
                <c:pt idx="40">
                  <c:v>85245444.811452344</c:v>
                </c:pt>
                <c:pt idx="41">
                  <c:v>70917312.94743453</c:v>
                </c:pt>
                <c:pt idx="42">
                  <c:v>55703011.606821716</c:v>
                </c:pt>
                <c:pt idx="43">
                  <c:v>39662958.227946714</c:v>
                </c:pt>
                <c:pt idx="44">
                  <c:v>22864548.049254745</c:v>
                </c:pt>
                <c:pt idx="45">
                  <c:v>5381762.5209383518</c:v>
                </c:pt>
                <c:pt idx="46">
                  <c:v>-12705273.076855436</c:v>
                </c:pt>
                <c:pt idx="47">
                  <c:v>-31310779.754270434</c:v>
                </c:pt>
                <c:pt idx="48">
                  <c:v>-50343859.257321581</c:v>
                </c:pt>
                <c:pt idx="49">
                  <c:v>-69709069.092360988</c:v>
                </c:pt>
                <c:pt idx="50">
                  <c:v>-89307034.076952934</c:v>
                </c:pt>
                <c:pt idx="51">
                  <c:v>-109035090.08822334</c:v>
                </c:pt>
                <c:pt idx="52">
                  <c:v>-128787955.43493253</c:v>
                </c:pt>
                <c:pt idx="53">
                  <c:v>-148458425.06815153</c:v>
                </c:pt>
                <c:pt idx="54">
                  <c:v>-167938082.66911161</c:v>
                </c:pt>
                <c:pt idx="55">
                  <c:v>-187118025.51282471</c:v>
                </c:pt>
                <c:pt idx="56">
                  <c:v>-205889596.90353173</c:v>
                </c:pt>
                <c:pt idx="57">
                  <c:v>-224145120.9136712</c:v>
                </c:pt>
                <c:pt idx="58">
                  <c:v>-241778634.13237959</c:v>
                </c:pt>
                <c:pt idx="59">
                  <c:v>-258686609.14275241</c:v>
                </c:pt>
                <c:pt idx="60">
                  <c:v>-274768664.49910843</c:v>
                </c:pt>
                <c:pt idx="61">
                  <c:v>-289928256.06597447</c:v>
                </c:pt>
                <c:pt idx="62">
                  <c:v>-304073344.708763</c:v>
                </c:pt>
                <c:pt idx="63">
                  <c:v>-317117035.49125057</c:v>
                </c:pt>
                <c:pt idx="64">
                  <c:v>-328978183.73574781</c:v>
                </c:pt>
                <c:pt idx="65">
                  <c:v>-339581963.53685105</c:v>
                </c:pt>
                <c:pt idx="66">
                  <c:v>-348860394.58713144</c:v>
                </c:pt>
                <c:pt idx="67">
                  <c:v>-356752823.47111201</c:v>
                </c:pt>
                <c:pt idx="68">
                  <c:v>-363206355.91021729</c:v>
                </c:pt>
                <c:pt idx="69">
                  <c:v>-368176236.79365277</c:v>
                </c:pt>
                <c:pt idx="70">
                  <c:v>-371626175.20581144</c:v>
                </c:pt>
                <c:pt idx="71">
                  <c:v>-373528612.05703866</c:v>
                </c:pt>
                <c:pt idx="72">
                  <c:v>-373864928.33851612</c:v>
                </c:pt>
                <c:pt idx="73">
                  <c:v>-372625592.45060122</c:v>
                </c:pt>
                <c:pt idx="74">
                  <c:v>-369810245.49403495</c:v>
                </c:pt>
                <c:pt idx="75">
                  <c:v>-365427723.86176968</c:v>
                </c:pt>
                <c:pt idx="76">
                  <c:v>-359496018.92247546</c:v>
                </c:pt>
                <c:pt idx="77">
                  <c:v>-352042174.04172504</c:v>
                </c:pt>
                <c:pt idx="78">
                  <c:v>-343102119.64008725</c:v>
                </c:pt>
                <c:pt idx="79">
                  <c:v>-332720447.43554103</c:v>
                </c:pt>
                <c:pt idx="80">
                  <c:v>-320950125.45746934</c:v>
                </c:pt>
                <c:pt idx="81">
                  <c:v>-307852155.84775853</c:v>
                </c:pt>
                <c:pt idx="82">
                  <c:v>-293495177.87807208</c:v>
                </c:pt>
                <c:pt idx="83">
                  <c:v>-277955019.00814712</c:v>
                </c:pt>
                <c:pt idx="84">
                  <c:v>-261314197.18506306</c:v>
                </c:pt>
                <c:pt idx="85">
                  <c:v>-243661377.93510252</c:v>
                </c:pt>
                <c:pt idx="86">
                  <c:v>-225090790.12547874</c:v>
                </c:pt>
                <c:pt idx="87">
                  <c:v>-205701604.57044971</c:v>
                </c:pt>
                <c:pt idx="88">
                  <c:v>-185597279.9229899</c:v>
                </c:pt>
                <c:pt idx="89">
                  <c:v>-164884880.52730286</c:v>
                </c:pt>
                <c:pt idx="90">
                  <c:v>-143674371.10729337</c:v>
                </c:pt>
                <c:pt idx="91">
                  <c:v>-122077893.33024035</c:v>
                </c:pt>
                <c:pt idx="92">
                  <c:v>-100209029.41209505</c:v>
                </c:pt>
                <c:pt idx="93">
                  <c:v>-78182058.020166188</c:v>
                </c:pt>
                <c:pt idx="94">
                  <c:v>-56111207.779785097</c:v>
                </c:pt>
                <c:pt idx="95">
                  <c:v>-34109913.703513615</c:v>
                </c:pt>
                <c:pt idx="96">
                  <c:v>-12290081.834483989</c:v>
                </c:pt>
                <c:pt idx="97">
                  <c:v>9238632.6702447906</c:v>
                </c:pt>
                <c:pt idx="98">
                  <c:v>30369528.894367695</c:v>
                </c:pt>
                <c:pt idx="99">
                  <c:v>50999539.974495746</c:v>
                </c:pt>
                <c:pt idx="100">
                  <c:v>71029884.567039415</c:v>
                </c:pt>
                <c:pt idx="101">
                  <c:v>90366685.379919395</c:v>
                </c:pt>
                <c:pt idx="102">
                  <c:v>108921550.42558077</c:v>
                </c:pt>
                <c:pt idx="103">
                  <c:v>126612112.92980278</c:v>
                </c:pt>
                <c:pt idx="104">
                  <c:v>143362526.13844079</c:v>
                </c:pt>
                <c:pt idx="105">
                  <c:v>159103909.59918016</c:v>
                </c:pt>
                <c:pt idx="106">
                  <c:v>173774743.85517281</c:v>
                </c:pt>
                <c:pt idx="107">
                  <c:v>187321210.86939758</c:v>
                </c:pt>
                <c:pt idx="108">
                  <c:v>199697477.89989412</c:v>
                </c:pt>
                <c:pt idx="109">
                  <c:v>210865922.96370751</c:v>
                </c:pt>
                <c:pt idx="110">
                  <c:v>220797300.45835921</c:v>
                </c:pt>
                <c:pt idx="111">
                  <c:v>229470845.95072824</c:v>
                </c:pt>
                <c:pt idx="112">
                  <c:v>236874319.59113753</c:v>
                </c:pt>
                <c:pt idx="113">
                  <c:v>243003988.06187773</c:v>
                </c:pt>
                <c:pt idx="114">
                  <c:v>247864545.42101967</c:v>
                </c:pt>
                <c:pt idx="115">
                  <c:v>251468973.65085393</c:v>
                </c:pt>
                <c:pt idx="116">
                  <c:v>253838344.16230667</c:v>
                </c:pt>
                <c:pt idx="117">
                  <c:v>255001561.93898395</c:v>
                </c:pt>
                <c:pt idx="118">
                  <c:v>254995054.42387816</c:v>
                </c:pt>
                <c:pt idx="119">
                  <c:v>253862407.65515161</c:v>
                </c:pt>
                <c:pt idx="120">
                  <c:v>251653952.54180092</c:v>
                </c:pt>
                <c:pt idx="121">
                  <c:v>248426304.5326013</c:v>
                </c:pt>
                <c:pt idx="122">
                  <c:v>244241860.26981586</c:v>
                </c:pt>
                <c:pt idx="123">
                  <c:v>239168255.13028324</c:v>
                </c:pt>
                <c:pt idx="124">
                  <c:v>233277785.83836311</c:v>
                </c:pt>
                <c:pt idx="125">
                  <c:v>226646802.58574268</c:v>
                </c:pt>
                <c:pt idx="126">
                  <c:v>219355075.31047431</c:v>
                </c:pt>
                <c:pt idx="127">
                  <c:v>211485138.97020441</c:v>
                </c:pt>
                <c:pt idx="128">
                  <c:v>203121622.7910656</c:v>
                </c:pt>
                <c:pt idx="129">
                  <c:v>194350568.58303854</c:v>
                </c:pt>
                <c:pt idx="130">
                  <c:v>185258743.28397799</c:v>
                </c:pt>
                <c:pt idx="131">
                  <c:v>175932950.92743689</c:v>
                </c:pt>
                <c:pt idx="132">
                  <c:v>166459349.22365621</c:v>
                </c:pt>
                <c:pt idx="133">
                  <c:v>156922775.8987245</c:v>
                </c:pt>
                <c:pt idx="134">
                  <c:v>147406089.85425878</c:v>
                </c:pt>
                <c:pt idx="135">
                  <c:v>137989532.08968845</c:v>
                </c:pt>
                <c:pt idx="136">
                  <c:v>128750111.17221028</c:v>
                </c:pt>
                <c:pt idx="137">
                  <c:v>119761017.84694824</c:v>
                </c:pt>
                <c:pt idx="138">
                  <c:v>111091073.15320989</c:v>
                </c:pt>
                <c:pt idx="139">
                  <c:v>102804214.1537174</c:v>
                </c:pt>
                <c:pt idx="140">
                  <c:v>94959021.094208941</c:v>
                </c:pt>
                <c:pt idx="141">
                  <c:v>87608289.49305284</c:v>
                </c:pt>
                <c:pt idx="142">
                  <c:v>80798650.316855371</c:v>
                </c:pt>
                <c:pt idx="143">
                  <c:v>74570241.031031519</c:v>
                </c:pt>
                <c:pt idx="144">
                  <c:v>68956429.926709414</c:v>
                </c:pt>
                <c:pt idx="145">
                  <c:v>63983595.720020324</c:v>
                </c:pt>
                <c:pt idx="146">
                  <c:v>59670963.99983421</c:v>
                </c:pt>
                <c:pt idx="147">
                  <c:v>56030501.66844824</c:v>
                </c:pt>
                <c:pt idx="148">
                  <c:v>53066870.079852164</c:v>
                </c:pt>
                <c:pt idx="149">
                  <c:v>50777437.135255933</c:v>
                </c:pt>
                <c:pt idx="150">
                  <c:v>49152348.148884028</c:v>
                </c:pt>
                <c:pt idx="151">
                  <c:v>48174654.851947278</c:v>
                </c:pt>
                <c:pt idx="152">
                  <c:v>47820501.462520346</c:v>
                </c:pt>
                <c:pt idx="153">
                  <c:v>48059366.317041606</c:v>
                </c:pt>
                <c:pt idx="154">
                  <c:v>48854357.138558462</c:v>
                </c:pt>
                <c:pt idx="155">
                  <c:v>50162557.610767514</c:v>
                </c:pt>
                <c:pt idx="156">
                  <c:v>51935422.538399979</c:v>
                </c:pt>
                <c:pt idx="157">
                  <c:v>54119218.506443202</c:v>
                </c:pt>
                <c:pt idx="158">
                  <c:v>56655506.605843842</c:v>
                </c:pt>
                <c:pt idx="159">
                  <c:v>59481663.474246204</c:v>
                </c:pt>
                <c:pt idx="160">
                  <c:v>62531436.609378174</c:v>
                </c:pt>
                <c:pt idx="161">
                  <c:v>65735529.652073987</c:v>
                </c:pt>
                <c:pt idx="162">
                  <c:v>69022213.107549772</c:v>
                </c:pt>
                <c:pt idx="163">
                  <c:v>72317955.779153749</c:v>
                </c:pt>
                <c:pt idx="164">
                  <c:v>75548072.029806763</c:v>
                </c:pt>
                <c:pt idx="165">
                  <c:v>78637379.86398004</c:v>
                </c:pt>
                <c:pt idx="166">
                  <c:v>81510864.738180161</c:v>
                </c:pt>
                <c:pt idx="167">
                  <c:v>84094343.961215004</c:v>
                </c:pt>
                <c:pt idx="168">
                  <c:v>86315126.537311941</c:v>
                </c:pt>
                <c:pt idx="169">
                  <c:v>88102663.335561544</c:v>
                </c:pt>
                <c:pt idx="170">
                  <c:v>89389182.53790912</c:v>
                </c:pt>
                <c:pt idx="171">
                  <c:v>90110305.424532667</c:v>
                </c:pt>
                <c:pt idx="172">
                  <c:v>90205637.699145377</c:v>
                </c:pt>
                <c:pt idx="173">
                  <c:v>89619331.736464754</c:v>
                </c:pt>
                <c:pt idx="174">
                  <c:v>88300615.348502234</c:v>
                </c:pt>
                <c:pt idx="175">
                  <c:v>86204282.913817078</c:v>
                </c:pt>
                <c:pt idx="176">
                  <c:v>83291144.992669344</c:v>
                </c:pt>
                <c:pt idx="177">
                  <c:v>79528432.858987182</c:v>
                </c:pt>
                <c:pt idx="178">
                  <c:v>74890154.714973077</c:v>
                </c:pt>
                <c:pt idx="179">
                  <c:v>69357400.713535547</c:v>
                </c:pt>
                <c:pt idx="180">
                  <c:v>62918594.294867814</c:v>
                </c:pt>
                <c:pt idx="181">
                  <c:v>55569687.743586913</c:v>
                </c:pt>
                <c:pt idx="182">
                  <c:v>47314300.288930357</c:v>
                </c:pt>
                <c:pt idx="183">
                  <c:v>38163797.499476835</c:v>
                </c:pt>
                <c:pt idx="184">
                  <c:v>28137311.162563413</c:v>
                </c:pt>
                <c:pt idx="185">
                  <c:v>17261699.283720478</c:v>
                </c:pt>
                <c:pt idx="186">
                  <c:v>5571446.2897569537</c:v>
                </c:pt>
                <c:pt idx="187">
                  <c:v>-6891496.0327353776</c:v>
                </c:pt>
                <c:pt idx="188">
                  <c:v>-20077925.887061089</c:v>
                </c:pt>
                <c:pt idx="189">
                  <c:v>-33931665.690060571</c:v>
                </c:pt>
                <c:pt idx="190">
                  <c:v>-48389891.327728733</c:v>
                </c:pt>
                <c:pt idx="191">
                  <c:v>-63383514.186315209</c:v>
                </c:pt>
                <c:pt idx="192">
                  <c:v>-78837613.304219991</c:v>
                </c:pt>
                <c:pt idx="193">
                  <c:v>-94671914.611094296</c:v>
                </c:pt>
                <c:pt idx="194">
                  <c:v>-110801313.86378846</c:v>
                </c:pt>
                <c:pt idx="195">
                  <c:v>-127136439.5567511</c:v>
                </c:pt>
                <c:pt idx="196">
                  <c:v>-143584251.77973789</c:v>
                </c:pt>
                <c:pt idx="197">
                  <c:v>-160048672.72043249</c:v>
                </c:pt>
                <c:pt idx="198">
                  <c:v>-176431244.26592001</c:v>
                </c:pt>
                <c:pt idx="199">
                  <c:v>-192631807.94669023</c:v>
                </c:pt>
                <c:pt idx="200">
                  <c:v>-208549202.2915599</c:v>
                </c:pt>
                <c:pt idx="201">
                  <c:v>-224081972.52292818</c:v>
                </c:pt>
                <c:pt idx="202">
                  <c:v>-239129087.42012244</c:v>
                </c:pt>
                <c:pt idx="203">
                  <c:v>-253590658.11509359</c:v>
                </c:pt>
                <c:pt idx="204">
                  <c:v>-267368653.55980465</c:v>
                </c:pt>
                <c:pt idx="205">
                  <c:v>-280367607.41857916</c:v>
                </c:pt>
                <c:pt idx="206">
                  <c:v>-292495311.19133228</c:v>
                </c:pt>
                <c:pt idx="207">
                  <c:v>-303663488.46463311</c:v>
                </c:pt>
                <c:pt idx="208">
                  <c:v>-313788445.31630898</c:v>
                </c:pt>
                <c:pt idx="209">
                  <c:v>-322791692.06482685</c:v>
                </c:pt>
                <c:pt idx="210">
                  <c:v>-330600531.75583613</c:v>
                </c:pt>
                <c:pt idx="211">
                  <c:v>-337148611.01349699</c:v>
                </c:pt>
                <c:pt idx="212">
                  <c:v>-342376429.15188265</c:v>
                </c:pt>
                <c:pt idx="213">
                  <c:v>-346231801.73984259</c:v>
                </c:pt>
                <c:pt idx="214">
                  <c:v>-348670275.13907564</c:v>
                </c:pt>
                <c:pt idx="215">
                  <c:v>-349655488.88739896</c:v>
                </c:pt>
                <c:pt idx="216">
                  <c:v>-349159483.17469895</c:v>
                </c:pt>
                <c:pt idx="217">
                  <c:v>-347162949.0550977</c:v>
                </c:pt>
                <c:pt idx="218">
                  <c:v>-343655419.4525125</c:v>
                </c:pt>
                <c:pt idx="219">
                  <c:v>-338635399.44500899</c:v>
                </c:pt>
                <c:pt idx="220">
                  <c:v>-332110434.75299776</c:v>
                </c:pt>
                <c:pt idx="221">
                  <c:v>-324097117.80415553</c:v>
                </c:pt>
                <c:pt idx="222">
                  <c:v>-314621031.2006861</c:v>
                </c:pt>
                <c:pt idx="223">
                  <c:v>-303716628.86882389</c:v>
                </c:pt>
                <c:pt idx="224">
                  <c:v>-291427055.62299573</c:v>
                </c:pt>
                <c:pt idx="225">
                  <c:v>-277803906.32444525</c:v>
                </c:pt>
                <c:pt idx="226">
                  <c:v>-262906926.25312179</c:v>
                </c:pt>
                <c:pt idx="227">
                  <c:v>-246803654.73896468</c:v>
                </c:pt>
                <c:pt idx="228">
                  <c:v>-229569014.51128501</c:v>
                </c:pt>
                <c:pt idx="229">
                  <c:v>-211284849.61966801</c:v>
                </c:pt>
                <c:pt idx="230">
                  <c:v>-192039415.15380871</c:v>
                </c:pt>
                <c:pt idx="231">
                  <c:v>-171926822.34020936</c:v>
                </c:pt>
                <c:pt idx="232">
                  <c:v>-151046442.91808724</c:v>
                </c:pt>
                <c:pt idx="233">
                  <c:v>-129502276.99281815</c:v>
                </c:pt>
                <c:pt idx="234">
                  <c:v>-107402288.83057195</c:v>
                </c:pt>
                <c:pt idx="235">
                  <c:v>-84857715.290529162</c:v>
                </c:pt>
                <c:pt idx="236">
                  <c:v>-61982351.789498776</c:v>
                </c:pt>
                <c:pt idx="237">
                  <c:v>-38891820.856412299</c:v>
                </c:pt>
                <c:pt idx="238">
                  <c:v>-15702828.459868962</c:v>
                </c:pt>
                <c:pt idx="239">
                  <c:v>7467586.6202929262</c:v>
                </c:pt>
                <c:pt idx="240">
                  <c:v>30502805.057148583</c:v>
                </c:pt>
                <c:pt idx="241">
                  <c:v>53287375.545935661</c:v>
                </c:pt>
                <c:pt idx="242">
                  <c:v>75707754.376360416</c:v>
                </c:pt>
                <c:pt idx="243">
                  <c:v>97653030.773259297</c:v>
                </c:pt>
                <c:pt idx="244">
                  <c:v>119015632.87651704</c:v>
                </c:pt>
                <c:pt idx="245">
                  <c:v>139692009.3741886</c:v>
                </c:pt>
                <c:pt idx="246">
                  <c:v>159583281.98226324</c:v>
                </c:pt>
                <c:pt idx="247">
                  <c:v>178595864.17906016</c:v>
                </c:pt>
                <c:pt idx="248">
                  <c:v>196642041.85029846</c:v>
                </c:pt>
                <c:pt idx="249">
                  <c:v>213640511.7806198</c:v>
                </c:pt>
                <c:pt idx="250">
                  <c:v>229516874.23664939</c:v>
                </c:pt>
                <c:pt idx="251">
                  <c:v>244204076.22333369</c:v>
                </c:pt>
                <c:pt idx="252">
                  <c:v>257642802.3567456</c:v>
                </c:pt>
                <c:pt idx="253">
                  <c:v>269781810.68019021</c:v>
                </c:pt>
                <c:pt idx="254">
                  <c:v>280578211.15339303</c:v>
                </c:pt>
                <c:pt idx="255">
                  <c:v>289997684.96387267</c:v>
                </c:pt>
                <c:pt idx="256">
                  <c:v>298014643.24217194</c:v>
                </c:pt>
                <c:pt idx="257">
                  <c:v>304612324.20527744</c:v>
                </c:pt>
                <c:pt idx="258">
                  <c:v>309782828.20200062</c:v>
                </c:pt>
                <c:pt idx="259">
                  <c:v>313527090.58705455</c:v>
                </c:pt>
                <c:pt idx="260">
                  <c:v>315854792.80365062</c:v>
                </c:pt>
                <c:pt idx="261">
                  <c:v>316784212.50435835</c:v>
                </c:pt>
                <c:pt idx="262">
                  <c:v>316342013.98338282</c:v>
                </c:pt>
                <c:pt idx="263">
                  <c:v>314562980.62706029</c:v>
                </c:pt>
                <c:pt idx="264">
                  <c:v>311489691.51005459</c:v>
                </c:pt>
                <c:pt idx="265">
                  <c:v>307172144.66936541</c:v>
                </c:pt>
                <c:pt idx="266">
                  <c:v>301667329.97384506</c:v>
                </c:pt>
                <c:pt idx="267">
                  <c:v>295038754.87065041</c:v>
                </c:pt>
                <c:pt idx="268">
                  <c:v>287355926.62922567</c:v>
                </c:pt>
                <c:pt idx="269">
                  <c:v>278693795.01555568</c:v>
                </c:pt>
                <c:pt idx="270">
                  <c:v>269132159.61225408</c:v>
                </c:pt>
                <c:pt idx="271">
                  <c:v>258755046.25146246</c:v>
                </c:pt>
                <c:pt idx="272">
                  <c:v>247650057.24573022</c:v>
                </c:pt>
                <c:pt idx="273">
                  <c:v>235907700.28538543</c:v>
                </c:pt>
                <c:pt idx="274">
                  <c:v>223620701.01811162</c:v>
                </c:pt>
                <c:pt idx="275">
                  <c:v>210883304.43638432</c:v>
                </c:pt>
                <c:pt idx="276">
                  <c:v>197790570.27036035</c:v>
                </c:pt>
                <c:pt idx="277">
                  <c:v>184437667.61720616</c:v>
                </c:pt>
                <c:pt idx="278">
                  <c:v>170919174.03248951</c:v>
                </c:pt>
                <c:pt idx="279">
                  <c:v>157328384.26520437</c:v>
                </c:pt>
                <c:pt idx="280">
                  <c:v>143756633.7355842</c:v>
                </c:pt>
                <c:pt idx="281">
                  <c:v>130292641.73475917</c:v>
                </c:pt>
                <c:pt idx="282">
                  <c:v>117021879.16837648</c:v>
                </c:pt>
                <c:pt idx="283">
                  <c:v>104025965.47377931</c:v>
                </c:pt>
                <c:pt idx="284">
                  <c:v>91382099.113631845</c:v>
                </c:pt>
                <c:pt idx="285">
                  <c:v>79162525.789708763</c:v>
                </c:pt>
                <c:pt idx="286">
                  <c:v>67434048.230871126</c:v>
                </c:pt>
                <c:pt idx="287">
                  <c:v>56257581.091186792</c:v>
                </c:pt>
                <c:pt idx="288">
                  <c:v>45687754.150123656</c:v>
                </c:pt>
                <c:pt idx="289">
                  <c:v>35772566.639276087</c:v>
                </c:pt>
                <c:pt idx="290">
                  <c:v>26553095.131958663</c:v>
                </c:pt>
                <c:pt idx="291">
                  <c:v>18063257.026092023</c:v>
                </c:pt>
                <c:pt idx="292">
                  <c:v>10329631.230130166</c:v>
                </c:pt>
                <c:pt idx="293">
                  <c:v>3371337.2294952273</c:v>
                </c:pt>
                <c:pt idx="294">
                  <c:v>-2800026.7297124565</c:v>
                </c:pt>
                <c:pt idx="295">
                  <c:v>-8180386.0487776697</c:v>
                </c:pt>
                <c:pt idx="296">
                  <c:v>-12773132.932878166</c:v>
                </c:pt>
                <c:pt idx="297">
                  <c:v>-16589010.898808002</c:v>
                </c:pt>
                <c:pt idx="298">
                  <c:v>-19645941.677939937</c:v>
                </c:pt>
                <c:pt idx="299">
                  <c:v>-21968795.991583541</c:v>
                </c:pt>
                <c:pt idx="300">
                  <c:v>-23589110.097678572</c:v>
                </c:pt>
                <c:pt idx="301">
                  <c:v>-24544750.415072396</c:v>
                </c:pt>
                <c:pt idx="302">
                  <c:v>-24879528.921411455</c:v>
                </c:pt>
                <c:pt idx="303">
                  <c:v>-24642772.390089557</c:v>
                </c:pt>
                <c:pt idx="304">
                  <c:v>-23888848.877910659</c:v>
                </c:pt>
                <c:pt idx="305">
                  <c:v>-22676655.19565171</c:v>
                </c:pt>
                <c:pt idx="306">
                  <c:v>-21069069.386116467</c:v>
                </c:pt>
                <c:pt idx="307">
                  <c:v>-19132372.496401832</c:v>
                </c:pt>
                <c:pt idx="308">
                  <c:v>-16935644.161009543</c:v>
                </c:pt>
                <c:pt idx="309">
                  <c:v>-14550136.708399411</c:v>
                </c:pt>
                <c:pt idx="310">
                  <c:v>-12048632.664185768</c:v>
                </c:pt>
                <c:pt idx="311">
                  <c:v>-9504790.6481676754</c:v>
                </c:pt>
                <c:pt idx="312">
                  <c:v>-6992484.7489045151</c:v>
                </c:pt>
                <c:pt idx="313">
                  <c:v>-4585142.5079020709</c:v>
                </c:pt>
                <c:pt idx="314">
                  <c:v>-2355086.6553539634</c:v>
                </c:pt>
                <c:pt idx="315">
                  <c:v>-372885.71066615731</c:v>
                </c:pt>
                <c:pt idx="316">
                  <c:v>1293281.5060742646</c:v>
                </c:pt>
                <c:pt idx="317">
                  <c:v>2578242.5104321986</c:v>
                </c:pt>
                <c:pt idx="318">
                  <c:v>3420424.1385225654</c:v>
                </c:pt>
                <c:pt idx="319">
                  <c:v>3762417.2592471838</c:v>
                </c:pt>
                <c:pt idx="320">
                  <c:v>3551508.8053638786</c:v>
                </c:pt>
                <c:pt idx="321">
                  <c:v>2740176.9607151896</c:v>
                </c:pt>
                <c:pt idx="322">
                  <c:v>1286545.6180595309</c:v>
                </c:pt>
                <c:pt idx="323">
                  <c:v>-845205.47170169652</c:v>
                </c:pt>
                <c:pt idx="324">
                  <c:v>-3684478.1048199534</c:v>
                </c:pt>
                <c:pt idx="325">
                  <c:v>-7253943.4726752043</c:v>
                </c:pt>
                <c:pt idx="326">
                  <c:v>-11569282.961012304</c:v>
                </c:pt>
                <c:pt idx="327">
                  <c:v>-16638984.010468215</c:v>
                </c:pt>
                <c:pt idx="328">
                  <c:v>-22464192.733839959</c:v>
                </c:pt>
                <c:pt idx="329">
                  <c:v>-29038624.558028609</c:v>
                </c:pt>
                <c:pt idx="330">
                  <c:v>-36348533.721323341</c:v>
                </c:pt>
                <c:pt idx="331">
                  <c:v>-44372742.012912989</c:v>
                </c:pt>
                <c:pt idx="332">
                  <c:v>-53082726.694537669</c:v>
                </c:pt>
                <c:pt idx="333">
                  <c:v>-62442767.097340286</c:v>
                </c:pt>
                <c:pt idx="334">
                  <c:v>-72410148.943582073</c:v>
                </c:pt>
                <c:pt idx="335">
                  <c:v>-82935425.006235197</c:v>
                </c:pt>
                <c:pt idx="336">
                  <c:v>-93962730.292835802</c:v>
                </c:pt>
                <c:pt idx="337">
                  <c:v>-105430149.52651438</c:v>
                </c:pt>
                <c:pt idx="338">
                  <c:v>-117270134.2999451</c:v>
                </c:pt>
                <c:pt idx="339">
                  <c:v>-129409966.89997905</c:v>
                </c:pt>
                <c:pt idx="340">
                  <c:v>-141772267.44482642</c:v>
                </c:pt>
                <c:pt idx="341">
                  <c:v>-154275540.64443332</c:v>
                </c:pt>
                <c:pt idx="342">
                  <c:v>-166834758.19067067</c:v>
                </c:pt>
                <c:pt idx="343">
                  <c:v>-179361972.50937113</c:v>
                </c:pt>
                <c:pt idx="344">
                  <c:v>-191766957.36317295</c:v>
                </c:pt>
                <c:pt idx="345">
                  <c:v>-203957870.58439565</c:v>
                </c:pt>
                <c:pt idx="346">
                  <c:v>-215841934.04231441</c:v>
                </c:pt>
                <c:pt idx="347">
                  <c:v>-227326125.81060153</c:v>
                </c:pt>
                <c:pt idx="348">
                  <c:v>-238317879.39934617</c:v>
                </c:pt>
                <c:pt idx="349">
                  <c:v>-248725784.85276735</c:v>
                </c:pt>
                <c:pt idx="350">
                  <c:v>-258460286.48897117</c:v>
                </c:pt>
                <c:pt idx="351">
                  <c:v>-267434372.07207939</c:v>
                </c:pt>
                <c:pt idx="352">
                  <c:v>-275564248.25970864</c:v>
                </c:pt>
                <c:pt idx="353">
                  <c:v>-282769997.25969809</c:v>
                </c:pt>
                <c:pt idx="354">
                  <c:v>-288976209.75858295</c:v>
                </c:pt>
                <c:pt idx="355">
                  <c:v>-294112589.349594</c:v>
                </c:pt>
                <c:pt idx="356">
                  <c:v>-298114523.88877583</c:v>
                </c:pt>
                <c:pt idx="357">
                  <c:v>-300923619.44266891</c:v>
                </c:pt>
                <c:pt idx="358">
                  <c:v>-302488192.7581811</c:v>
                </c:pt>
                <c:pt idx="359">
                  <c:v>-302763718.48283601</c:v>
                </c:pt>
                <c:pt idx="360">
                  <c:v>-301713227.68931556</c:v>
                </c:pt>
                <c:pt idx="361">
                  <c:v>-299307654.60976022</c:v>
                </c:pt>
                <c:pt idx="362">
                  <c:v>-295526128.86004448</c:v>
                </c:pt>
                <c:pt idx="363">
                  <c:v>-290356210.82943475</c:v>
                </c:pt>
                <c:pt idx="364">
                  <c:v>-283794068.32380629</c:v>
                </c:pt>
                <c:pt idx="365">
                  <c:v>-275844592.97784686</c:v>
                </c:pt>
                <c:pt idx="366">
                  <c:v>-266521455.39029914</c:v>
                </c:pt>
                <c:pt idx="367">
                  <c:v>-255847098.38304317</c:v>
                </c:pt>
                <c:pt idx="368">
                  <c:v>-243852668.23640668</c:v>
                </c:pt>
                <c:pt idx="369">
                  <c:v>-230577884.2061823</c:v>
                </c:pt>
                <c:pt idx="370">
                  <c:v>-216070847.07908601</c:v>
                </c:pt>
                <c:pt idx="371">
                  <c:v>-200387787.96948215</c:v>
                </c:pt>
                <c:pt idx="372">
                  <c:v>-183592758.99783456</c:v>
                </c:pt>
                <c:pt idx="373">
                  <c:v>-165757267.91729149</c:v>
                </c:pt>
                <c:pt idx="374">
                  <c:v>-146959859.16592264</c:v>
                </c:pt>
                <c:pt idx="375">
                  <c:v>-127285644.21538614</c:v>
                </c:pt>
                <c:pt idx="376">
                  <c:v>-106825784.45927036</c:v>
                </c:pt>
                <c:pt idx="377">
                  <c:v>-85676930.233316675</c:v>
                </c:pt>
                <c:pt idx="378">
                  <c:v>-63940619.882581122</c:v>
                </c:pt>
                <c:pt idx="379">
                  <c:v>-41722643.084959075</c:v>
                </c:pt>
                <c:pt idx="380">
                  <c:v>-19132372.904198594</c:v>
                </c:pt>
                <c:pt idx="381">
                  <c:v>3717928.7233834118</c:v>
                </c:pt>
                <c:pt idx="382">
                  <c:v>26713827.1675051</c:v>
                </c:pt>
                <c:pt idx="383">
                  <c:v>49739447.885890529</c:v>
                </c:pt>
                <c:pt idx="384">
                  <c:v>72678220.623623118</c:v>
                </c:pt>
                <c:pt idx="385">
                  <c:v>95413629.757834837</c:v>
                </c:pt>
                <c:pt idx="386">
                  <c:v>117829965.46804188</c:v>
                </c:pt>
                <c:pt idx="387">
                  <c:v>139813070.40380707</c:v>
                </c:pt>
                <c:pt idx="388">
                  <c:v>161251076.55165759</c:v>
                </c:pt>
                <c:pt idx="389">
                  <c:v>182035127.07221723</c:v>
                </c:pt>
                <c:pt idx="390">
                  <c:v>202060077.98577148</c:v>
                </c:pt>
                <c:pt idx="391">
                  <c:v>221225174.72920156</c:v>
                </c:pt>
                <c:pt idx="392">
                  <c:v>239434698.78833157</c:v>
                </c:pt>
                <c:pt idx="393">
                  <c:v>256598579.82590526</c:v>
                </c:pt>
                <c:pt idx="394">
                  <c:v>272632968.97505218</c:v>
                </c:pt>
                <c:pt idx="395">
                  <c:v>287460769.24938506</c:v>
                </c:pt>
                <c:pt idx="396">
                  <c:v>301012119.33171749</c:v>
                </c:pt>
                <c:pt idx="397">
                  <c:v>313224827.34152168</c:v>
                </c:pt>
                <c:pt idx="398">
                  <c:v>324044751.54415965</c:v>
                </c:pt>
                <c:pt idx="399">
                  <c:v>333426125.34997356</c:v>
                </c:pt>
                <c:pt idx="400">
                  <c:v>341331824.35562456</c:v>
                </c:pt>
                <c:pt idx="401">
                  <c:v>347733573.60072565</c:v>
                </c:pt>
                <c:pt idx="402">
                  <c:v>352612093.64664364</c:v>
                </c:pt>
                <c:pt idx="403">
                  <c:v>355957184.52821672</c:v>
                </c:pt>
                <c:pt idx="404">
                  <c:v>357767747.07974887</c:v>
                </c:pt>
                <c:pt idx="405">
                  <c:v>358051741.59069496</c:v>
                </c:pt>
                <c:pt idx="406">
                  <c:v>356826084.20058668</c:v>
                </c:pt>
                <c:pt idx="407">
                  <c:v>354116481.89365685</c:v>
                </c:pt>
                <c:pt idx="408">
                  <c:v>349957207.39793897</c:v>
                </c:pt>
                <c:pt idx="409">
                  <c:v>344390815.7281189</c:v>
                </c:pt>
                <c:pt idx="410">
                  <c:v>337467804.53288287</c:v>
                </c:pt>
                <c:pt idx="411">
                  <c:v>329246220.81284267</c:v>
                </c:pt>
                <c:pt idx="412">
                  <c:v>319791216.96135432</c:v>
                </c:pt>
                <c:pt idx="413">
                  <c:v>309174559.44484127</c:v>
                </c:pt>
                <c:pt idx="414">
                  <c:v>297474093.77889001</c:v>
                </c:pt>
                <c:pt idx="415">
                  <c:v>284773169.76897961</c:v>
                </c:pt>
                <c:pt idx="416">
                  <c:v>271160031.26784265</c:v>
                </c:pt>
                <c:pt idx="417">
                  <c:v>256727174.95316273</c:v>
                </c:pt>
                <c:pt idx="418">
                  <c:v>241570682.84768629</c:v>
                </c:pt>
                <c:pt idx="419">
                  <c:v>225789533.48729584</c:v>
                </c:pt>
                <c:pt idx="420">
                  <c:v>209484896.78981909</c:v>
                </c:pt>
                <c:pt idx="421">
                  <c:v>192759417.78726289</c:v>
                </c:pt>
                <c:pt idx="422">
                  <c:v>175716494.45597711</c:v>
                </c:pt>
                <c:pt idx="423">
                  <c:v>158459554.91245407</c:v>
                </c:pt>
                <c:pt idx="424">
                  <c:v>141091339.23683873</c:v>
                </c:pt>
                <c:pt idx="425">
                  <c:v>123713191.14182046</c:v>
                </c:pt>
                <c:pt idx="426">
                  <c:v>106424364.62174684</c:v>
                </c:pt>
                <c:pt idx="427">
                  <c:v>89321350.596202821</c:v>
                </c:pt>
                <c:pt idx="428">
                  <c:v>72497228.404774621</c:v>
                </c:pt>
                <c:pt idx="429">
                  <c:v>56041046.816588387</c:v>
                </c:pt>
                <c:pt idx="430">
                  <c:v>40037238.990755394</c:v>
                </c:pt>
                <c:pt idx="431">
                  <c:v>24565075.56392467</c:v>
                </c:pt>
                <c:pt idx="432">
                  <c:v>9698159.7505875826</c:v>
                </c:pt>
                <c:pt idx="433">
                  <c:v>-4496031.9771931469</c:v>
                </c:pt>
                <c:pt idx="434">
                  <c:v>-17956560.408980489</c:v>
                </c:pt>
                <c:pt idx="435">
                  <c:v>-30629382.460937768</c:v>
                </c:pt>
                <c:pt idx="436">
                  <c:v>-42467655.922665149</c:v>
                </c:pt>
                <c:pt idx="437">
                  <c:v>-53431988.029056445</c:v>
                </c:pt>
                <c:pt idx="438">
                  <c:v>-63490626.222219259</c:v>
                </c:pt>
                <c:pt idx="439">
                  <c:v>-72619589.902059391</c:v>
                </c:pt>
                <c:pt idx="440">
                  <c:v>-80802742.406145111</c:v>
                </c:pt>
                <c:pt idx="441">
                  <c:v>-88031802.906650573</c:v>
                </c:pt>
                <c:pt idx="442">
                  <c:v>-94306298.361209005</c:v>
                </c:pt>
                <c:pt idx="443">
                  <c:v>-99633456.102060392</c:v>
                </c:pt>
                <c:pt idx="444">
                  <c:v>-104028038.09062117</c:v>
                </c:pt>
                <c:pt idx="445">
                  <c:v>-107512118.29926044</c:v>
                </c:pt>
                <c:pt idx="446">
                  <c:v>-110114805.10541159</c:v>
                </c:pt>
                <c:pt idx="447">
                  <c:v>-111871910.99203667</c:v>
                </c:pt>
                <c:pt idx="448">
                  <c:v>-112825572.23987594</c:v>
                </c:pt>
                <c:pt idx="449">
                  <c:v>-113023821.66792069</c:v>
                </c:pt>
                <c:pt idx="450">
                  <c:v>-112520117.8264679</c:v>
                </c:pt>
                <c:pt idx="451">
                  <c:v>-111372834.36927077</c:v>
                </c:pt>
                <c:pt idx="452">
                  <c:v>-109644713.62540448</c:v>
                </c:pt>
                <c:pt idx="453">
                  <c:v>-107402288.65528211</c:v>
                </c:pt>
                <c:pt idx="454">
                  <c:v>-104715278.3068576</c:v>
                </c:pt>
                <c:pt idx="455">
                  <c:v>-101655959.98571922</c:v>
                </c:pt>
                <c:pt idx="456">
                  <c:v>-98298525.015066579</c:v>
                </c:pt>
                <c:pt idx="457">
                  <c:v>-94718421.587234348</c:v>
                </c:pt>
                <c:pt idx="458">
                  <c:v>-90991690.396648586</c:v>
                </c:pt>
                <c:pt idx="459">
                  <c:v>-87194298.09409453</c:v>
                </c:pt>
                <c:pt idx="460">
                  <c:v>-83401473.713710427</c:v>
                </c:pt>
                <c:pt idx="461">
                  <c:v>-79687053.197036654</c:v>
                </c:pt>
                <c:pt idx="462">
                  <c:v>-76122837.072991282</c:v>
                </c:pt>
                <c:pt idx="463">
                  <c:v>-72777966.249299064</c:v>
                </c:pt>
                <c:pt idx="464">
                  <c:v>-69718320.7304506</c:v>
                </c:pt>
                <c:pt idx="465">
                  <c:v>-67005945.900762618</c:v>
                </c:pt>
                <c:pt idx="466">
                  <c:v>-64698510.799872622</c:v>
                </c:pt>
                <c:pt idx="467">
                  <c:v>-62848802.573608786</c:v>
                </c:pt>
                <c:pt idx="468">
                  <c:v>-61504261.00745438</c:v>
                </c:pt>
                <c:pt idx="469">
                  <c:v>-60706556.744832635</c:v>
                </c:pt>
                <c:pt idx="470">
                  <c:v>-60491216.460455865</c:v>
                </c:pt>
                <c:pt idx="471">
                  <c:v>-60887297.902454108</c:v>
                </c:pt>
                <c:pt idx="472">
                  <c:v>-61917117.338661313</c:v>
                </c:pt>
                <c:pt idx="473">
                  <c:v>-63596031.544990331</c:v>
                </c:pt>
                <c:pt idx="474">
                  <c:v>-65932276.060357183</c:v>
                </c:pt>
                <c:pt idx="475">
                  <c:v>-68926861.006117642</c:v>
                </c:pt>
                <c:pt idx="476">
                  <c:v>-72573525.331670493</c:v>
                </c:pt>
                <c:pt idx="477">
                  <c:v>-76858749.905003309</c:v>
                </c:pt>
                <c:pt idx="478">
                  <c:v>-81761829.420811862</c:v>
                </c:pt>
                <c:pt idx="479">
                  <c:v>-87255002.652734369</c:v>
                </c:pt>
                <c:pt idx="480">
                  <c:v>-93303640.133536071</c:v>
                </c:pt>
                <c:pt idx="481">
                  <c:v>-99866487.911055475</c:v>
                </c:pt>
                <c:pt idx="482">
                  <c:v>-106895965.60163133</c:v>
                </c:pt>
                <c:pt idx="483">
                  <c:v>-114338516.54975039</c:v>
                </c:pt>
                <c:pt idx="484">
                  <c:v>-122135007.50586608</c:v>
                </c:pt>
                <c:pt idx="485">
                  <c:v>-130221174.8566951</c:v>
                </c:pt>
                <c:pt idx="486">
                  <c:v>-138528114.08664858</c:v>
                </c:pt>
                <c:pt idx="487">
                  <c:v>-146982808.81798816</c:v>
                </c:pt>
                <c:pt idx="488">
                  <c:v>-155508695.47338277</c:v>
                </c:pt>
                <c:pt idx="489">
                  <c:v>-164026259.32996359</c:v>
                </c:pt>
                <c:pt idx="490">
                  <c:v>-172453657.4908413</c:v>
                </c:pt>
                <c:pt idx="491">
                  <c:v>-180707364.09016752</c:v>
                </c:pt>
                <c:pt idx="492">
                  <c:v>-188702832.87276214</c:v>
                </c:pt>
                <c:pt idx="493">
                  <c:v>-196355172.15042618</c:v>
                </c:pt>
                <c:pt idx="494">
                  <c:v>-203579827.03533274</c:v>
                </c:pt>
                <c:pt idx="495">
                  <c:v>-210293263.78715619</c:v>
                </c:pt>
                <c:pt idx="496">
                  <c:v>-216413651.08530959</c:v>
                </c:pt>
                <c:pt idx="497">
                  <c:v>-221861533.0510518</c:v>
                </c:pt>
                <c:pt idx="498">
                  <c:v>-226560488.89620212</c:v>
                </c:pt>
                <c:pt idx="499">
                  <c:v>-230437774.16539767</c:v>
                </c:pt>
                <c:pt idx="500">
                  <c:v>-233424938.66662532</c:v>
                </c:pt>
                <c:pt idx="501">
                  <c:v>-235458416.3491503</c:v>
                </c:pt>
                <c:pt idx="502">
                  <c:v>-236480082.58786884</c:v>
                </c:pt>
                <c:pt idx="503">
                  <c:v>-236437774.56694505</c:v>
                </c:pt>
                <c:pt idx="504">
                  <c:v>-235285770.72172061</c:v>
                </c:pt>
                <c:pt idx="505">
                  <c:v>-232985225.49431765</c:v>
                </c:pt>
                <c:pt idx="506">
                  <c:v>-229504555.98291993</c:v>
                </c:pt>
                <c:pt idx="507">
                  <c:v>-224819777.41502249</c:v>
                </c:pt>
                <c:pt idx="508">
                  <c:v>-218914784.74840581</c:v>
                </c:pt>
                <c:pt idx="509">
                  <c:v>-211781578.09746286</c:v>
                </c:pt>
                <c:pt idx="510">
                  <c:v>-203420430.09387916</c:v>
                </c:pt>
                <c:pt idx="511">
                  <c:v>-193839993.71650499</c:v>
                </c:pt>
                <c:pt idx="512">
                  <c:v>-183057349.56241447</c:v>
                </c:pt>
                <c:pt idx="513">
                  <c:v>-171097991.9763926</c:v>
                </c:pt>
                <c:pt idx="514">
                  <c:v>-157995753.90615416</c:v>
                </c:pt>
                <c:pt idx="515">
                  <c:v>-143792670.80209866</c:v>
                </c:pt>
                <c:pt idx="516">
                  <c:v>-128538784.33009154</c:v>
                </c:pt>
                <c:pt idx="517">
                  <c:v>-112291887.11021721</c:v>
                </c:pt>
                <c:pt idx="518">
                  <c:v>-95117210.130449042</c:v>
                </c:pt>
                <c:pt idx="519">
                  <c:v>-77087054.908467829</c:v>
                </c:pt>
                <c:pt idx="520">
                  <c:v>-58280372.884305529</c:v>
                </c:pt>
                <c:pt idx="521">
                  <c:v>-38782294.918055415</c:v>
                </c:pt>
                <c:pt idx="522">
                  <c:v>-18683614.137677073</c:v>
                </c:pt>
                <c:pt idx="523">
                  <c:v>1919774.2708139569</c:v>
                </c:pt>
                <c:pt idx="524">
                  <c:v>22927472.417324156</c:v>
                </c:pt>
                <c:pt idx="525">
                  <c:v>44235213.999704525</c:v>
                </c:pt>
                <c:pt idx="526">
                  <c:v>65735529.065676816</c:v>
                </c:pt>
                <c:pt idx="527">
                  <c:v>87318434.547110334</c:v>
                </c:pt>
                <c:pt idx="528">
                  <c:v>108872145.67398563</c:v>
                </c:pt>
                <c:pt idx="529">
                  <c:v>130283803.21606354</c:v>
                </c:pt>
                <c:pt idx="530">
                  <c:v>151440211.37785691</c:v>
                </c:pt>
                <c:pt idx="531">
                  <c:v>172228581.08802226</c:v>
                </c:pt>
                <c:pt idx="532">
                  <c:v>192537273.37826067</c:v>
                </c:pt>
                <c:pt idx="533">
                  <c:v>212256537.53967869</c:v>
                </c:pt>
                <c:pt idx="534">
                  <c:v>231279238.77634013</c:v>
                </c:pt>
                <c:pt idx="535">
                  <c:v>249501570.14623225</c:v>
                </c:pt>
                <c:pt idx="536">
                  <c:v>266823743.68854901</c:v>
                </c:pt>
                <c:pt idx="537">
                  <c:v>283150655.78231186</c:v>
                </c:pt>
                <c:pt idx="538">
                  <c:v>298392521.96377873</c:v>
                </c:pt>
                <c:pt idx="539">
                  <c:v>312465476.64756256</c:v>
                </c:pt>
                <c:pt idx="540">
                  <c:v>325292133.44725955</c:v>
                </c:pt>
                <c:pt idx="541">
                  <c:v>336802102.07385212</c:v>
                </c:pt>
                <c:pt idx="542">
                  <c:v>346932458.1021235</c:v>
                </c:pt>
                <c:pt idx="543">
                  <c:v>355628162.2345283</c:v>
                </c:pt>
                <c:pt idx="544">
                  <c:v>362842426.05586916</c:v>
                </c:pt>
                <c:pt idx="545">
                  <c:v>368537021.6581313</c:v>
                </c:pt>
                <c:pt idx="546">
                  <c:v>372682532.92001826</c:v>
                </c:pt>
                <c:pt idx="547">
                  <c:v>375258546.64717847</c:v>
                </c:pt>
                <c:pt idx="548">
                  <c:v>376253782.21369898</c:v>
                </c:pt>
                <c:pt idx="549">
                  <c:v>375666158.78997993</c:v>
                </c:pt>
                <c:pt idx="550">
                  <c:v>373502799.69331461</c:v>
                </c:pt>
                <c:pt idx="551">
                  <c:v>369779973.85208213</c:v>
                </c:pt>
                <c:pt idx="552">
                  <c:v>364522974.82904875</c:v>
                </c:pt>
                <c:pt idx="553">
                  <c:v>357765938.30055249</c:v>
                </c:pt>
                <c:pt idx="554">
                  <c:v>349551599.33297026</c:v>
                </c:pt>
                <c:pt idx="555">
                  <c:v>339930991.23259127</c:v>
                </c:pt>
                <c:pt idx="556">
                  <c:v>328963088.16662943</c:v>
                </c:pt>
                <c:pt idx="557">
                  <c:v>316714394.15852451</c:v>
                </c:pt>
                <c:pt idx="558">
                  <c:v>303258481.44689262</c:v>
                </c:pt>
                <c:pt idx="559">
                  <c:v>288675481.56171298</c:v>
                </c:pt>
                <c:pt idx="560">
                  <c:v>273051532.81083041</c:v>
                </c:pt>
                <c:pt idx="561">
                  <c:v>256478188.18218717</c:v>
                </c:pt>
                <c:pt idx="562">
                  <c:v>239051787.9500466</c:v>
                </c:pt>
                <c:pt idx="563">
                  <c:v>220872801.52476662</c:v>
                </c:pt>
                <c:pt idx="564">
                  <c:v>202045143.30359527</c:v>
                </c:pt>
                <c:pt idx="565">
                  <c:v>182675467.46288741</c:v>
                </c:pt>
                <c:pt idx="566">
                  <c:v>162872446.77875465</c:v>
                </c:pt>
                <c:pt idx="567">
                  <c:v>142746040.67239261</c:v>
                </c:pt>
                <c:pt idx="568">
                  <c:v>122406757.74738637</c:v>
                </c:pt>
                <c:pt idx="569">
                  <c:v>101964918.1186758</c:v>
                </c:pt>
                <c:pt idx="570">
                  <c:v>81529920.82633765</c:v>
                </c:pt>
                <c:pt idx="571">
                  <c:v>61209521.581987947</c:v>
                </c:pt>
                <c:pt idx="572">
                  <c:v>41109126.011744142</c:v>
                </c:pt>
                <c:pt idx="573">
                  <c:v>21331103.43802619</c:v>
                </c:pt>
                <c:pt idx="574">
                  <c:v>1974126.083815977</c:v>
                </c:pt>
                <c:pt idx="575">
                  <c:v>-16867461.611357957</c:v>
                </c:pt>
                <c:pt idx="576">
                  <c:v>-35104239.103113487</c:v>
                </c:pt>
                <c:pt idx="577">
                  <c:v>-52652267.082242116</c:v>
                </c:pt>
                <c:pt idx="578">
                  <c:v>-69433602.135621756</c:v>
                </c:pt>
                <c:pt idx="579">
                  <c:v>-85376765.140938386</c:v>
                </c:pt>
                <c:pt idx="580">
                  <c:v>-100417160.15458366</c:v>
                </c:pt>
                <c:pt idx="581">
                  <c:v>-114497440.92209688</c:v>
                </c:pt>
                <c:pt idx="582">
                  <c:v>-127567822.53124005</c:v>
                </c:pt>
                <c:pt idx="583">
                  <c:v>-139586336.13642919</c:v>
                </c:pt>
                <c:pt idx="584">
                  <c:v>-150519025.10670018</c:v>
                </c:pt>
                <c:pt idx="585">
                  <c:v>-160340081.38454935</c:v>
                </c:pt>
                <c:pt idx="586">
                  <c:v>-169031921.28662974</c:v>
                </c:pt>
                <c:pt idx="587">
                  <c:v>-176585200.42611212</c:v>
                </c:pt>
                <c:pt idx="588">
                  <c:v>-182998767.88721877</c:v>
                </c:pt>
                <c:pt idx="589">
                  <c:v>-188279560.23166284</c:v>
                </c:pt>
                <c:pt idx="590">
                  <c:v>-192442436.36115849</c:v>
                </c:pt>
                <c:pt idx="591">
                  <c:v>-195509954.69651601</c:v>
                </c:pt>
                <c:pt idx="592">
                  <c:v>-197512094.558873</c:v>
                </c:pt>
                <c:pt idx="593">
                  <c:v>-198485924.04919916</c:v>
                </c:pt>
                <c:pt idx="594">
                  <c:v>-198475217.11530793</c:v>
                </c:pt>
                <c:pt idx="595">
                  <c:v>-197530022.86831534</c:v>
                </c:pt>
                <c:pt idx="596">
                  <c:v>-195706190.56004664</c:v>
                </c:pt>
                <c:pt idx="597">
                  <c:v>-193064853.95673084</c:v>
                </c:pt>
                <c:pt idx="598">
                  <c:v>-189671879.1400488</c:v>
                </c:pt>
                <c:pt idx="599">
                  <c:v>-185597280.03203529</c:v>
                </c:pt>
                <c:pt idx="600">
                  <c:v>-180914606.17353162</c:v>
                </c:pt>
                <c:pt idx="601">
                  <c:v>-175700307.48509932</c:v>
                </c:pt>
                <c:pt idx="602">
                  <c:v>-170033080.90313697</c:v>
                </c:pt>
                <c:pt idx="603">
                  <c:v>-163993203.91111737</c:v>
                </c:pt>
                <c:pt idx="604">
                  <c:v>-157661860.07550108</c:v>
                </c:pt>
                <c:pt idx="605">
                  <c:v>-151120461.74733567</c:v>
                </c:pt>
                <c:pt idx="606">
                  <c:v>-144449975.10342926</c:v>
                </c:pt>
                <c:pt idx="607">
                  <c:v>-137730252.67523414</c:v>
                </c:pt>
                <c:pt idx="608">
                  <c:v>-131039378.44939132</c:v>
                </c:pt>
                <c:pt idx="609">
                  <c:v>-124453030.52176343</c:v>
                </c:pt>
                <c:pt idx="610">
                  <c:v>-118043866.14750072</c:v>
                </c:pt>
                <c:pt idx="611">
                  <c:v>-111880933.85428743</c:v>
                </c:pt>
                <c:pt idx="612">
                  <c:v>-106029117.07572837</c:v>
                </c:pt>
                <c:pt idx="613">
                  <c:v>-100548613.51842895</c:v>
                </c:pt>
                <c:pt idx="614">
                  <c:v>-95494454.201529548</c:v>
                </c:pt>
                <c:pt idx="615">
                  <c:v>-90916065.803304911</c:v>
                </c:pt>
                <c:pt idx="616">
                  <c:v>-86856879.618265778</c:v>
                </c:pt>
                <c:pt idx="617">
                  <c:v>-83353990.072385162</c:v>
                </c:pt>
                <c:pt idx="618">
                  <c:v>-80437865.366367996</c:v>
                </c:pt>
                <c:pt idx="619">
                  <c:v>-78132112.42004022</c:v>
                </c:pt>
                <c:pt idx="620">
                  <c:v>-76453297.87794745</c:v>
                </c:pt>
                <c:pt idx="621">
                  <c:v>-75410826.510191888</c:v>
                </c:pt>
                <c:pt idx="622">
                  <c:v>-75006877.906579942</c:v>
                </c:pt>
                <c:pt idx="623">
                  <c:v>-75236401.9195548</c:v>
                </c:pt>
                <c:pt idx="624">
                  <c:v>-76087172.865439773</c:v>
                </c:pt>
                <c:pt idx="625">
                  <c:v>-77539902.047557265</c:v>
                </c:pt>
                <c:pt idx="626">
                  <c:v>-79568407.722125411</c:v>
                </c:pt>
                <c:pt idx="627">
                  <c:v>-82139841.19178091</c:v>
                </c:pt>
                <c:pt idx="628">
                  <c:v>-85214967.2853771</c:v>
                </c:pt>
                <c:pt idx="629">
                  <c:v>-88748497.069534615</c:v>
                </c:pt>
                <c:pt idx="630">
                  <c:v>-92689470.240384892</c:v>
                </c:pt>
                <c:pt idx="631">
                  <c:v>-96981684.265947387</c:v>
                </c:pt>
                <c:pt idx="632">
                  <c:v>-101564166.99352168</c:v>
                </c:pt>
                <c:pt idx="633">
                  <c:v>-106371689.10493428</c:v>
                </c:pt>
                <c:pt idx="634">
                  <c:v>-111335312.49798186</c:v>
                </c:pt>
                <c:pt idx="635">
                  <c:v>-116382970.39721255</c:v>
                </c:pt>
                <c:pt idx="636">
                  <c:v>-121440074.75334254</c:v>
                </c:pt>
                <c:pt idx="637">
                  <c:v>-126430146.2799484</c:v>
                </c:pt>
                <c:pt idx="638">
                  <c:v>-131275462.30017173</c:v>
                </c:pt>
                <c:pt idx="639">
                  <c:v>-135897717.43635508</c:v>
                </c:pt>
                <c:pt idx="640">
                  <c:v>-140218692.0728364</c:v>
                </c:pt>
                <c:pt idx="641">
                  <c:v>-144160923.45734867</c:v>
                </c:pt>
                <c:pt idx="642">
                  <c:v>-147648374.28009254</c:v>
                </c:pt>
                <c:pt idx="643">
                  <c:v>-150607093.58177507</c:v>
                </c:pt>
                <c:pt idx="644">
                  <c:v>-152965864.89269182</c:v>
                </c:pt>
                <c:pt idx="645">
                  <c:v>-154656836.59384716</c:v>
                </c:pt>
                <c:pt idx="646">
                  <c:v>-155616129.61758089</c:v>
                </c:pt>
                <c:pt idx="647">
                  <c:v>-155784417.76823699</c:v>
                </c:pt>
                <c:pt idx="648">
                  <c:v>-155107476.14186525</c:v>
                </c:pt>
                <c:pt idx="649">
                  <c:v>-153536693.35635716</c:v>
                </c:pt>
                <c:pt idx="650">
                  <c:v>-151029543.56805068</c:v>
                </c:pt>
                <c:pt idx="651">
                  <c:v>-147550014.54574934</c:v>
                </c:pt>
                <c:pt idx="652">
                  <c:v>-143068988.39611024</c:v>
                </c:pt>
                <c:pt idx="653">
                  <c:v>-137564571.88307676</c:v>
                </c:pt>
                <c:pt idx="654">
                  <c:v>-131022373.65588799</c:v>
                </c:pt>
                <c:pt idx="655">
                  <c:v>-123435726.09243557</c:v>
                </c:pt>
                <c:pt idx="656">
                  <c:v>-114805849.87446001</c:v>
                </c:pt>
                <c:pt idx="657">
                  <c:v>-105141959.83524874</c:v>
                </c:pt>
                <c:pt idx="658">
                  <c:v>-94461311.055974722</c:v>
                </c:pt>
                <c:pt idx="659">
                  <c:v>-82789184.630377173</c:v>
                </c:pt>
                <c:pt idx="660">
                  <c:v>-70158812.965839773</c:v>
                </c:pt>
                <c:pt idx="661">
                  <c:v>-56611244.938752919</c:v>
                </c:pt>
                <c:pt idx="662">
                  <c:v>-42195151.670014784</c:v>
                </c:pt>
                <c:pt idx="663">
                  <c:v>-26966574.129307404</c:v>
                </c:pt>
                <c:pt idx="664">
                  <c:v>-10988614.211101696</c:v>
                </c:pt>
                <c:pt idx="665">
                  <c:v>5668928.6520338804</c:v>
                </c:pt>
                <c:pt idx="666">
                  <c:v>22929972.865455359</c:v>
                </c:pt>
                <c:pt idx="667">
                  <c:v>40712619.174482226</c:v>
                </c:pt>
                <c:pt idx="668">
                  <c:v>58929661.059983969</c:v>
                </c:pt>
                <c:pt idx="669">
                  <c:v>77489137.449340478</c:v>
                </c:pt>
                <c:pt idx="670">
                  <c:v>96294923.845011622</c:v>
                </c:pt>
                <c:pt idx="671">
                  <c:v>115247357.6817905</c:v>
                </c:pt>
                <c:pt idx="672">
                  <c:v>134243893.4632746</c:v>
                </c:pt>
                <c:pt idx="673">
                  <c:v>153179783.00013986</c:v>
                </c:pt>
                <c:pt idx="674">
                  <c:v>171948775.87906808</c:v>
                </c:pt>
                <c:pt idx="675">
                  <c:v>190443835.13322821</c:v>
                </c:pt>
                <c:pt idx="676">
                  <c:v>208557862.9641172</c:v>
                </c:pt>
                <c:pt idx="677">
                  <c:v>226184431.28131419</c:v>
                </c:pt>
                <c:pt idx="678">
                  <c:v>243218511.78190115</c:v>
                </c:pt>
                <c:pt idx="679">
                  <c:v>259557200.28530484</c:v>
                </c:pt>
                <c:pt idx="680">
                  <c:v>275100430.0721907</c:v>
                </c:pt>
                <c:pt idx="681">
                  <c:v>289751669.04755729</c:v>
                </c:pt>
                <c:pt idx="682">
                  <c:v>303418595.65783906</c:v>
                </c:pt>
                <c:pt idx="683">
                  <c:v>316013748.63882971</c:v>
                </c:pt>
                <c:pt idx="684">
                  <c:v>327455145.85452223</c:v>
                </c:pt>
                <c:pt idx="685">
                  <c:v>337666867.70519221</c:v>
                </c:pt>
                <c:pt idx="686">
                  <c:v>346579600.83463305</c:v>
                </c:pt>
                <c:pt idx="687">
                  <c:v>354131138.1495384</c:v>
                </c:pt>
                <c:pt idx="688">
                  <c:v>360266831.47657281</c:v>
                </c:pt>
                <c:pt idx="689">
                  <c:v>364939993.52232468</c:v>
                </c:pt>
                <c:pt idx="690">
                  <c:v>368112246.16569263</c:v>
                </c:pt>
                <c:pt idx="691">
                  <c:v>369753812.49855375</c:v>
                </c:pt>
                <c:pt idx="692">
                  <c:v>369843750.43602723</c:v>
                </c:pt>
                <c:pt idx="693">
                  <c:v>368370126.13926244</c:v>
                </c:pt>
                <c:pt idx="694">
                  <c:v>365330125.92837548</c:v>
                </c:pt>
                <c:pt idx="695">
                  <c:v>360730105.80770987</c:v>
                </c:pt>
                <c:pt idx="696">
                  <c:v>354585578.1767627</c:v>
                </c:pt>
                <c:pt idx="697">
                  <c:v>346921135.75456053</c:v>
                </c:pt>
                <c:pt idx="698">
                  <c:v>337770313.19965684</c:v>
                </c:pt>
                <c:pt idx="699">
                  <c:v>327175387.35890883</c:v>
                </c:pt>
                <c:pt idx="700">
                  <c:v>315187117.52245963</c:v>
                </c:pt>
                <c:pt idx="701">
                  <c:v>301864427.49664092</c:v>
                </c:pt>
                <c:pt idx="702">
                  <c:v>287274031.72759789</c:v>
                </c:pt>
                <c:pt idx="703">
                  <c:v>271490008.11328614</c:v>
                </c:pt>
                <c:pt idx="704">
                  <c:v>254593320.52703759</c:v>
                </c:pt>
                <c:pt idx="705">
                  <c:v>236671294.43938375</c:v>
                </c:pt>
                <c:pt idx="706">
                  <c:v>217817049.36353335</c:v>
                </c:pt>
                <c:pt idx="707">
                  <c:v>198128892.16136476</c:v>
                </c:pt>
                <c:pt idx="708">
                  <c:v>177709675.52871177</c:v>
                </c:pt>
                <c:pt idx="709">
                  <c:v>156666126.22902584</c:v>
                </c:pt>
                <c:pt idx="710">
                  <c:v>135108147.86135563</c:v>
                </c:pt>
                <c:pt idx="711">
                  <c:v>113148103.13039501</c:v>
                </c:pt>
                <c:pt idx="712">
                  <c:v>90900080.731794819</c:v>
                </c:pt>
                <c:pt idx="713">
                  <c:v>68479152.073934853</c:v>
                </c:pt>
                <c:pt idx="714">
                  <c:v>46000623.127132498</c:v>
                </c:pt>
                <c:pt idx="715">
                  <c:v>23579286.722321786</c:v>
                </c:pt>
                <c:pt idx="716">
                  <c:v>1328680.6133163422</c:v>
                </c:pt>
                <c:pt idx="717">
                  <c:v>-20639643.429972559</c:v>
                </c:pt>
                <c:pt idx="718">
                  <c:v>-42216834.315333247</c:v>
                </c:pt>
                <c:pt idx="719">
                  <c:v>-63297435.050203837</c:v>
                </c:pt>
                <c:pt idx="720">
                  <c:v>-83780049.993091017</c:v>
                </c:pt>
                <c:pt idx="721">
                  <c:v>-103567981.23167427</c:v>
                </c:pt>
                <c:pt idx="722">
                  <c:v>-122569829.61512496</c:v>
                </c:pt>
                <c:pt idx="723">
                  <c:v>-140700056.23098454</c:v>
                </c:pt>
                <c:pt idx="724">
                  <c:v>-157879500.41051409</c:v>
                </c:pt>
                <c:pt idx="725">
                  <c:v>-174035850.66844013</c:v>
                </c:pt>
                <c:pt idx="726">
                  <c:v>-189104065.33115408</c:v>
                </c:pt>
                <c:pt idx="727">
                  <c:v>-203026739.97907963</c:v>
                </c:pt>
                <c:pt idx="728">
                  <c:v>-215754419.22135997</c:v>
                </c:pt>
                <c:pt idx="729">
                  <c:v>-227245850.7313295</c:v>
                </c:pt>
                <c:pt idx="730">
                  <c:v>-237468179.89638814</c:v>
                </c:pt>
                <c:pt idx="731">
                  <c:v>-246397083.87275344</c:v>
                </c:pt>
                <c:pt idx="732">
                  <c:v>-254016844.28088501</c:v>
                </c:pt>
                <c:pt idx="733">
                  <c:v>-260320358.22788638</c:v>
                </c:pt>
                <c:pt idx="734">
                  <c:v>-265309087.79554403</c:v>
                </c:pt>
                <c:pt idx="735">
                  <c:v>-268992948.58353573</c:v>
                </c:pt>
                <c:pt idx="736">
                  <c:v>-271390138.34339571</c:v>
                </c:pt>
                <c:pt idx="737">
                  <c:v>-272526907.17677379</c:v>
                </c:pt>
                <c:pt idx="738">
                  <c:v>-272437271.19813406</c:v>
                </c:pt>
                <c:pt idx="739">
                  <c:v>-271162671.97416967</c:v>
                </c:pt>
                <c:pt idx="740">
                  <c:v>-268751584.44681287</c:v>
                </c:pt>
                <c:pt idx="741">
                  <c:v>-265259076.42089832</c:v>
                </c:pt>
                <c:pt idx="742">
                  <c:v>-260746323.04853141</c:v>
                </c:pt>
                <c:pt idx="743">
                  <c:v>-255280080.06743872</c:v>
                </c:pt>
                <c:pt idx="744">
                  <c:v>-248932119.84765318</c:v>
                </c:pt>
                <c:pt idx="745">
                  <c:v>-241778634.56759849</c:v>
                </c:pt>
                <c:pt idx="746">
                  <c:v>-233899611.07510003</c:v>
                </c:pt>
                <c:pt idx="747">
                  <c:v>-225378182.18923908</c:v>
                </c:pt>
                <c:pt idx="748">
                  <c:v>-216299959.36392647</c:v>
                </c:pt>
                <c:pt idx="749">
                  <c:v>-206752351.76232818</c:v>
                </c:pt>
                <c:pt idx="750">
                  <c:v>-196823876.88192928</c:v>
                </c:pt>
                <c:pt idx="751">
                  <c:v>-186603467.92241707</c:v>
                </c:pt>
                <c:pt idx="752">
                  <c:v>-176179783.10233343</c:v>
                </c:pt>
                <c:pt idx="753">
                  <c:v>-165640522.10550785</c:v>
                </c:pt>
                <c:pt idx="754">
                  <c:v>-155071754.77484745</c:v>
                </c:pt>
                <c:pt idx="755">
                  <c:v>-144557267.06961483</c:v>
                </c:pt>
                <c:pt idx="756">
                  <c:v>-134177929.16364725</c:v>
                </c:pt>
                <c:pt idx="757">
                  <c:v>-124011090.38710777</c:v>
                </c:pt>
                <c:pt idx="758">
                  <c:v>-114130005.50462964</c:v>
                </c:pt>
                <c:pt idx="759">
                  <c:v>-104603296.57969473</c:v>
                </c:pt>
                <c:pt idx="760">
                  <c:v>-95494454.400596529</c:v>
                </c:pt>
                <c:pt idx="761">
                  <c:v>-86861383.139435902</c:v>
                </c:pt>
                <c:pt idx="762">
                  <c:v>-78755991.584552497</c:v>
                </c:pt>
                <c:pt idx="763">
                  <c:v>-71223833.931086361</c:v>
                </c:pt>
                <c:pt idx="764">
                  <c:v>-64303802.736636519</c:v>
                </c:pt>
                <c:pt idx="765">
                  <c:v>-58027876.252084762</c:v>
                </c:pt>
                <c:pt idx="766">
                  <c:v>-52420921.92449066</c:v>
                </c:pt>
                <c:pt idx="767">
                  <c:v>-47500557.442684591</c:v>
                </c:pt>
                <c:pt idx="768">
                  <c:v>-43277070.2599217</c:v>
                </c:pt>
                <c:pt idx="769">
                  <c:v>-39753396.08496657</c:v>
                </c:pt>
                <c:pt idx="770">
                  <c:v>-36925156.386581123</c:v>
                </c:pt>
                <c:pt idx="771">
                  <c:v>-34780754.509888828</c:v>
                </c:pt>
                <c:pt idx="772">
                  <c:v>-33301529.559820279</c:v>
                </c:pt>
                <c:pt idx="773">
                  <c:v>-32461966.770114467</c:v>
                </c:pt>
                <c:pt idx="774">
                  <c:v>-32229962.649399325</c:v>
                </c:pt>
                <c:pt idx="775">
                  <c:v>-32567142.781894282</c:v>
                </c:pt>
                <c:pt idx="776">
                  <c:v>-33429229.762339517</c:v>
                </c:pt>
                <c:pt idx="777">
                  <c:v>-34766458.36583218</c:v>
                </c:pt>
                <c:pt idx="778">
                  <c:v>-36524034.696154922</c:v>
                </c:pt>
                <c:pt idx="779">
                  <c:v>-38642635.723580271</c:v>
                </c:pt>
                <c:pt idx="780">
                  <c:v>-41058945.317500286</c:v>
                </c:pt>
                <c:pt idx="781">
                  <c:v>-43706222.602840297</c:v>
                </c:pt>
                <c:pt idx="782">
                  <c:v>-46514898.224132285</c:v>
                </c:pt>
                <c:pt idx="783">
                  <c:v>-49413193.889167503</c:v>
                </c:pt>
                <c:pt idx="784">
                  <c:v>-52327760.3869057</c:v>
                </c:pt>
                <c:pt idx="785">
                  <c:v>-55184329.133108571</c:v>
                </c:pt>
                <c:pt idx="786">
                  <c:v>-57908372.193043426</c:v>
                </c:pt>
                <c:pt idx="787">
                  <c:v>-60425765.664350271</c:v>
                </c:pt>
                <c:pt idx="788">
                  <c:v>-62663451.275276542</c:v>
                </c:pt>
                <c:pt idx="789">
                  <c:v>-64550091.0641739</c:v>
                </c:pt>
                <c:pt idx="790">
                  <c:v>-66016710.05534561</c:v>
                </c:pt>
                <c:pt idx="791">
                  <c:v>-66997321.933671437</c:v>
                </c:pt>
                <c:pt idx="792">
                  <c:v>-67429532.845276266</c:v>
                </c:pt>
                <c:pt idx="793">
                  <c:v>-67255118.612926811</c:v>
                </c:pt>
                <c:pt idx="794">
                  <c:v>-66420570.851645</c:v>
                </c:pt>
                <c:pt idx="795">
                  <c:v>-64877607.700746559</c:v>
                </c:pt>
                <c:pt idx="796">
                  <c:v>-62583645.151495151</c:v>
                </c:pt>
                <c:pt idx="797">
                  <c:v>-59502225.242726415</c:v>
                </c:pt>
                <c:pt idx="798">
                  <c:v>-55603397.718165874</c:v>
                </c:pt>
                <c:pt idx="799">
                  <c:v>-50864052.086158976</c:v>
                </c:pt>
                <c:pt idx="800">
                  <c:v>-45268197.392707512</c:v>
                </c:pt>
                <c:pt idx="801">
                  <c:v>-38807187.409262776</c:v>
                </c:pt>
                <c:pt idx="802">
                  <c:v>-31479889.344774455</c:v>
                </c:pt>
                <c:pt idx="803">
                  <c:v>-23292794.614008188</c:v>
                </c:pt>
                <c:pt idx="804">
                  <c:v>-14260070.627983421</c:v>
                </c:pt>
                <c:pt idx="805">
                  <c:v>-4403553.0143266618</c:v>
                </c:pt>
                <c:pt idx="806">
                  <c:v>6247321.8779009283</c:v>
                </c:pt>
                <c:pt idx="807">
                  <c:v>17655643.886075377</c:v>
                </c:pt>
                <c:pt idx="808">
                  <c:v>29777214.605328918</c:v>
                </c:pt>
                <c:pt idx="809">
                  <c:v>42560790.432752192</c:v>
                </c:pt>
                <c:pt idx="810">
                  <c:v>55948381.461103514</c:v>
                </c:pt>
                <c:pt idx="811">
                  <c:v>69875604.177403122</c:v>
                </c:pt>
                <c:pt idx="812">
                  <c:v>84272085.515397117</c:v>
                </c:pt>
                <c:pt idx="813">
                  <c:v>99061915.422261417</c:v>
                </c:pt>
                <c:pt idx="814">
                  <c:v>114164144.73201682</c:v>
                </c:pt>
                <c:pt idx="815">
                  <c:v>129493324.79367314</c:v>
                </c:pt>
                <c:pt idx="816">
                  <c:v>144960084.98368737</c:v>
                </c:pt>
                <c:pt idx="817">
                  <c:v>160471743.94227746</c:v>
                </c:pt>
                <c:pt idx="818">
                  <c:v>175932950.11365697</c:v>
                </c:pt>
                <c:pt idx="819">
                  <c:v>191246346.94327828</c:v>
                </c:pt>
                <c:pt idx="820">
                  <c:v>206313257.89240116</c:v>
                </c:pt>
                <c:pt idx="821">
                  <c:v>221034386.27318546</c:v>
                </c:pt>
                <c:pt idx="822">
                  <c:v>235310524.78722766</c:v>
                </c:pt>
                <c:pt idx="823">
                  <c:v>249043269.56793165</c:v>
                </c:pt>
                <c:pt idx="824">
                  <c:v>262135733.48294747</c:v>
                </c:pt>
                <c:pt idx="825">
                  <c:v>274493253.44754094</c:v>
                </c:pt>
                <c:pt idx="826">
                  <c:v>286024086.53307158</c:v>
                </c:pt>
                <c:pt idx="827">
                  <c:v>296640089.72678399</c:v>
                </c:pt>
                <c:pt idx="828">
                  <c:v>306257378.30909431</c:v>
                </c:pt>
                <c:pt idx="829">
                  <c:v>314796957.96185893</c:v>
                </c:pt>
                <c:pt idx="830">
                  <c:v>322185325.90460074</c:v>
                </c:pt>
                <c:pt idx="831">
                  <c:v>328355036.57403463</c:v>
                </c:pt>
                <c:pt idx="832">
                  <c:v>333245227.61386395</c:v>
                </c:pt>
                <c:pt idx="833">
                  <c:v>336802102.22489291</c:v>
                </c:pt>
                <c:pt idx="834">
                  <c:v>338979364.23792779</c:v>
                </c:pt>
                <c:pt idx="835">
                  <c:v>339738602.61143869</c:v>
                </c:pt>
                <c:pt idx="836">
                  <c:v>339049622.42003447</c:v>
                </c:pt>
                <c:pt idx="837">
                  <c:v>336890719.78578061</c:v>
                </c:pt>
                <c:pt idx="838">
                  <c:v>333248898.6094451</c:v>
                </c:pt>
                <c:pt idx="839">
                  <c:v>328120027.3798939</c:v>
                </c:pt>
                <c:pt idx="840">
                  <c:v>321508934.77399158</c:v>
                </c:pt>
                <c:pt idx="841">
                  <c:v>313429443.20329332</c:v>
                </c:pt>
                <c:pt idx="842">
                  <c:v>303904339.91427588</c:v>
                </c:pt>
                <c:pt idx="843">
                  <c:v>292965285.70253026</c:v>
                </c:pt>
                <c:pt idx="844">
                  <c:v>280652661.75488949</c:v>
                </c:pt>
                <c:pt idx="845">
                  <c:v>267015355.58354765</c:v>
                </c:pt>
                <c:pt idx="846">
                  <c:v>252110487.45952445</c:v>
                </c:pt>
                <c:pt idx="847">
                  <c:v>236003079.18608516</c:v>
                </c:pt>
                <c:pt idx="848">
                  <c:v>218765667.47273326</c:v>
                </c:pt>
                <c:pt idx="849">
                  <c:v>200477864.57407039</c:v>
                </c:pt>
                <c:pt idx="850">
                  <c:v>181225869.24218291</c:v>
                </c:pt>
                <c:pt idx="851">
                  <c:v>161101931.40342066</c:v>
                </c:pt>
                <c:pt idx="852">
                  <c:v>140203774.30788377</c:v>
                </c:pt>
                <c:pt idx="853">
                  <c:v>118633978.20994833</c:v>
                </c:pt>
                <c:pt idx="854">
                  <c:v>96499329.9187904</c:v>
                </c:pt>
                <c:pt idx="855">
                  <c:v>73910142.806639016</c:v>
                </c:pt>
                <c:pt idx="856">
                  <c:v>50979552.077906743</c:v>
                </c:pt>
                <c:pt idx="857">
                  <c:v>27822790.282627143</c:v>
                </c:pt>
                <c:pt idx="858">
                  <c:v>4556448.2015201189</c:v>
                </c:pt>
                <c:pt idx="859">
                  <c:v>-18702273.663572565</c:v>
                </c:pt>
                <c:pt idx="860">
                  <c:v>-41836317.691966668</c:v>
                </c:pt>
                <c:pt idx="861">
                  <c:v>-64729520.5077952</c:v>
                </c:pt>
                <c:pt idx="862">
                  <c:v>-87267357.783261955</c:v>
                </c:pt>
                <c:pt idx="863">
                  <c:v>-109337677.20814776</c:v>
                </c:pt>
                <c:pt idx="864">
                  <c:v>-130831414.4392108</c:v>
                </c:pt>
                <c:pt idx="865">
                  <c:v>-151643286.96800193</c:v>
                </c:pt>
                <c:pt idx="866">
                  <c:v>-171672461.00746745</c:v>
                </c:pt>
                <c:pt idx="867">
                  <c:v>-190823186.69534302</c:v>
                </c:pt>
                <c:pt idx="868">
                  <c:v>-209005397.14429218</c:v>
                </c:pt>
                <c:pt idx="869">
                  <c:v>-226135267.13330227</c:v>
                </c:pt>
                <c:pt idx="870">
                  <c:v>-242135727.53006366</c:v>
                </c:pt>
                <c:pt idx="871">
                  <c:v>-256936931.85775083</c:v>
                </c:pt>
                <c:pt idx="872">
                  <c:v>-270476671.76940495</c:v>
                </c:pt>
                <c:pt idx="873">
                  <c:v>-282700738.56640822</c:v>
                </c:pt>
                <c:pt idx="874">
                  <c:v>-293563228.29158765</c:v>
                </c:pt>
                <c:pt idx="875">
                  <c:v>-303026788.33938146</c:v>
                </c:pt>
                <c:pt idx="876">
                  <c:v>-311062803.95221341</c:v>
                </c:pt>
                <c:pt idx="877">
                  <c:v>-317651523.41059464</c:v>
                </c:pt>
                <c:pt idx="878">
                  <c:v>-322782121.17128396</c:v>
                </c:pt>
                <c:pt idx="879">
                  <c:v>-326452698.65979266</c:v>
                </c:pt>
                <c:pt idx="880">
                  <c:v>-328670222.87728208</c:v>
                </c:pt>
                <c:pt idx="881">
                  <c:v>-329450403.43413997</c:v>
                </c:pt>
                <c:pt idx="882">
                  <c:v>-328817509.06987774</c:v>
                </c:pt>
                <c:pt idx="883">
                  <c:v>-326804125.15822625</c:v>
                </c:pt>
                <c:pt idx="884">
                  <c:v>-323450854.12410545</c:v>
                </c:pt>
                <c:pt idx="885">
                  <c:v>-318805961.11244196</c:v>
                </c:pt>
                <c:pt idx="886">
                  <c:v>-312924967.64450449</c:v>
                </c:pt>
                <c:pt idx="887">
                  <c:v>-305870196.37264407</c:v>
                </c:pt>
                <c:pt idx="888">
                  <c:v>-297710270.3962937</c:v>
                </c:pt>
                <c:pt idx="889">
                  <c:v>-288519570.92821997</c:v>
                </c:pt>
                <c:pt idx="890">
                  <c:v>-278377657.39793175</c:v>
                </c:pt>
                <c:pt idx="891">
                  <c:v>-267368654.3466571</c:v>
                </c:pt>
                <c:pt idx="892">
                  <c:v>-255580609.70343959</c:v>
                </c:pt>
                <c:pt idx="893">
                  <c:v>-243104829.23295876</c:v>
                </c:pt>
                <c:pt idx="894">
                  <c:v>-230035192.111184</c:v>
                </c:pt>
                <c:pt idx="895">
                  <c:v>-216467452.71372259</c:v>
                </c:pt>
                <c:pt idx="896">
                  <c:v>-202498533.79279006</c:v>
                </c:pt>
                <c:pt idx="897">
                  <c:v>-188225816.27146381</c:v>
                </c:pt>
                <c:pt idx="898">
                  <c:v>-173746430.8979125</c:v>
                </c:pt>
                <c:pt idx="899">
                  <c:v>-159156556.97754195</c:v>
                </c:pt>
                <c:pt idx="900">
                  <c:v>-144550733.33766979</c:v>
                </c:pt>
                <c:pt idx="901">
                  <c:v>-130021186.57792817</c:v>
                </c:pt>
                <c:pt idx="902">
                  <c:v>-115657181.5208693</c:v>
                </c:pt>
                <c:pt idx="903">
                  <c:v>-101544398.60226154</c:v>
                </c:pt>
                <c:pt idx="904">
                  <c:v>-87764342.730634615</c:v>
                </c:pt>
                <c:pt idx="905">
                  <c:v>-74393787.902332217</c:v>
                </c:pt>
                <c:pt idx="906">
                  <c:v>-61504261.583488464</c:v>
                </c:pt>
                <c:pt idx="907">
                  <c:v>-49161572.566010579</c:v>
                </c:pt>
                <c:pt idx="908">
                  <c:v>-37425385.673103839</c:v>
                </c:pt>
                <c:pt idx="909">
                  <c:v>-26348846.333584398</c:v>
                </c:pt>
                <c:pt idx="910">
                  <c:v>-15978257.6658611</c:v>
                </c:pt>
                <c:pt idx="911">
                  <c:v>-6352812.3148186505</c:v>
                </c:pt>
                <c:pt idx="912">
                  <c:v>2495619.1290723979</c:v>
                </c:pt>
                <c:pt idx="913">
                  <c:v>10542641.726270646</c:v>
                </c:pt>
                <c:pt idx="914">
                  <c:v>17771430.835325316</c:v>
                </c:pt>
                <c:pt idx="915">
                  <c:v>24172767.289684758</c:v>
                </c:pt>
                <c:pt idx="916">
                  <c:v>29745013.030604914</c:v>
                </c:pt>
                <c:pt idx="917">
                  <c:v>34494027.570216939</c:v>
                </c:pt>
                <c:pt idx="918">
                  <c:v>38433026.103246883</c:v>
                </c:pt>
                <c:pt idx="919">
                  <c:v>41582380.523835927</c:v>
                </c:pt>
                <c:pt idx="920">
                  <c:v>43969365.032129526</c:v>
                </c:pt>
                <c:pt idx="921">
                  <c:v>45627848.430613369</c:v>
                </c:pt>
                <c:pt idx="922">
                  <c:v>46597935.609479189</c:v>
                </c:pt>
                <c:pt idx="923">
                  <c:v>46925561.100645393</c:v>
                </c:pt>
                <c:pt idx="924">
                  <c:v>46662037.938606486</c:v>
                </c:pt>
                <c:pt idx="925">
                  <c:v>45863565.400382534</c:v>
                </c:pt>
                <c:pt idx="926">
                  <c:v>44590699.504003718</c:v>
                </c:pt>
                <c:pt idx="927">
                  <c:v>42907790.422914445</c:v>
                </c:pt>
                <c:pt idx="928">
                  <c:v>40882391.220357552</c:v>
                </c:pt>
                <c:pt idx="929">
                  <c:v>38584642.521366879</c:v>
                </c:pt>
                <c:pt idx="930">
                  <c:v>36086637.918877788</c:v>
                </c:pt>
                <c:pt idx="931">
                  <c:v>33461775.053328663</c:v>
                </c:pt>
                <c:pt idx="932">
                  <c:v>30784097.410918515</c:v>
                </c:pt>
                <c:pt idx="933">
                  <c:v>28127631.953620482</c:v>
                </c:pt>
                <c:pt idx="934">
                  <c:v>25565727.723629192</c:v>
                </c:pt>
                <c:pt idx="935">
                  <c:v>23170400.555923693</c:v>
                </c:pt>
                <c:pt idx="936">
                  <c:v>21011688.985128619</c:v>
                </c:pt>
                <c:pt idx="937">
                  <c:v>19157026.347208515</c:v>
                </c:pt>
                <c:pt idx="938">
                  <c:v>17670633.953385159</c:v>
                </c:pt>
                <c:pt idx="939">
                  <c:v>16612940.053907871</c:v>
                </c:pt>
                <c:pt idx="940">
                  <c:v>16040029.114181086</c:v>
                </c:pt>
                <c:pt idx="941">
                  <c:v>16003125.696679443</c:v>
                </c:pt>
                <c:pt idx="942">
                  <c:v>16548116.98072736</c:v>
                </c:pt>
                <c:pt idx="943">
                  <c:v>17715117.660629302</c:v>
                </c:pt>
                <c:pt idx="944">
                  <c:v>19538080.642889023</c:v>
                </c:pt>
                <c:pt idx="945">
                  <c:v>22044456.617775083</c:v>
                </c:pt>
                <c:pt idx="946">
                  <c:v>25254905.211836129</c:v>
                </c:pt>
                <c:pt idx="947">
                  <c:v>29183060.038889915</c:v>
                </c:pt>
                <c:pt idx="948">
                  <c:v>33835349.560394526</c:v>
                </c:pt>
                <c:pt idx="949">
                  <c:v>39210875.244991124</c:v>
                </c:pt>
                <c:pt idx="950">
                  <c:v>45301348.084516555</c:v>
                </c:pt>
                <c:pt idx="951">
                  <c:v>52091084.083138734</c:v>
                </c:pt>
                <c:pt idx="952">
                  <c:v>59557058.890753299</c:v>
                </c:pt>
                <c:pt idx="953">
                  <c:v>67669021.304707587</c:v>
                </c:pt>
                <c:pt idx="954">
                  <c:v>76389664.918621957</c:v>
                </c:pt>
                <c:pt idx="955">
                  <c:v>85674856.756871536</c:v>
                </c:pt>
                <c:pt idx="956">
                  <c:v>95473921.301456079</c:v>
                </c:pt>
                <c:pt idx="957">
                  <c:v>105729977.89773679</c:v>
                </c:pt>
                <c:pt idx="958">
                  <c:v>116380329.11999258</c:v>
                </c:pt>
                <c:pt idx="959">
                  <c:v>127356897.28996494</c:v>
                </c:pt>
                <c:pt idx="960">
                  <c:v>138586705.97441545</c:v>
                </c:pt>
                <c:pt idx="961">
                  <c:v>149992402.94395345</c:v>
                </c:pt>
                <c:pt idx="962">
                  <c:v>161492820.75756934</c:v>
                </c:pt>
                <c:pt idx="963">
                  <c:v>173003570.84780982</c:v>
                </c:pt>
                <c:pt idx="964">
                  <c:v>184437666.72251779</c:v>
                </c:pt>
                <c:pt idx="965">
                  <c:v>195706171.67247704</c:v>
                </c:pt>
                <c:pt idx="966">
                  <c:v>206718866.18184528</c:v>
                </c:pt>
                <c:pt idx="967">
                  <c:v>217384930.08138293</c:v>
                </c:pt>
                <c:pt idx="968">
                  <c:v>227613634.36435342</c:v>
                </c:pt>
                <c:pt idx="969">
                  <c:v>237315037.50257042</c:v>
                </c:pt>
                <c:pt idx="970">
                  <c:v>246400681.0558565</c:v>
                </c:pt>
                <c:pt idx="971">
                  <c:v>254784279.36277029</c:v>
                </c:pt>
                <c:pt idx="972">
                  <c:v>262382398.13365266</c:v>
                </c:pt>
                <c:pt idx="973">
                  <c:v>269115116.83879006</c:v>
                </c:pt>
                <c:pt idx="974">
                  <c:v>274906669.89420909</c:v>
                </c:pt>
                <c:pt idx="975">
                  <c:v>279686061.79453027</c:v>
                </c:pt>
                <c:pt idx="976">
                  <c:v>283387651.52535117</c:v>
                </c:pt>
                <c:pt idx="977">
                  <c:v>285951701.80546248</c:v>
                </c:pt>
                <c:pt idx="978">
                  <c:v>287324888.96024013</c:v>
                </c:pt>
                <c:pt idx="979">
                  <c:v>287460769.509951</c:v>
                </c:pt>
                <c:pt idx="980">
                  <c:v>286320199.86840093</c:v>
                </c:pt>
                <c:pt idx="981">
                  <c:v>283871705.88604438</c:v>
                </c:pt>
                <c:pt idx="982">
                  <c:v>280091799.33486295</c:v>
                </c:pt>
                <c:pt idx="983">
                  <c:v>274965238.81739074</c:v>
                </c:pt>
                <c:pt idx="984">
                  <c:v>268485232.98626018</c:v>
                </c:pt>
                <c:pt idx="985">
                  <c:v>260653584.38076079</c:v>
                </c:pt>
                <c:pt idx="986">
                  <c:v>251480772.61988226</c:v>
                </c:pt>
                <c:pt idx="987">
                  <c:v>240985976.13406831</c:v>
                </c:pt>
                <c:pt idx="988">
                  <c:v>229197032.06713316</c:v>
                </c:pt>
                <c:pt idx="989">
                  <c:v>216150334.43217528</c:v>
                </c:pt>
                <c:pt idx="990">
                  <c:v>201890671.05753815</c:v>
                </c:pt>
                <c:pt idx="991">
                  <c:v>186471000.30756342</c:v>
                </c:pt>
                <c:pt idx="992">
                  <c:v>169952169.00475585</c:v>
                </c:pt>
                <c:pt idx="993">
                  <c:v>152402573.41176373</c:v>
                </c:pt>
                <c:pt idx="994">
                  <c:v>133897765.55008301</c:v>
                </c:pt>
                <c:pt idx="995">
                  <c:v>114520007.53453131</c:v>
                </c:pt>
                <c:pt idx="996">
                  <c:v>94357776.985327572</c:v>
                </c:pt>
                <c:pt idx="997">
                  <c:v>73505226.940249145</c:v>
                </c:pt>
                <c:pt idx="998">
                  <c:v>52061604.025085263</c:v>
                </c:pt>
                <c:pt idx="999">
                  <c:v>30130628.949125517</c:v>
                </c:pt>
                <c:pt idx="1000">
                  <c:v>7819843.6712216586</c:v>
                </c:pt>
                <c:pt idx="1001">
                  <c:v>-14760070.170817636</c:v>
                </c:pt>
                <c:pt idx="1002">
                  <c:v>-37495996.761062399</c:v>
                </c:pt>
                <c:pt idx="1003">
                  <c:v>-60273110.551486462</c:v>
                </c:pt>
                <c:pt idx="1004">
                  <c:v>-82975614.525945991</c:v>
                </c:pt>
                <c:pt idx="1005">
                  <c:v>-105487487.05014828</c:v>
                </c:pt>
                <c:pt idx="1006">
                  <c:v>-127693232.0091656</c:v>
                </c:pt>
                <c:pt idx="1007">
                  <c:v>-149478626.906313</c:v>
                </c:pt>
                <c:pt idx="1008">
                  <c:v>-170731463.60842955</c:v>
                </c:pt>
                <c:pt idx="1009">
                  <c:v>-191342276.47270617</c:v>
                </c:pt>
                <c:pt idx="1010">
                  <c:v>-211205052.67882633</c:v>
                </c:pt>
                <c:pt idx="1011">
                  <c:v>-230217919.71668541</c:v>
                </c:pt>
                <c:pt idx="1012">
                  <c:v>-248283805.14340052</c:v>
                </c:pt>
                <c:pt idx="1013">
                  <c:v>-265311063.92252052</c:v>
                </c:pt>
                <c:pt idx="1014">
                  <c:v>-281214068.89183247</c:v>
                </c:pt>
                <c:pt idx="1015">
                  <c:v>-295913760.17222154</c:v>
                </c:pt>
                <c:pt idx="1016">
                  <c:v>-309338149.62671697</c:v>
                </c:pt>
                <c:pt idx="1017">
                  <c:v>-321422776.80397516</c:v>
                </c:pt>
                <c:pt idx="1018">
                  <c:v>-332111113.1516099</c:v>
                </c:pt>
                <c:pt idx="1019">
                  <c:v>-341354911.6594044</c:v>
                </c:pt>
                <c:pt idx="1020">
                  <c:v>-349114499.48777211</c:v>
                </c:pt>
                <c:pt idx="1021">
                  <c:v>-355359011.5499596</c:v>
                </c:pt>
                <c:pt idx="1022">
                  <c:v>-360066563.44437718</c:v>
                </c:pt>
                <c:pt idx="1023">
                  <c:v>-363224362.5729332</c:v>
                </c:pt>
                <c:pt idx="1024">
                  <c:v>-364828756.72912788</c:v>
                </c:pt>
                <c:pt idx="1025">
                  <c:v>-364885219.89261425</c:v>
                </c:pt>
                <c:pt idx="1026">
                  <c:v>-363408275.42162389</c:v>
                </c:pt>
                <c:pt idx="1027">
                  <c:v>-360421357.28778136</c:v>
                </c:pt>
                <c:pt idx="1028">
                  <c:v>-355956610.44598174</c:v>
                </c:pt>
                <c:pt idx="1029">
                  <c:v>-350054631.87196487</c:v>
                </c:pt>
                <c:pt idx="1030">
                  <c:v>-342764154.22870243</c:v>
                </c:pt>
                <c:pt idx="1031">
                  <c:v>-334141674.53658801</c:v>
                </c:pt>
                <c:pt idx="1032">
                  <c:v>-324251030.61864352</c:v>
                </c:pt>
                <c:pt idx="1033">
                  <c:v>-313162928.46761179</c:v>
                </c:pt>
                <c:pt idx="1034">
                  <c:v>-300954424.03414553</c:v>
                </c:pt>
                <c:pt idx="1035">
                  <c:v>-287708363.26173085</c:v>
                </c:pt>
                <c:pt idx="1036">
                  <c:v>-273512784.49211484</c:v>
                </c:pt>
                <c:pt idx="1037">
                  <c:v>-258460287.63265049</c:v>
                </c:pt>
                <c:pt idx="1038">
                  <c:v>-242647374.71217576</c:v>
                </c:pt>
                <c:pt idx="1039">
                  <c:v>-226173766.65307915</c:v>
                </c:pt>
                <c:pt idx="1040">
                  <c:v>-209141701.25261942</c:v>
                </c:pt>
                <c:pt idx="1041">
                  <c:v>-191655217.49514484</c:v>
                </c:pt>
                <c:pt idx="1042">
                  <c:v>-173819431.40767941</c:v>
                </c:pt>
                <c:pt idx="1043">
                  <c:v>-155739808.72375256</c:v>
                </c:pt>
                <c:pt idx="1044">
                  <c:v>-137521439.63398093</c:v>
                </c:pt>
                <c:pt idx="1045">
                  <c:v>-119268320.87668481</c:v>
                </c:pt>
                <c:pt idx="1046">
                  <c:v>-101082650.35794567</c:v>
                </c:pt>
                <c:pt idx="1047">
                  <c:v>-83064139.388476849</c:v>
                </c:pt>
                <c:pt idx="1048">
                  <c:v>-65309347.485263631</c:v>
                </c:pt>
                <c:pt idx="1049">
                  <c:v>-47911044.510178894</c:v>
                </c:pt>
                <c:pt idx="1050">
                  <c:v>-30957604.707020968</c:v>
                </c:pt>
                <c:pt idx="1051">
                  <c:v>-14532436.954222649</c:v>
                </c:pt>
                <c:pt idx="1052">
                  <c:v>1286544.725323379</c:v>
                </c:pt>
                <c:pt idx="1053">
                  <c:v>16427406.661237121</c:v>
                </c:pt>
                <c:pt idx="1054">
                  <c:v>30824633.635962933</c:v>
                </c:pt>
                <c:pt idx="1055">
                  <c:v>44419516.542413205</c:v>
                </c:pt>
                <c:pt idx="1056">
                  <c:v>57160486.932472944</c:v>
                </c:pt>
                <c:pt idx="1057">
                  <c:v>69003396.188816845</c:v>
                </c:pt>
                <c:pt idx="1058">
                  <c:v>79911737.467704698</c:v>
                </c:pt>
                <c:pt idx="1059">
                  <c:v>89856808.988931522</c:v>
                </c:pt>
                <c:pt idx="1060">
                  <c:v>98817817.687692612</c:v>
                </c:pt>
                <c:pt idx="1061">
                  <c:v>106781922.68853559</c:v>
                </c:pt>
                <c:pt idx="1062">
                  <c:v>113744218.51050505</c:v>
                </c:pt>
                <c:pt idx="1063">
                  <c:v>119707658.36170688</c:v>
                </c:pt>
                <c:pt idx="1064">
                  <c:v>124682918.3275024</c:v>
                </c:pt>
                <c:pt idx="1065">
                  <c:v>128688203.69607525</c:v>
                </c:pt>
                <c:pt idx="1066">
                  <c:v>131748999.09494095</c:v>
                </c:pt>
                <c:pt idx="1067">
                  <c:v>133897764.52890527</c:v>
                </c:pt>
                <c:pt idx="1068">
                  <c:v>135173579.81092995</c:v>
                </c:pt>
                <c:pt idx="1069">
                  <c:v>135621740.25938219</c:v>
                </c:pt>
                <c:pt idx="1070">
                  <c:v>135293306.89533645</c:v>
                </c:pt>
                <c:pt idx="1071">
                  <c:v>134244614.70943815</c:v>
                </c:pt>
                <c:pt idx="1072">
                  <c:v>132536742.87663773</c:v>
                </c:pt>
                <c:pt idx="1073">
                  <c:v>130234951.07678366</c:v>
                </c:pt>
                <c:pt idx="1074">
                  <c:v>127408086.32741871</c:v>
                </c:pt>
                <c:pt idx="1075">
                  <c:v>124127964.95038524</c:v>
                </c:pt>
                <c:pt idx="1076">
                  <c:v>120468734.47440408</c:v>
                </c:pt>
                <c:pt idx="1077">
                  <c:v>116506220.42032607</c:v>
                </c:pt>
                <c:pt idx="1078">
                  <c:v>112317263.02319948</c:v>
                </c:pt>
                <c:pt idx="1079">
                  <c:v>107979049.01486677</c:v>
                </c:pt>
                <c:pt idx="1080">
                  <c:v>103568443.62199402</c:v>
                </c:pt>
                <c:pt idx="1081">
                  <c:v>99161327.927027345</c:v>
                </c:pt>
                <c:pt idx="1082">
                  <c:v>94831946.693628341</c:v>
                </c:pt>
                <c:pt idx="1083">
                  <c:v>90652271.674032122</c:v>
                </c:pt>
                <c:pt idx="1084">
                  <c:v>86691385.294069633</c:v>
                </c:pt>
                <c:pt idx="1085">
                  <c:v>83014889.453373432</c:v>
                </c:pt>
                <c:pt idx="1086">
                  <c:v>79684343.984489143</c:v>
                </c:pt>
                <c:pt idx="1087">
                  <c:v>76756739.086937293</c:v>
                </c:pt>
                <c:pt idx="1088">
                  <c:v>74284005.792253003</c:v>
                </c:pt>
                <c:pt idx="1089">
                  <c:v>72312568.225685433</c:v>
                </c:pt>
                <c:pt idx="1090">
                  <c:v>70882941.1117163</c:v>
                </c:pt>
                <c:pt idx="1091">
                  <c:v>70029375.626235723</c:v>
                </c:pt>
                <c:pt idx="1092">
                  <c:v>69779556.330664754</c:v>
                </c:pt>
                <c:pt idx="1093">
                  <c:v>70154351.535274118</c:v>
                </c:pt>
                <c:pt idx="1094">
                  <c:v>71167619.033318043</c:v>
                </c:pt>
                <c:pt idx="1095">
                  <c:v>72826068.727398157</c:v>
                </c:pt>
                <c:pt idx="1096">
                  <c:v>75129183.237831175</c:v>
                </c:pt>
                <c:pt idx="1097">
                  <c:v>78069197.142934531</c:v>
                </c:pt>
                <c:pt idx="1098">
                  <c:v>81631135.056340426</c:v>
                </c:pt>
                <c:pt idx="1099">
                  <c:v>85792908.300019562</c:v>
                </c:pt>
                <c:pt idx="1100">
                  <c:v>90525469.486970544</c:v>
                </c:pt>
                <c:pt idx="1101">
                  <c:v>95793023.887819275</c:v>
                </c:pt>
                <c:pt idx="1102">
                  <c:v>101553296.02415933</c:v>
                </c:pt>
                <c:pt idx="1103">
                  <c:v>107757849.51156281</c:v>
                </c:pt>
                <c:pt idx="1104">
                  <c:v>114352457.76993352</c:v>
                </c:pt>
                <c:pt idx="1105">
                  <c:v>121277522.83128478</c:v>
                </c:pt>
                <c:pt idx="1106">
                  <c:v>128468539.10799657</c:v>
                </c:pt>
                <c:pt idx="1107">
                  <c:v>135856598.64087611</c:v>
                </c:pt>
                <c:pt idx="1108">
                  <c:v>143368934.0284884</c:v>
                </c:pt>
                <c:pt idx="1109">
                  <c:v>150929494.94960529</c:v>
                </c:pt>
                <c:pt idx="1110">
                  <c:v>158459553.93141657</c:v>
                </c:pt>
                <c:pt idx="1111">
                  <c:v>165878336.78929451</c:v>
                </c:pt>
                <c:pt idx="1112">
                  <c:v>173103672.97108752</c:v>
                </c:pt>
                <c:pt idx="1113">
                  <c:v>180052660.88165647</c:v>
                </c:pt>
                <c:pt idx="1114">
                  <c:v>186642343.14269787</c:v>
                </c:pt>
                <c:pt idx="1115">
                  <c:v>192790386.6599277</c:v>
                </c:pt>
                <c:pt idx="1116">
                  <c:v>198415762.32490522</c:v>
                </c:pt>
                <c:pt idx="1117">
                  <c:v>203439419.17257959</c:v>
                </c:pt>
                <c:pt idx="1118">
                  <c:v>207784947.84809905</c:v>
                </c:pt>
                <c:pt idx="1119">
                  <c:v>211379228.30730504</c:v>
                </c:pt>
                <c:pt idx="1120">
                  <c:v>214153056.78413391</c:v>
                </c:pt>
                <c:pt idx="1121">
                  <c:v>216041747.20408249</c:v>
                </c:pt>
                <c:pt idx="1122">
                  <c:v>216985702.40489042</c:v>
                </c:pt>
                <c:pt idx="1123">
                  <c:v>216930950.74232665</c:v>
                </c:pt>
                <c:pt idx="1124">
                  <c:v>215829643.90884012</c:v>
                </c:pt>
                <c:pt idx="1125">
                  <c:v>213640512.07401854</c:v>
                </c:pt>
                <c:pt idx="1126">
                  <c:v>210329272.76621878</c:v>
                </c:pt>
                <c:pt idx="1127">
                  <c:v>205868990.25210059</c:v>
                </c:pt>
                <c:pt idx="1128">
                  <c:v>200240382.53263265</c:v>
                </c:pt>
                <c:pt idx="1129">
                  <c:v>193432073.45776498</c:v>
                </c:pt>
                <c:pt idx="1130">
                  <c:v>185440787.86455661</c:v>
                </c:pt>
                <c:pt idx="1131">
                  <c:v>176271488.06212711</c:v>
                </c:pt>
                <c:pt idx="1132">
                  <c:v>165937450.4182823</c:v>
                </c:pt>
                <c:pt idx="1133">
                  <c:v>154460281.24385172</c:v>
                </c:pt>
                <c:pt idx="1134">
                  <c:v>141869871.61841521</c:v>
                </c:pt>
                <c:pt idx="1135">
                  <c:v>128204291.25186737</c:v>
                </c:pt>
                <c:pt idx="1136">
                  <c:v>113509621.92684676</c:v>
                </c:pt>
                <c:pt idx="1137">
                  <c:v>97839731.514101863</c:v>
                </c:pt>
                <c:pt idx="1138">
                  <c:v>81255989.99306877</c:v>
                </c:pt>
                <c:pt idx="1139">
                  <c:v>63826929.340040028</c:v>
                </c:pt>
                <c:pt idx="1140">
                  <c:v>45627849.563119225</c:v>
                </c:pt>
                <c:pt idx="1141">
                  <c:v>26740373.563607529</c:v>
                </c:pt>
                <c:pt idx="1142">
                  <c:v>7251953.8845396638</c:v>
                </c:pt>
                <c:pt idx="1143">
                  <c:v>-12744665.233938575</c:v>
                </c:pt>
                <c:pt idx="1144">
                  <c:v>-33152026.738606766</c:v>
                </c:pt>
                <c:pt idx="1145">
                  <c:v>-53868576.526065588</c:v>
                </c:pt>
                <c:pt idx="1146">
                  <c:v>-74789311.746753588</c:v>
                </c:pt>
                <c:pt idx="1147">
                  <c:v>-95806457.06680572</c:v>
                </c:pt>
                <c:pt idx="1148">
                  <c:v>-116810164.09241524</c:v>
                </c:pt>
                <c:pt idx="1149">
                  <c:v>-137689228.98436251</c:v>
                </c:pt>
                <c:pt idx="1150">
                  <c:v>-158331823.14975768</c:v>
                </c:pt>
                <c:pt idx="1151">
                  <c:v>-178626231.79486665</c:v>
                </c:pt>
                <c:pt idx="1152">
                  <c:v>-198461595.05792195</c:v>
                </c:pt>
                <c:pt idx="1153">
                  <c:v>-217728646.41456515</c:v>
                </c:pt>
                <c:pt idx="1154">
                  <c:v>-236320443.06122643</c:v>
                </c:pt>
                <c:pt idx="1155">
                  <c:v>-254133083.03324866</c:v>
                </c:pt>
                <c:pt idx="1156">
                  <c:v>-271066403.90454501</c:v>
                </c:pt>
                <c:pt idx="1157">
                  <c:v>-287024658.04336172</c:v>
                </c:pt>
                <c:pt idx="1158">
                  <c:v>-301917159.5634526</c:v>
                </c:pt>
                <c:pt idx="1159">
                  <c:v>-315658898.31033403</c:v>
                </c:pt>
                <c:pt idx="1160">
                  <c:v>-328171116.45694149</c:v>
                </c:pt>
                <c:pt idx="1161">
                  <c:v>-339381843.55014652</c:v>
                </c:pt>
                <c:pt idx="1162">
                  <c:v>-349226386.14729601</c:v>
                </c:pt>
                <c:pt idx="1163">
                  <c:v>-357647768.50801575</c:v>
                </c:pt>
                <c:pt idx="1164">
                  <c:v>-364597121.15857565</c:v>
                </c:pt>
                <c:pt idx="1165">
                  <c:v>-370034014.52157104</c:v>
                </c:pt>
                <c:pt idx="1166">
                  <c:v>-373926735.19976604</c:v>
                </c:pt>
                <c:pt idx="1167">
                  <c:v>-376252502.91676903</c:v>
                </c:pt>
                <c:pt idx="1168">
                  <c:v>-376997626.54571468</c:v>
                </c:pt>
                <c:pt idx="1169">
                  <c:v>-376157598.09717607</c:v>
                </c:pt>
                <c:pt idx="1170">
                  <c:v>-373737123.98587537</c:v>
                </c:pt>
                <c:pt idx="1171">
                  <c:v>-369750093.34911335</c:v>
                </c:pt>
                <c:pt idx="1172">
                  <c:v>-364219483.64486551</c:v>
                </c:pt>
                <c:pt idx="1173">
                  <c:v>-357177204.21083987</c:v>
                </c:pt>
                <c:pt idx="1174">
                  <c:v>-348663878.91413748</c:v>
                </c:pt>
                <c:pt idx="1175">
                  <c:v>-338728569.46119541</c:v>
                </c:pt>
                <c:pt idx="1176">
                  <c:v>-327428441.36619246</c:v>
                </c:pt>
                <c:pt idx="1177">
                  <c:v>-314828374.98991185</c:v>
                </c:pt>
                <c:pt idx="1178">
                  <c:v>-301000524.45713621</c:v>
                </c:pt>
                <c:pt idx="1179">
                  <c:v>-286023827.6360935</c:v>
                </c:pt>
                <c:pt idx="1180">
                  <c:v>-269983470.71551573</c:v>
                </c:pt>
                <c:pt idx="1181">
                  <c:v>-252970311.24093604</c:v>
                </c:pt>
                <c:pt idx="1182">
                  <c:v>-235080263.76953191</c:v>
                </c:pt>
                <c:pt idx="1183">
                  <c:v>-216413652.5699515</c:v>
                </c:pt>
                <c:pt idx="1184">
                  <c:v>-197074536.02816871</c:v>
                </c:pt>
                <c:pt idx="1185">
                  <c:v>-177170007.62078688</c:v>
                </c:pt>
                <c:pt idx="1186">
                  <c:v>-156809478.48188955</c:v>
                </c:pt>
                <c:pt idx="1187">
                  <c:v>-136103946.7173132</c:v>
                </c:pt>
                <c:pt idx="1188">
                  <c:v>-115165258.7101656</c:v>
                </c:pt>
                <c:pt idx="1189">
                  <c:v>-94105367.712889075</c:v>
                </c:pt>
                <c:pt idx="1190">
                  <c:v>-73035595.033796802</c:v>
                </c:pt>
                <c:pt idx="1191">
                  <c:v>-52065899.099725664</c:v>
                </c:pt>
                <c:pt idx="1192">
                  <c:v>-31304157.611449644</c:v>
                </c:pt>
                <c:pt idx="1193">
                  <c:v>-10855467.905287892</c:v>
                </c:pt>
                <c:pt idx="1194">
                  <c:v>9178529.5063083917</c:v>
                </c:pt>
                <c:pt idx="1195">
                  <c:v>28700299.419439346</c:v>
                </c:pt>
                <c:pt idx="1196">
                  <c:v>47617027.865052238</c:v>
                </c:pt>
                <c:pt idx="1197">
                  <c:v>65841201.138769604</c:v>
                </c:pt>
                <c:pt idx="1198">
                  <c:v>83291143.873397678</c:v>
                </c:pt>
                <c:pt idx="1199">
                  <c:v>99891512.4000763</c:v>
                </c:pt>
                <c:pt idx="1200">
                  <c:v>115573739.97820202</c:v>
                </c:pt>
                <c:pt idx="1201">
                  <c:v>130276430.83314779</c:v>
                </c:pt>
                <c:pt idx="1202">
                  <c:v>143945700.32203987</c:v>
                </c:pt>
                <c:pt idx="1203">
                  <c:v>156535458.94825116</c:v>
                </c:pt>
                <c:pt idx="1204">
                  <c:v>168007638.36216968</c:v>
                </c:pt>
                <c:pt idx="1205">
                  <c:v>178332357.91593134</c:v>
                </c:pt>
                <c:pt idx="1206">
                  <c:v>187488030.78005093</c:v>
                </c:pt>
                <c:pt idx="1207">
                  <c:v>195461409.07697079</c:v>
                </c:pt>
                <c:pt idx="1208">
                  <c:v>202247567.93716162</c:v>
                </c:pt>
                <c:pt idx="1209">
                  <c:v>207849828.834225</c:v>
                </c:pt>
                <c:pt idx="1210">
                  <c:v>212279623.00312185</c:v>
                </c:pt>
                <c:pt idx="1211">
                  <c:v>215556296.1868794</c:v>
                </c:pt>
                <c:pt idx="1212">
                  <c:v>217706856.38864902</c:v>
                </c:pt>
                <c:pt idx="1213">
                  <c:v>218765666.72460464</c:v>
                </c:pt>
                <c:pt idx="1214">
                  <c:v>218774085.87580311</c:v>
                </c:pt>
                <c:pt idx="1215">
                  <c:v>217780059.02079055</c:v>
                </c:pt>
                <c:pt idx="1216">
                  <c:v>215837662.49261093</c:v>
                </c:pt>
                <c:pt idx="1217">
                  <c:v>213006605.74127692</c:v>
                </c:pt>
                <c:pt idx="1218">
                  <c:v>209351694.49321711</c:v>
                </c:pt>
                <c:pt idx="1219">
                  <c:v>204942259.28042924</c:v>
                </c:pt>
                <c:pt idx="1220">
                  <c:v>199851553.7619766</c:v>
                </c:pt>
                <c:pt idx="1221">
                  <c:v>194156127.47722763</c:v>
                </c:pt>
                <c:pt idx="1222">
                  <c:v>187935177.85226697</c:v>
                </c:pt>
                <c:pt idx="1223">
                  <c:v>181269886.42686799</c:v>
                </c:pt>
                <c:pt idx="1224">
                  <c:v>174242744.37824497</c:v>
                </c:pt>
                <c:pt idx="1225">
                  <c:v>166936872.48871186</c:v>
                </c:pt>
                <c:pt idx="1226">
                  <c:v>159435340.73685095</c:v>
                </c:pt>
                <c:pt idx="1227">
                  <c:v>151820492.6856395</c:v>
                </c:pt>
                <c:pt idx="1228">
                  <c:v>144173279.79617888</c:v>
                </c:pt>
                <c:pt idx="1229">
                  <c:v>136572610.71275213</c:v>
                </c:pt>
                <c:pt idx="1230">
                  <c:v>129094720.44426489</c:v>
                </c:pt>
                <c:pt idx="1231">
                  <c:v>121812564.20988837</c:v>
                </c:pt>
                <c:pt idx="1232">
                  <c:v>114795240.52391914</c:v>
                </c:pt>
                <c:pt idx="1233">
                  <c:v>108107447.86803408</c:v>
                </c:pt>
                <c:pt idx="1234">
                  <c:v>101808979.03992422</c:v>
                </c:pt>
                <c:pt idx="1235">
                  <c:v>95954256.977685094</c:v>
                </c:pt>
                <c:pt idx="1236">
                  <c:v>90591915.541490287</c:v>
                </c:pt>
                <c:pt idx="1237">
                  <c:v>85764428.390352637</c:v>
                </c:pt>
                <c:pt idx="1238">
                  <c:v>81507788.724753886</c:v>
                </c:pt>
                <c:pt idx="1239">
                  <c:v>77851242.278336644</c:v>
                </c:pt>
                <c:pt idx="1240">
                  <c:v>74817075.536597848</c:v>
                </c:pt>
                <c:pt idx="1241">
                  <c:v>72420460.740619749</c:v>
                </c:pt>
                <c:pt idx="1242">
                  <c:v>70669358.802457809</c:v>
                </c:pt>
                <c:pt idx="1243">
                  <c:v>69564480.81908989</c:v>
                </c:pt>
                <c:pt idx="1244">
                  <c:v>69099308.427104115</c:v>
                </c:pt>
                <c:pt idx="1245">
                  <c:v>69260172.793855369</c:v>
                </c:pt>
                <c:pt idx="1246">
                  <c:v>70026391.596018553</c:v>
                </c:pt>
                <c:pt idx="1247">
                  <c:v>71370462.89658916</c:v>
                </c:pt>
                <c:pt idx="1248">
                  <c:v>73258314.399729177</c:v>
                </c:pt>
                <c:pt idx="1249">
                  <c:v>75649606.142638519</c:v>
                </c:pt>
                <c:pt idx="1250">
                  <c:v>78498084.277983725</c:v>
                </c:pt>
                <c:pt idx="1251">
                  <c:v>81751983.212358907</c:v>
                </c:pt>
                <c:pt idx="1252">
                  <c:v>85354472.99868542</c:v>
                </c:pt>
                <c:pt idx="1253">
                  <c:v>89244148.536113381</c:v>
                </c:pt>
                <c:pt idx="1254">
                  <c:v>93355556.812444597</c:v>
                </c:pt>
                <c:pt idx="1255">
                  <c:v>97619758.133725077</c:v>
                </c:pt>
                <c:pt idx="1256">
                  <c:v>101964917.02561402</c:v>
                </c:pt>
                <c:pt idx="1257">
                  <c:v>106316918.26343036</c:v>
                </c:pt>
                <c:pt idx="1258">
                  <c:v>110600003.2939536</c:v>
                </c:pt>
                <c:pt idx="1259">
                  <c:v>114737422.15380454</c:v>
                </c:pt>
                <c:pt idx="1260">
                  <c:v>118652095.86749601</c:v>
                </c:pt>
                <c:pt idx="1261">
                  <c:v>122267284.22410724</c:v>
                </c:pt>
                <c:pt idx="1262">
                  <c:v>125507253.78555758</c:v>
                </c:pt>
                <c:pt idx="1263">
                  <c:v>128297940.97201413</c:v>
                </c:pt>
                <c:pt idx="1264">
                  <c:v>130567605.10112168</c:v>
                </c:pt>
                <c:pt idx="1265">
                  <c:v>132247466.32727915</c:v>
                </c:pt>
                <c:pt idx="1266">
                  <c:v>133272323.53459418</c:v>
                </c:pt>
                <c:pt idx="1267">
                  <c:v>133581147.3816444</c:v>
                </c:pt>
                <c:pt idx="1268">
                  <c:v>133117643.87669618</c:v>
                </c:pt>
                <c:pt idx="1269">
                  <c:v>131830784.07725245</c:v>
                </c:pt>
                <c:pt idx="1270">
                  <c:v>129675295.75612982</c:v>
                </c:pt>
                <c:pt idx="1271">
                  <c:v>126612113.15587266</c:v>
                </c:pt>
                <c:pt idx="1272">
                  <c:v>122608781.26212776</c:v>
                </c:pt>
                <c:pt idx="1273">
                  <c:v>117639811.36234802</c:v>
                </c:pt>
                <c:pt idx="1274">
                  <c:v>111686985.01638041</c:v>
                </c:pt>
                <c:pt idx="1275">
                  <c:v>104739603.94746009</c:v>
                </c:pt>
                <c:pt idx="1276">
                  <c:v>96794683.763046771</c:v>
                </c:pt>
                <c:pt idx="1277">
                  <c:v>87857089.831836879</c:v>
                </c:pt>
                <c:pt idx="1278">
                  <c:v>77939614.073071435</c:v>
                </c:pt>
                <c:pt idx="1279">
                  <c:v>67062991.853754878</c:v>
                </c:pt>
                <c:pt idx="1280">
                  <c:v>55255858.635343194</c:v>
                </c:pt>
                <c:pt idx="1281">
                  <c:v>42554646.460543677</c:v>
                </c:pt>
                <c:pt idx="1282">
                  <c:v>29003420.819764078</c:v>
                </c:pt>
                <c:pt idx="1283">
                  <c:v>14653658.882124171</c:v>
                </c:pt>
                <c:pt idx="1284">
                  <c:v>-436029.48551006615</c:v>
                </c:pt>
                <c:pt idx="1285">
                  <c:v>-16200236.059534967</c:v>
                </c:pt>
                <c:pt idx="1286">
                  <c:v>-32567141.693544447</c:v>
                </c:pt>
                <c:pt idx="1287">
                  <c:v>-49458954.179195702</c:v>
                </c:pt>
                <c:pt idx="1288">
                  <c:v>-66792393.488480762</c:v>
                </c:pt>
                <c:pt idx="1289">
                  <c:v>-84479220.9945025</c:v>
                </c:pt>
                <c:pt idx="1290">
                  <c:v>-102426808.9352137</c:v>
                </c:pt>
                <c:pt idx="1291">
                  <c:v>-120538746.07927465</c:v>
                </c:pt>
                <c:pt idx="1292">
                  <c:v>-138715475.2773999</c:v>
                </c:pt>
                <c:pt idx="1293">
                  <c:v>-156854958.33839655</c:v>
                </c:pt>
                <c:pt idx="1294">
                  <c:v>-174853363.45836055</c:v>
                </c:pt>
                <c:pt idx="1295">
                  <c:v>-192605770.25577411</c:v>
                </c:pt>
                <c:pt idx="1296">
                  <c:v>-210006887.32585305</c:v>
                </c:pt>
                <c:pt idx="1297">
                  <c:v>-226951777.12547928</c:v>
                </c:pt>
                <c:pt idx="1298">
                  <c:v>-243336582.93619835</c:v>
                </c:pt>
                <c:pt idx="1299">
                  <c:v>-259059252.62755391</c:v>
                </c:pt>
                <c:pt idx="1300">
                  <c:v>-274020253.95667881</c:v>
                </c:pt>
              </c:numCache>
            </c:numRef>
          </c:xVal>
          <c:yVal>
            <c:numRef>
              <c:f>Лист1!$J$10:$J$1310</c:f>
              <c:numCache>
                <c:formatCode>General</c:formatCode>
                <c:ptCount val="1301"/>
              </c:numCache>
            </c:numRef>
          </c:yVal>
          <c:smooth val="0"/>
        </c:ser>
        <c:ser>
          <c:idx val="6"/>
          <c:order val="6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5">
                    <a:tint val="48000"/>
                    <a:alpha val="60000"/>
                  </a:schemeClr>
                </a:solidFill>
              </a:ln>
              <a:effectLst/>
            </c:spPr>
          </c:marker>
          <c:xVal>
            <c:numRef>
              <c:f>Лист1!$D$10:$D$1310</c:f>
              <c:numCache>
                <c:formatCode>General</c:formatCode>
                <c:ptCount val="1301"/>
                <c:pt idx="0">
                  <c:v>77000000</c:v>
                </c:pt>
                <c:pt idx="1">
                  <c:v>77317968.999543279</c:v>
                </c:pt>
                <c:pt idx="2">
                  <c:v>78268261.10014832</c:v>
                </c:pt>
                <c:pt idx="3">
                  <c:v>79840061.007180482</c:v>
                </c:pt>
                <c:pt idx="4">
                  <c:v>82015441.004540801</c:v>
                </c:pt>
                <c:pt idx="5">
                  <c:v>84769506.837656558</c:v>
                </c:pt>
                <c:pt idx="6">
                  <c:v>88070600.396752447</c:v>
                </c:pt>
                <c:pt idx="7">
                  <c:v>91880557.66138719</c:v>
                </c:pt>
                <c:pt idx="8">
                  <c:v>96155019.947268531</c:v>
                </c:pt>
                <c:pt idx="9">
                  <c:v>100843796.09099035</c:v>
                </c:pt>
                <c:pt idx="10">
                  <c:v>105891272.82060117</c:v>
                </c:pt>
                <c:pt idx="11">
                  <c:v>111236870.19269671</c:v>
                </c:pt>
                <c:pt idx="12">
                  <c:v>116815538.63278218</c:v>
                </c:pt>
                <c:pt idx="13">
                  <c:v>122558293.79752883</c:v>
                </c:pt>
                <c:pt idx="14">
                  <c:v>128392785.18764141</c:v>
                </c:pt>
                <c:pt idx="15">
                  <c:v>134243894.18051702</c:v>
                </c:pt>
                <c:pt idx="16">
                  <c:v>140034356.92465764</c:v>
                </c:pt>
                <c:pt idx="17">
                  <c:v>145685407.3445996</c:v>
                </c:pt>
                <c:pt idx="18">
                  <c:v>151117435.34739339</c:v>
                </c:pt>
                <c:pt idx="19">
                  <c:v>156250655.20058751</c:v>
                </c:pt>
                <c:pt idx="20">
                  <c:v>161005778.96816552</c:v>
                </c:pt>
                <c:pt idx="21">
                  <c:v>165304689.84558046</c:v>
                </c:pt>
                <c:pt idx="22">
                  <c:v>169071110.22828221</c:v>
                </c:pt>
                <c:pt idx="23">
                  <c:v>172231259.38001004</c:v>
                </c:pt>
                <c:pt idx="24">
                  <c:v>174714495.63739377</c:v>
                </c:pt>
                <c:pt idx="25">
                  <c:v>176453938.19557884</c:v>
                </c:pt>
                <c:pt idx="26">
                  <c:v>177387063.6648646</c:v>
                </c:pt>
                <c:pt idx="27">
                  <c:v>177456272.76966354</c:v>
                </c:pt>
                <c:pt idx="28">
                  <c:v>176609422.77712286</c:v>
                </c:pt>
                <c:pt idx="29">
                  <c:v>174800321.49190214</c:v>
                </c:pt>
                <c:pt idx="30">
                  <c:v>171989178.93404615</c:v>
                </c:pt>
                <c:pt idx="31">
                  <c:v>168143013.12655461</c:v>
                </c:pt>
                <c:pt idx="32">
                  <c:v>163236006.75585189</c:v>
                </c:pt>
                <c:pt idx="33">
                  <c:v>157249811.82940811</c:v>
                </c:pt>
                <c:pt idx="34">
                  <c:v>150173799.8375974</c:v>
                </c:pt>
                <c:pt idx="35">
                  <c:v>142005255.3286624</c:v>
                </c:pt>
                <c:pt idx="36">
                  <c:v>132749511.22342454</c:v>
                </c:pt>
                <c:pt idx="37">
                  <c:v>122420024.62703489</c:v>
                </c:pt>
                <c:pt idx="38">
                  <c:v>111038392.33542514</c:v>
                </c:pt>
                <c:pt idx="39">
                  <c:v>98634305.680924833</c:v>
                </c:pt>
                <c:pt idx="40">
                  <c:v>85245444.811452344</c:v>
                </c:pt>
                <c:pt idx="41">
                  <c:v>70917312.94743453</c:v>
                </c:pt>
                <c:pt idx="42">
                  <c:v>55703011.606821716</c:v>
                </c:pt>
                <c:pt idx="43">
                  <c:v>39662958.227946714</c:v>
                </c:pt>
                <c:pt idx="44">
                  <c:v>22864548.049254745</c:v>
                </c:pt>
                <c:pt idx="45">
                  <c:v>5381762.5209383518</c:v>
                </c:pt>
                <c:pt idx="46">
                  <c:v>-12705273.076855436</c:v>
                </c:pt>
                <c:pt idx="47">
                  <c:v>-31310779.754270434</c:v>
                </c:pt>
                <c:pt idx="48">
                  <c:v>-50343859.257321581</c:v>
                </c:pt>
                <c:pt idx="49">
                  <c:v>-69709069.092360988</c:v>
                </c:pt>
                <c:pt idx="50">
                  <c:v>-89307034.076952934</c:v>
                </c:pt>
                <c:pt idx="51">
                  <c:v>-109035090.08822334</c:v>
                </c:pt>
                <c:pt idx="52">
                  <c:v>-128787955.43493253</c:v>
                </c:pt>
                <c:pt idx="53">
                  <c:v>-148458425.06815153</c:v>
                </c:pt>
                <c:pt idx="54">
                  <c:v>-167938082.66911161</c:v>
                </c:pt>
                <c:pt idx="55">
                  <c:v>-187118025.51282471</c:v>
                </c:pt>
                <c:pt idx="56">
                  <c:v>-205889596.90353173</c:v>
                </c:pt>
                <c:pt idx="57">
                  <c:v>-224145120.9136712</c:v>
                </c:pt>
                <c:pt idx="58">
                  <c:v>-241778634.13237959</c:v>
                </c:pt>
                <c:pt idx="59">
                  <c:v>-258686609.14275241</c:v>
                </c:pt>
                <c:pt idx="60">
                  <c:v>-274768664.49910843</c:v>
                </c:pt>
                <c:pt idx="61">
                  <c:v>-289928256.06597447</c:v>
                </c:pt>
                <c:pt idx="62">
                  <c:v>-304073344.708763</c:v>
                </c:pt>
                <c:pt idx="63">
                  <c:v>-317117035.49125057</c:v>
                </c:pt>
                <c:pt idx="64">
                  <c:v>-328978183.73574781</c:v>
                </c:pt>
                <c:pt idx="65">
                  <c:v>-339581963.53685105</c:v>
                </c:pt>
                <c:pt idx="66">
                  <c:v>-348860394.58713144</c:v>
                </c:pt>
                <c:pt idx="67">
                  <c:v>-356752823.47111201</c:v>
                </c:pt>
                <c:pt idx="68">
                  <c:v>-363206355.91021729</c:v>
                </c:pt>
                <c:pt idx="69">
                  <c:v>-368176236.79365277</c:v>
                </c:pt>
                <c:pt idx="70">
                  <c:v>-371626175.20581144</c:v>
                </c:pt>
                <c:pt idx="71">
                  <c:v>-373528612.05703866</c:v>
                </c:pt>
                <c:pt idx="72">
                  <c:v>-373864928.33851612</c:v>
                </c:pt>
                <c:pt idx="73">
                  <c:v>-372625592.45060122</c:v>
                </c:pt>
                <c:pt idx="74">
                  <c:v>-369810245.49403495</c:v>
                </c:pt>
                <c:pt idx="75">
                  <c:v>-365427723.86176968</c:v>
                </c:pt>
                <c:pt idx="76">
                  <c:v>-359496018.92247546</c:v>
                </c:pt>
                <c:pt idx="77">
                  <c:v>-352042174.04172504</c:v>
                </c:pt>
                <c:pt idx="78">
                  <c:v>-343102119.64008725</c:v>
                </c:pt>
                <c:pt idx="79">
                  <c:v>-332720447.43554103</c:v>
                </c:pt>
                <c:pt idx="80">
                  <c:v>-320950125.45746934</c:v>
                </c:pt>
                <c:pt idx="81">
                  <c:v>-307852155.84775853</c:v>
                </c:pt>
                <c:pt idx="82">
                  <c:v>-293495177.87807208</c:v>
                </c:pt>
                <c:pt idx="83">
                  <c:v>-277955019.00814712</c:v>
                </c:pt>
                <c:pt idx="84">
                  <c:v>-261314197.18506306</c:v>
                </c:pt>
                <c:pt idx="85">
                  <c:v>-243661377.93510252</c:v>
                </c:pt>
                <c:pt idx="86">
                  <c:v>-225090790.12547874</c:v>
                </c:pt>
                <c:pt idx="87">
                  <c:v>-205701604.57044971</c:v>
                </c:pt>
                <c:pt idx="88">
                  <c:v>-185597279.9229899</c:v>
                </c:pt>
                <c:pt idx="89">
                  <c:v>-164884880.52730286</c:v>
                </c:pt>
                <c:pt idx="90">
                  <c:v>-143674371.10729337</c:v>
                </c:pt>
                <c:pt idx="91">
                  <c:v>-122077893.33024035</c:v>
                </c:pt>
                <c:pt idx="92">
                  <c:v>-100209029.41209505</c:v>
                </c:pt>
                <c:pt idx="93">
                  <c:v>-78182058.020166188</c:v>
                </c:pt>
                <c:pt idx="94">
                  <c:v>-56111207.779785097</c:v>
                </c:pt>
                <c:pt idx="95">
                  <c:v>-34109913.703513615</c:v>
                </c:pt>
                <c:pt idx="96">
                  <c:v>-12290081.834483989</c:v>
                </c:pt>
                <c:pt idx="97">
                  <c:v>9238632.6702447906</c:v>
                </c:pt>
                <c:pt idx="98">
                  <c:v>30369528.894367695</c:v>
                </c:pt>
                <c:pt idx="99">
                  <c:v>50999539.974495746</c:v>
                </c:pt>
                <c:pt idx="100">
                  <c:v>71029884.567039415</c:v>
                </c:pt>
                <c:pt idx="101">
                  <c:v>90366685.379919395</c:v>
                </c:pt>
                <c:pt idx="102">
                  <c:v>108921550.42558077</c:v>
                </c:pt>
                <c:pt idx="103">
                  <c:v>126612112.92980278</c:v>
                </c:pt>
                <c:pt idx="104">
                  <c:v>143362526.13844079</c:v>
                </c:pt>
                <c:pt idx="105">
                  <c:v>159103909.59918016</c:v>
                </c:pt>
                <c:pt idx="106">
                  <c:v>173774743.85517281</c:v>
                </c:pt>
                <c:pt idx="107">
                  <c:v>187321210.86939758</c:v>
                </c:pt>
                <c:pt idx="108">
                  <c:v>199697477.89989412</c:v>
                </c:pt>
                <c:pt idx="109">
                  <c:v>210865922.96370751</c:v>
                </c:pt>
                <c:pt idx="110">
                  <c:v>220797300.45835921</c:v>
                </c:pt>
                <c:pt idx="111">
                  <c:v>229470845.95072824</c:v>
                </c:pt>
                <c:pt idx="112">
                  <c:v>236874319.59113753</c:v>
                </c:pt>
                <c:pt idx="113">
                  <c:v>243003988.06187773</c:v>
                </c:pt>
                <c:pt idx="114">
                  <c:v>247864545.42101967</c:v>
                </c:pt>
                <c:pt idx="115">
                  <c:v>251468973.65085393</c:v>
                </c:pt>
                <c:pt idx="116">
                  <c:v>253838344.16230667</c:v>
                </c:pt>
                <c:pt idx="117">
                  <c:v>255001561.93898395</c:v>
                </c:pt>
                <c:pt idx="118">
                  <c:v>254995054.42387816</c:v>
                </c:pt>
                <c:pt idx="119">
                  <c:v>253862407.65515161</c:v>
                </c:pt>
                <c:pt idx="120">
                  <c:v>251653952.54180092</c:v>
                </c:pt>
                <c:pt idx="121">
                  <c:v>248426304.5326013</c:v>
                </c:pt>
                <c:pt idx="122">
                  <c:v>244241860.26981586</c:v>
                </c:pt>
                <c:pt idx="123">
                  <c:v>239168255.13028324</c:v>
                </c:pt>
                <c:pt idx="124">
                  <c:v>233277785.83836311</c:v>
                </c:pt>
                <c:pt idx="125">
                  <c:v>226646802.58574268</c:v>
                </c:pt>
                <c:pt idx="126">
                  <c:v>219355075.31047431</c:v>
                </c:pt>
                <c:pt idx="127">
                  <c:v>211485138.97020441</c:v>
                </c:pt>
                <c:pt idx="128">
                  <c:v>203121622.7910656</c:v>
                </c:pt>
                <c:pt idx="129">
                  <c:v>194350568.58303854</c:v>
                </c:pt>
                <c:pt idx="130">
                  <c:v>185258743.28397799</c:v>
                </c:pt>
                <c:pt idx="131">
                  <c:v>175932950.92743689</c:v>
                </c:pt>
                <c:pt idx="132">
                  <c:v>166459349.22365621</c:v>
                </c:pt>
                <c:pt idx="133">
                  <c:v>156922775.8987245</c:v>
                </c:pt>
                <c:pt idx="134">
                  <c:v>147406089.85425878</c:v>
                </c:pt>
                <c:pt idx="135">
                  <c:v>137989532.08968845</c:v>
                </c:pt>
                <c:pt idx="136">
                  <c:v>128750111.17221028</c:v>
                </c:pt>
                <c:pt idx="137">
                  <c:v>119761017.84694824</c:v>
                </c:pt>
                <c:pt idx="138">
                  <c:v>111091073.15320989</c:v>
                </c:pt>
                <c:pt idx="139">
                  <c:v>102804214.1537174</c:v>
                </c:pt>
                <c:pt idx="140">
                  <c:v>94959021.094208941</c:v>
                </c:pt>
                <c:pt idx="141">
                  <c:v>87608289.49305284</c:v>
                </c:pt>
                <c:pt idx="142">
                  <c:v>80798650.316855371</c:v>
                </c:pt>
                <c:pt idx="143">
                  <c:v>74570241.031031519</c:v>
                </c:pt>
                <c:pt idx="144">
                  <c:v>68956429.926709414</c:v>
                </c:pt>
                <c:pt idx="145">
                  <c:v>63983595.720020324</c:v>
                </c:pt>
                <c:pt idx="146">
                  <c:v>59670963.99983421</c:v>
                </c:pt>
                <c:pt idx="147">
                  <c:v>56030501.66844824</c:v>
                </c:pt>
                <c:pt idx="148">
                  <c:v>53066870.079852164</c:v>
                </c:pt>
                <c:pt idx="149">
                  <c:v>50777437.135255933</c:v>
                </c:pt>
                <c:pt idx="150">
                  <c:v>49152348.148884028</c:v>
                </c:pt>
                <c:pt idx="151">
                  <c:v>48174654.851947278</c:v>
                </c:pt>
                <c:pt idx="152">
                  <c:v>47820501.462520346</c:v>
                </c:pt>
                <c:pt idx="153">
                  <c:v>48059366.317041606</c:v>
                </c:pt>
                <c:pt idx="154">
                  <c:v>48854357.138558462</c:v>
                </c:pt>
                <c:pt idx="155">
                  <c:v>50162557.610767514</c:v>
                </c:pt>
                <c:pt idx="156">
                  <c:v>51935422.538399979</c:v>
                </c:pt>
                <c:pt idx="157">
                  <c:v>54119218.506443202</c:v>
                </c:pt>
                <c:pt idx="158">
                  <c:v>56655506.605843842</c:v>
                </c:pt>
                <c:pt idx="159">
                  <c:v>59481663.474246204</c:v>
                </c:pt>
                <c:pt idx="160">
                  <c:v>62531436.609378174</c:v>
                </c:pt>
                <c:pt idx="161">
                  <c:v>65735529.652073987</c:v>
                </c:pt>
                <c:pt idx="162">
                  <c:v>69022213.107549772</c:v>
                </c:pt>
                <c:pt idx="163">
                  <c:v>72317955.779153749</c:v>
                </c:pt>
                <c:pt idx="164">
                  <c:v>75548072.029806763</c:v>
                </c:pt>
                <c:pt idx="165">
                  <c:v>78637379.86398004</c:v>
                </c:pt>
                <c:pt idx="166">
                  <c:v>81510864.738180161</c:v>
                </c:pt>
                <c:pt idx="167">
                  <c:v>84094343.961215004</c:v>
                </c:pt>
                <c:pt idx="168">
                  <c:v>86315126.537311941</c:v>
                </c:pt>
                <c:pt idx="169">
                  <c:v>88102663.335561544</c:v>
                </c:pt>
                <c:pt idx="170">
                  <c:v>89389182.53790912</c:v>
                </c:pt>
                <c:pt idx="171">
                  <c:v>90110305.424532667</c:v>
                </c:pt>
                <c:pt idx="172">
                  <c:v>90205637.699145377</c:v>
                </c:pt>
                <c:pt idx="173">
                  <c:v>89619331.736464754</c:v>
                </c:pt>
                <c:pt idx="174">
                  <c:v>88300615.348502234</c:v>
                </c:pt>
                <c:pt idx="175">
                  <c:v>86204282.913817078</c:v>
                </c:pt>
                <c:pt idx="176">
                  <c:v>83291144.992669344</c:v>
                </c:pt>
                <c:pt idx="177">
                  <c:v>79528432.858987182</c:v>
                </c:pt>
                <c:pt idx="178">
                  <c:v>74890154.714973077</c:v>
                </c:pt>
                <c:pt idx="179">
                  <c:v>69357400.713535547</c:v>
                </c:pt>
                <c:pt idx="180">
                  <c:v>62918594.294867814</c:v>
                </c:pt>
                <c:pt idx="181">
                  <c:v>55569687.743586913</c:v>
                </c:pt>
                <c:pt idx="182">
                  <c:v>47314300.288930357</c:v>
                </c:pt>
                <c:pt idx="183">
                  <c:v>38163797.499476835</c:v>
                </c:pt>
                <c:pt idx="184">
                  <c:v>28137311.162563413</c:v>
                </c:pt>
                <c:pt idx="185">
                  <c:v>17261699.283720478</c:v>
                </c:pt>
                <c:pt idx="186">
                  <c:v>5571446.2897569537</c:v>
                </c:pt>
                <c:pt idx="187">
                  <c:v>-6891496.0327353776</c:v>
                </c:pt>
                <c:pt idx="188">
                  <c:v>-20077925.887061089</c:v>
                </c:pt>
                <c:pt idx="189">
                  <c:v>-33931665.690060571</c:v>
                </c:pt>
                <c:pt idx="190">
                  <c:v>-48389891.327728733</c:v>
                </c:pt>
                <c:pt idx="191">
                  <c:v>-63383514.186315209</c:v>
                </c:pt>
                <c:pt idx="192">
                  <c:v>-78837613.304219991</c:v>
                </c:pt>
                <c:pt idx="193">
                  <c:v>-94671914.611094296</c:v>
                </c:pt>
                <c:pt idx="194">
                  <c:v>-110801313.86378846</c:v>
                </c:pt>
                <c:pt idx="195">
                  <c:v>-127136439.5567511</c:v>
                </c:pt>
                <c:pt idx="196">
                  <c:v>-143584251.77973789</c:v>
                </c:pt>
                <c:pt idx="197">
                  <c:v>-160048672.72043249</c:v>
                </c:pt>
                <c:pt idx="198">
                  <c:v>-176431244.26592001</c:v>
                </c:pt>
                <c:pt idx="199">
                  <c:v>-192631807.94669023</c:v>
                </c:pt>
                <c:pt idx="200">
                  <c:v>-208549202.2915599</c:v>
                </c:pt>
                <c:pt idx="201">
                  <c:v>-224081972.52292818</c:v>
                </c:pt>
                <c:pt idx="202">
                  <c:v>-239129087.42012244</c:v>
                </c:pt>
                <c:pt idx="203">
                  <c:v>-253590658.11509359</c:v>
                </c:pt>
                <c:pt idx="204">
                  <c:v>-267368653.55980465</c:v>
                </c:pt>
                <c:pt idx="205">
                  <c:v>-280367607.41857916</c:v>
                </c:pt>
                <c:pt idx="206">
                  <c:v>-292495311.19133228</c:v>
                </c:pt>
                <c:pt idx="207">
                  <c:v>-303663488.46463311</c:v>
                </c:pt>
                <c:pt idx="208">
                  <c:v>-313788445.31630898</c:v>
                </c:pt>
                <c:pt idx="209">
                  <c:v>-322791692.06482685</c:v>
                </c:pt>
                <c:pt idx="210">
                  <c:v>-330600531.75583613</c:v>
                </c:pt>
                <c:pt idx="211">
                  <c:v>-337148611.01349699</c:v>
                </c:pt>
                <c:pt idx="212">
                  <c:v>-342376429.15188265</c:v>
                </c:pt>
                <c:pt idx="213">
                  <c:v>-346231801.73984259</c:v>
                </c:pt>
                <c:pt idx="214">
                  <c:v>-348670275.13907564</c:v>
                </c:pt>
                <c:pt idx="215">
                  <c:v>-349655488.88739896</c:v>
                </c:pt>
                <c:pt idx="216">
                  <c:v>-349159483.17469895</c:v>
                </c:pt>
                <c:pt idx="217">
                  <c:v>-347162949.0550977</c:v>
                </c:pt>
                <c:pt idx="218">
                  <c:v>-343655419.4525125</c:v>
                </c:pt>
                <c:pt idx="219">
                  <c:v>-338635399.44500899</c:v>
                </c:pt>
                <c:pt idx="220">
                  <c:v>-332110434.75299776</c:v>
                </c:pt>
                <c:pt idx="221">
                  <c:v>-324097117.80415553</c:v>
                </c:pt>
                <c:pt idx="222">
                  <c:v>-314621031.2006861</c:v>
                </c:pt>
                <c:pt idx="223">
                  <c:v>-303716628.86882389</c:v>
                </c:pt>
                <c:pt idx="224">
                  <c:v>-291427055.62299573</c:v>
                </c:pt>
                <c:pt idx="225">
                  <c:v>-277803906.32444525</c:v>
                </c:pt>
                <c:pt idx="226">
                  <c:v>-262906926.25312179</c:v>
                </c:pt>
                <c:pt idx="227">
                  <c:v>-246803654.73896468</c:v>
                </c:pt>
                <c:pt idx="228">
                  <c:v>-229569014.51128501</c:v>
                </c:pt>
                <c:pt idx="229">
                  <c:v>-211284849.61966801</c:v>
                </c:pt>
                <c:pt idx="230">
                  <c:v>-192039415.15380871</c:v>
                </c:pt>
                <c:pt idx="231">
                  <c:v>-171926822.34020936</c:v>
                </c:pt>
                <c:pt idx="232">
                  <c:v>-151046442.91808724</c:v>
                </c:pt>
                <c:pt idx="233">
                  <c:v>-129502276.99281815</c:v>
                </c:pt>
                <c:pt idx="234">
                  <c:v>-107402288.83057195</c:v>
                </c:pt>
                <c:pt idx="235">
                  <c:v>-84857715.290529162</c:v>
                </c:pt>
                <c:pt idx="236">
                  <c:v>-61982351.789498776</c:v>
                </c:pt>
                <c:pt idx="237">
                  <c:v>-38891820.856412299</c:v>
                </c:pt>
                <c:pt idx="238">
                  <c:v>-15702828.459868962</c:v>
                </c:pt>
                <c:pt idx="239">
                  <c:v>7467586.6202929262</c:v>
                </c:pt>
                <c:pt idx="240">
                  <c:v>30502805.057148583</c:v>
                </c:pt>
                <c:pt idx="241">
                  <c:v>53287375.545935661</c:v>
                </c:pt>
                <c:pt idx="242">
                  <c:v>75707754.376360416</c:v>
                </c:pt>
                <c:pt idx="243">
                  <c:v>97653030.773259297</c:v>
                </c:pt>
                <c:pt idx="244">
                  <c:v>119015632.87651704</c:v>
                </c:pt>
                <c:pt idx="245">
                  <c:v>139692009.3741886</c:v>
                </c:pt>
                <c:pt idx="246">
                  <c:v>159583281.98226324</c:v>
                </c:pt>
                <c:pt idx="247">
                  <c:v>178595864.17906016</c:v>
                </c:pt>
                <c:pt idx="248">
                  <c:v>196642041.85029846</c:v>
                </c:pt>
                <c:pt idx="249">
                  <c:v>213640511.7806198</c:v>
                </c:pt>
                <c:pt idx="250">
                  <c:v>229516874.23664939</c:v>
                </c:pt>
                <c:pt idx="251">
                  <c:v>244204076.22333369</c:v>
                </c:pt>
                <c:pt idx="252">
                  <c:v>257642802.3567456</c:v>
                </c:pt>
                <c:pt idx="253">
                  <c:v>269781810.68019021</c:v>
                </c:pt>
                <c:pt idx="254">
                  <c:v>280578211.15339303</c:v>
                </c:pt>
                <c:pt idx="255">
                  <c:v>289997684.96387267</c:v>
                </c:pt>
                <c:pt idx="256">
                  <c:v>298014643.24217194</c:v>
                </c:pt>
                <c:pt idx="257">
                  <c:v>304612324.20527744</c:v>
                </c:pt>
                <c:pt idx="258">
                  <c:v>309782828.20200062</c:v>
                </c:pt>
                <c:pt idx="259">
                  <c:v>313527090.58705455</c:v>
                </c:pt>
                <c:pt idx="260">
                  <c:v>315854792.80365062</c:v>
                </c:pt>
                <c:pt idx="261">
                  <c:v>316784212.50435835</c:v>
                </c:pt>
                <c:pt idx="262">
                  <c:v>316342013.98338282</c:v>
                </c:pt>
                <c:pt idx="263">
                  <c:v>314562980.62706029</c:v>
                </c:pt>
                <c:pt idx="264">
                  <c:v>311489691.51005459</c:v>
                </c:pt>
                <c:pt idx="265">
                  <c:v>307172144.66936541</c:v>
                </c:pt>
                <c:pt idx="266">
                  <c:v>301667329.97384506</c:v>
                </c:pt>
                <c:pt idx="267">
                  <c:v>295038754.87065041</c:v>
                </c:pt>
                <c:pt idx="268">
                  <c:v>287355926.62922567</c:v>
                </c:pt>
                <c:pt idx="269">
                  <c:v>278693795.01555568</c:v>
                </c:pt>
                <c:pt idx="270">
                  <c:v>269132159.61225408</c:v>
                </c:pt>
                <c:pt idx="271">
                  <c:v>258755046.25146246</c:v>
                </c:pt>
                <c:pt idx="272">
                  <c:v>247650057.24573022</c:v>
                </c:pt>
                <c:pt idx="273">
                  <c:v>235907700.28538543</c:v>
                </c:pt>
                <c:pt idx="274">
                  <c:v>223620701.01811162</c:v>
                </c:pt>
                <c:pt idx="275">
                  <c:v>210883304.43638432</c:v>
                </c:pt>
                <c:pt idx="276">
                  <c:v>197790570.27036035</c:v>
                </c:pt>
                <c:pt idx="277">
                  <c:v>184437667.61720616</c:v>
                </c:pt>
                <c:pt idx="278">
                  <c:v>170919174.03248951</c:v>
                </c:pt>
                <c:pt idx="279">
                  <c:v>157328384.26520437</c:v>
                </c:pt>
                <c:pt idx="280">
                  <c:v>143756633.7355842</c:v>
                </c:pt>
                <c:pt idx="281">
                  <c:v>130292641.73475917</c:v>
                </c:pt>
                <c:pt idx="282">
                  <c:v>117021879.16837648</c:v>
                </c:pt>
                <c:pt idx="283">
                  <c:v>104025965.47377931</c:v>
                </c:pt>
                <c:pt idx="284">
                  <c:v>91382099.113631845</c:v>
                </c:pt>
                <c:pt idx="285">
                  <c:v>79162525.789708763</c:v>
                </c:pt>
                <c:pt idx="286">
                  <c:v>67434048.230871126</c:v>
                </c:pt>
                <c:pt idx="287">
                  <c:v>56257581.091186792</c:v>
                </c:pt>
                <c:pt idx="288">
                  <c:v>45687754.150123656</c:v>
                </c:pt>
                <c:pt idx="289">
                  <c:v>35772566.639276087</c:v>
                </c:pt>
                <c:pt idx="290">
                  <c:v>26553095.131958663</c:v>
                </c:pt>
                <c:pt idx="291">
                  <c:v>18063257.026092023</c:v>
                </c:pt>
                <c:pt idx="292">
                  <c:v>10329631.230130166</c:v>
                </c:pt>
                <c:pt idx="293">
                  <c:v>3371337.2294952273</c:v>
                </c:pt>
                <c:pt idx="294">
                  <c:v>-2800026.7297124565</c:v>
                </c:pt>
                <c:pt idx="295">
                  <c:v>-8180386.0487776697</c:v>
                </c:pt>
                <c:pt idx="296">
                  <c:v>-12773132.932878166</c:v>
                </c:pt>
                <c:pt idx="297">
                  <c:v>-16589010.898808002</c:v>
                </c:pt>
                <c:pt idx="298">
                  <c:v>-19645941.677939937</c:v>
                </c:pt>
                <c:pt idx="299">
                  <c:v>-21968795.991583541</c:v>
                </c:pt>
                <c:pt idx="300">
                  <c:v>-23589110.097678572</c:v>
                </c:pt>
                <c:pt idx="301">
                  <c:v>-24544750.415072396</c:v>
                </c:pt>
                <c:pt idx="302">
                  <c:v>-24879528.921411455</c:v>
                </c:pt>
                <c:pt idx="303">
                  <c:v>-24642772.390089557</c:v>
                </c:pt>
                <c:pt idx="304">
                  <c:v>-23888848.877910659</c:v>
                </c:pt>
                <c:pt idx="305">
                  <c:v>-22676655.19565171</c:v>
                </c:pt>
                <c:pt idx="306">
                  <c:v>-21069069.386116467</c:v>
                </c:pt>
                <c:pt idx="307">
                  <c:v>-19132372.496401832</c:v>
                </c:pt>
                <c:pt idx="308">
                  <c:v>-16935644.161009543</c:v>
                </c:pt>
                <c:pt idx="309">
                  <c:v>-14550136.708399411</c:v>
                </c:pt>
                <c:pt idx="310">
                  <c:v>-12048632.664185768</c:v>
                </c:pt>
                <c:pt idx="311">
                  <c:v>-9504790.6481676754</c:v>
                </c:pt>
                <c:pt idx="312">
                  <c:v>-6992484.7489045151</c:v>
                </c:pt>
                <c:pt idx="313">
                  <c:v>-4585142.5079020709</c:v>
                </c:pt>
                <c:pt idx="314">
                  <c:v>-2355086.6553539634</c:v>
                </c:pt>
                <c:pt idx="315">
                  <c:v>-372885.71066615731</c:v>
                </c:pt>
                <c:pt idx="316">
                  <c:v>1293281.5060742646</c:v>
                </c:pt>
                <c:pt idx="317">
                  <c:v>2578242.5104321986</c:v>
                </c:pt>
                <c:pt idx="318">
                  <c:v>3420424.1385225654</c:v>
                </c:pt>
                <c:pt idx="319">
                  <c:v>3762417.2592471838</c:v>
                </c:pt>
                <c:pt idx="320">
                  <c:v>3551508.8053638786</c:v>
                </c:pt>
                <c:pt idx="321">
                  <c:v>2740176.9607151896</c:v>
                </c:pt>
                <c:pt idx="322">
                  <c:v>1286545.6180595309</c:v>
                </c:pt>
                <c:pt idx="323">
                  <c:v>-845205.47170169652</c:v>
                </c:pt>
                <c:pt idx="324">
                  <c:v>-3684478.1048199534</c:v>
                </c:pt>
                <c:pt idx="325">
                  <c:v>-7253943.4726752043</c:v>
                </c:pt>
                <c:pt idx="326">
                  <c:v>-11569282.961012304</c:v>
                </c:pt>
                <c:pt idx="327">
                  <c:v>-16638984.010468215</c:v>
                </c:pt>
                <c:pt idx="328">
                  <c:v>-22464192.733839959</c:v>
                </c:pt>
                <c:pt idx="329">
                  <c:v>-29038624.558028609</c:v>
                </c:pt>
                <c:pt idx="330">
                  <c:v>-36348533.721323341</c:v>
                </c:pt>
                <c:pt idx="331">
                  <c:v>-44372742.012912989</c:v>
                </c:pt>
                <c:pt idx="332">
                  <c:v>-53082726.694537669</c:v>
                </c:pt>
                <c:pt idx="333">
                  <c:v>-62442767.097340286</c:v>
                </c:pt>
                <c:pt idx="334">
                  <c:v>-72410148.943582073</c:v>
                </c:pt>
                <c:pt idx="335">
                  <c:v>-82935425.006235197</c:v>
                </c:pt>
                <c:pt idx="336">
                  <c:v>-93962730.292835802</c:v>
                </c:pt>
                <c:pt idx="337">
                  <c:v>-105430149.52651438</c:v>
                </c:pt>
                <c:pt idx="338">
                  <c:v>-117270134.2999451</c:v>
                </c:pt>
                <c:pt idx="339">
                  <c:v>-129409966.89997905</c:v>
                </c:pt>
                <c:pt idx="340">
                  <c:v>-141772267.44482642</c:v>
                </c:pt>
                <c:pt idx="341">
                  <c:v>-154275540.64443332</c:v>
                </c:pt>
                <c:pt idx="342">
                  <c:v>-166834758.19067067</c:v>
                </c:pt>
                <c:pt idx="343">
                  <c:v>-179361972.50937113</c:v>
                </c:pt>
                <c:pt idx="344">
                  <c:v>-191766957.36317295</c:v>
                </c:pt>
                <c:pt idx="345">
                  <c:v>-203957870.58439565</c:v>
                </c:pt>
                <c:pt idx="346">
                  <c:v>-215841934.04231441</c:v>
                </c:pt>
                <c:pt idx="347">
                  <c:v>-227326125.81060153</c:v>
                </c:pt>
                <c:pt idx="348">
                  <c:v>-238317879.39934617</c:v>
                </c:pt>
                <c:pt idx="349">
                  <c:v>-248725784.85276735</c:v>
                </c:pt>
                <c:pt idx="350">
                  <c:v>-258460286.48897117</c:v>
                </c:pt>
                <c:pt idx="351">
                  <c:v>-267434372.07207939</c:v>
                </c:pt>
                <c:pt idx="352">
                  <c:v>-275564248.25970864</c:v>
                </c:pt>
                <c:pt idx="353">
                  <c:v>-282769997.25969809</c:v>
                </c:pt>
                <c:pt idx="354">
                  <c:v>-288976209.75858295</c:v>
                </c:pt>
                <c:pt idx="355">
                  <c:v>-294112589.349594</c:v>
                </c:pt>
                <c:pt idx="356">
                  <c:v>-298114523.88877583</c:v>
                </c:pt>
                <c:pt idx="357">
                  <c:v>-300923619.44266891</c:v>
                </c:pt>
                <c:pt idx="358">
                  <c:v>-302488192.7581811</c:v>
                </c:pt>
                <c:pt idx="359">
                  <c:v>-302763718.48283601</c:v>
                </c:pt>
                <c:pt idx="360">
                  <c:v>-301713227.68931556</c:v>
                </c:pt>
                <c:pt idx="361">
                  <c:v>-299307654.60976022</c:v>
                </c:pt>
                <c:pt idx="362">
                  <c:v>-295526128.86004448</c:v>
                </c:pt>
                <c:pt idx="363">
                  <c:v>-290356210.82943475</c:v>
                </c:pt>
                <c:pt idx="364">
                  <c:v>-283794068.32380629</c:v>
                </c:pt>
                <c:pt idx="365">
                  <c:v>-275844592.97784686</c:v>
                </c:pt>
                <c:pt idx="366">
                  <c:v>-266521455.39029914</c:v>
                </c:pt>
                <c:pt idx="367">
                  <c:v>-255847098.38304317</c:v>
                </c:pt>
                <c:pt idx="368">
                  <c:v>-243852668.23640668</c:v>
                </c:pt>
                <c:pt idx="369">
                  <c:v>-230577884.2061823</c:v>
                </c:pt>
                <c:pt idx="370">
                  <c:v>-216070847.07908601</c:v>
                </c:pt>
                <c:pt idx="371">
                  <c:v>-200387787.96948215</c:v>
                </c:pt>
                <c:pt idx="372">
                  <c:v>-183592758.99783456</c:v>
                </c:pt>
                <c:pt idx="373">
                  <c:v>-165757267.91729149</c:v>
                </c:pt>
                <c:pt idx="374">
                  <c:v>-146959859.16592264</c:v>
                </c:pt>
                <c:pt idx="375">
                  <c:v>-127285644.21538614</c:v>
                </c:pt>
                <c:pt idx="376">
                  <c:v>-106825784.45927036</c:v>
                </c:pt>
                <c:pt idx="377">
                  <c:v>-85676930.233316675</c:v>
                </c:pt>
                <c:pt idx="378">
                  <c:v>-63940619.882581122</c:v>
                </c:pt>
                <c:pt idx="379">
                  <c:v>-41722643.084959075</c:v>
                </c:pt>
                <c:pt idx="380">
                  <c:v>-19132372.904198594</c:v>
                </c:pt>
                <c:pt idx="381">
                  <c:v>3717928.7233834118</c:v>
                </c:pt>
                <c:pt idx="382">
                  <c:v>26713827.1675051</c:v>
                </c:pt>
                <c:pt idx="383">
                  <c:v>49739447.885890529</c:v>
                </c:pt>
                <c:pt idx="384">
                  <c:v>72678220.623623118</c:v>
                </c:pt>
                <c:pt idx="385">
                  <c:v>95413629.757834837</c:v>
                </c:pt>
                <c:pt idx="386">
                  <c:v>117829965.46804188</c:v>
                </c:pt>
                <c:pt idx="387">
                  <c:v>139813070.40380707</c:v>
                </c:pt>
                <c:pt idx="388">
                  <c:v>161251076.55165759</c:v>
                </c:pt>
                <c:pt idx="389">
                  <c:v>182035127.07221723</c:v>
                </c:pt>
                <c:pt idx="390">
                  <c:v>202060077.98577148</c:v>
                </c:pt>
                <c:pt idx="391">
                  <c:v>221225174.72920156</c:v>
                </c:pt>
                <c:pt idx="392">
                  <c:v>239434698.78833157</c:v>
                </c:pt>
                <c:pt idx="393">
                  <c:v>256598579.82590526</c:v>
                </c:pt>
                <c:pt idx="394">
                  <c:v>272632968.97505218</c:v>
                </c:pt>
                <c:pt idx="395">
                  <c:v>287460769.24938506</c:v>
                </c:pt>
                <c:pt idx="396">
                  <c:v>301012119.33171749</c:v>
                </c:pt>
                <c:pt idx="397">
                  <c:v>313224827.34152168</c:v>
                </c:pt>
                <c:pt idx="398">
                  <c:v>324044751.54415965</c:v>
                </c:pt>
                <c:pt idx="399">
                  <c:v>333426125.34997356</c:v>
                </c:pt>
                <c:pt idx="400">
                  <c:v>341331824.35562456</c:v>
                </c:pt>
                <c:pt idx="401">
                  <c:v>347733573.60072565</c:v>
                </c:pt>
                <c:pt idx="402">
                  <c:v>352612093.64664364</c:v>
                </c:pt>
                <c:pt idx="403">
                  <c:v>355957184.52821672</c:v>
                </c:pt>
                <c:pt idx="404">
                  <c:v>357767747.07974887</c:v>
                </c:pt>
                <c:pt idx="405">
                  <c:v>358051741.59069496</c:v>
                </c:pt>
                <c:pt idx="406">
                  <c:v>356826084.20058668</c:v>
                </c:pt>
                <c:pt idx="407">
                  <c:v>354116481.89365685</c:v>
                </c:pt>
                <c:pt idx="408">
                  <c:v>349957207.39793897</c:v>
                </c:pt>
                <c:pt idx="409">
                  <c:v>344390815.7281189</c:v>
                </c:pt>
                <c:pt idx="410">
                  <c:v>337467804.53288287</c:v>
                </c:pt>
                <c:pt idx="411">
                  <c:v>329246220.81284267</c:v>
                </c:pt>
                <c:pt idx="412">
                  <c:v>319791216.96135432</c:v>
                </c:pt>
                <c:pt idx="413">
                  <c:v>309174559.44484127</c:v>
                </c:pt>
                <c:pt idx="414">
                  <c:v>297474093.77889001</c:v>
                </c:pt>
                <c:pt idx="415">
                  <c:v>284773169.76897961</c:v>
                </c:pt>
                <c:pt idx="416">
                  <c:v>271160031.26784265</c:v>
                </c:pt>
                <c:pt idx="417">
                  <c:v>256727174.95316273</c:v>
                </c:pt>
                <c:pt idx="418">
                  <c:v>241570682.84768629</c:v>
                </c:pt>
                <c:pt idx="419">
                  <c:v>225789533.48729584</c:v>
                </c:pt>
                <c:pt idx="420">
                  <c:v>209484896.78981909</c:v>
                </c:pt>
                <c:pt idx="421">
                  <c:v>192759417.78726289</c:v>
                </c:pt>
                <c:pt idx="422">
                  <c:v>175716494.45597711</c:v>
                </c:pt>
                <c:pt idx="423">
                  <c:v>158459554.91245407</c:v>
                </c:pt>
                <c:pt idx="424">
                  <c:v>141091339.23683873</c:v>
                </c:pt>
                <c:pt idx="425">
                  <c:v>123713191.14182046</c:v>
                </c:pt>
                <c:pt idx="426">
                  <c:v>106424364.62174684</c:v>
                </c:pt>
                <c:pt idx="427">
                  <c:v>89321350.596202821</c:v>
                </c:pt>
                <c:pt idx="428">
                  <c:v>72497228.404774621</c:v>
                </c:pt>
                <c:pt idx="429">
                  <c:v>56041046.816588387</c:v>
                </c:pt>
                <c:pt idx="430">
                  <c:v>40037238.990755394</c:v>
                </c:pt>
                <c:pt idx="431">
                  <c:v>24565075.56392467</c:v>
                </c:pt>
                <c:pt idx="432">
                  <c:v>9698159.7505875826</c:v>
                </c:pt>
                <c:pt idx="433">
                  <c:v>-4496031.9771931469</c:v>
                </c:pt>
                <c:pt idx="434">
                  <c:v>-17956560.408980489</c:v>
                </c:pt>
                <c:pt idx="435">
                  <c:v>-30629382.460937768</c:v>
                </c:pt>
                <c:pt idx="436">
                  <c:v>-42467655.922665149</c:v>
                </c:pt>
                <c:pt idx="437">
                  <c:v>-53431988.029056445</c:v>
                </c:pt>
                <c:pt idx="438">
                  <c:v>-63490626.222219259</c:v>
                </c:pt>
                <c:pt idx="439">
                  <c:v>-72619589.902059391</c:v>
                </c:pt>
                <c:pt idx="440">
                  <c:v>-80802742.406145111</c:v>
                </c:pt>
                <c:pt idx="441">
                  <c:v>-88031802.906650573</c:v>
                </c:pt>
                <c:pt idx="442">
                  <c:v>-94306298.361209005</c:v>
                </c:pt>
                <c:pt idx="443">
                  <c:v>-99633456.102060392</c:v>
                </c:pt>
                <c:pt idx="444">
                  <c:v>-104028038.09062117</c:v>
                </c:pt>
                <c:pt idx="445">
                  <c:v>-107512118.29926044</c:v>
                </c:pt>
                <c:pt idx="446">
                  <c:v>-110114805.10541159</c:v>
                </c:pt>
                <c:pt idx="447">
                  <c:v>-111871910.99203667</c:v>
                </c:pt>
                <c:pt idx="448">
                  <c:v>-112825572.23987594</c:v>
                </c:pt>
                <c:pt idx="449">
                  <c:v>-113023821.66792069</c:v>
                </c:pt>
                <c:pt idx="450">
                  <c:v>-112520117.8264679</c:v>
                </c:pt>
                <c:pt idx="451">
                  <c:v>-111372834.36927077</c:v>
                </c:pt>
                <c:pt idx="452">
                  <c:v>-109644713.62540448</c:v>
                </c:pt>
                <c:pt idx="453">
                  <c:v>-107402288.65528211</c:v>
                </c:pt>
                <c:pt idx="454">
                  <c:v>-104715278.3068576</c:v>
                </c:pt>
                <c:pt idx="455">
                  <c:v>-101655959.98571922</c:v>
                </c:pt>
                <c:pt idx="456">
                  <c:v>-98298525.015066579</c:v>
                </c:pt>
                <c:pt idx="457">
                  <c:v>-94718421.587234348</c:v>
                </c:pt>
                <c:pt idx="458">
                  <c:v>-90991690.396648586</c:v>
                </c:pt>
                <c:pt idx="459">
                  <c:v>-87194298.09409453</c:v>
                </c:pt>
                <c:pt idx="460">
                  <c:v>-83401473.713710427</c:v>
                </c:pt>
                <c:pt idx="461">
                  <c:v>-79687053.197036654</c:v>
                </c:pt>
                <c:pt idx="462">
                  <c:v>-76122837.072991282</c:v>
                </c:pt>
                <c:pt idx="463">
                  <c:v>-72777966.249299064</c:v>
                </c:pt>
                <c:pt idx="464">
                  <c:v>-69718320.7304506</c:v>
                </c:pt>
                <c:pt idx="465">
                  <c:v>-67005945.900762618</c:v>
                </c:pt>
                <c:pt idx="466">
                  <c:v>-64698510.799872622</c:v>
                </c:pt>
                <c:pt idx="467">
                  <c:v>-62848802.573608786</c:v>
                </c:pt>
                <c:pt idx="468">
                  <c:v>-61504261.00745438</c:v>
                </c:pt>
                <c:pt idx="469">
                  <c:v>-60706556.744832635</c:v>
                </c:pt>
                <c:pt idx="470">
                  <c:v>-60491216.460455865</c:v>
                </c:pt>
                <c:pt idx="471">
                  <c:v>-60887297.902454108</c:v>
                </c:pt>
                <c:pt idx="472">
                  <c:v>-61917117.338661313</c:v>
                </c:pt>
                <c:pt idx="473">
                  <c:v>-63596031.544990331</c:v>
                </c:pt>
                <c:pt idx="474">
                  <c:v>-65932276.060357183</c:v>
                </c:pt>
                <c:pt idx="475">
                  <c:v>-68926861.006117642</c:v>
                </c:pt>
                <c:pt idx="476">
                  <c:v>-72573525.331670493</c:v>
                </c:pt>
                <c:pt idx="477">
                  <c:v>-76858749.905003309</c:v>
                </c:pt>
                <c:pt idx="478">
                  <c:v>-81761829.420811862</c:v>
                </c:pt>
                <c:pt idx="479">
                  <c:v>-87255002.652734369</c:v>
                </c:pt>
                <c:pt idx="480">
                  <c:v>-93303640.133536071</c:v>
                </c:pt>
                <c:pt idx="481">
                  <c:v>-99866487.911055475</c:v>
                </c:pt>
                <c:pt idx="482">
                  <c:v>-106895965.60163133</c:v>
                </c:pt>
                <c:pt idx="483">
                  <c:v>-114338516.54975039</c:v>
                </c:pt>
                <c:pt idx="484">
                  <c:v>-122135007.50586608</c:v>
                </c:pt>
                <c:pt idx="485">
                  <c:v>-130221174.8566951</c:v>
                </c:pt>
                <c:pt idx="486">
                  <c:v>-138528114.08664858</c:v>
                </c:pt>
                <c:pt idx="487">
                  <c:v>-146982808.81798816</c:v>
                </c:pt>
                <c:pt idx="488">
                  <c:v>-155508695.47338277</c:v>
                </c:pt>
                <c:pt idx="489">
                  <c:v>-164026259.32996359</c:v>
                </c:pt>
                <c:pt idx="490">
                  <c:v>-172453657.4908413</c:v>
                </c:pt>
                <c:pt idx="491">
                  <c:v>-180707364.09016752</c:v>
                </c:pt>
                <c:pt idx="492">
                  <c:v>-188702832.87276214</c:v>
                </c:pt>
                <c:pt idx="493">
                  <c:v>-196355172.15042618</c:v>
                </c:pt>
                <c:pt idx="494">
                  <c:v>-203579827.03533274</c:v>
                </c:pt>
                <c:pt idx="495">
                  <c:v>-210293263.78715619</c:v>
                </c:pt>
                <c:pt idx="496">
                  <c:v>-216413651.08530959</c:v>
                </c:pt>
                <c:pt idx="497">
                  <c:v>-221861533.0510518</c:v>
                </c:pt>
                <c:pt idx="498">
                  <c:v>-226560488.89620212</c:v>
                </c:pt>
                <c:pt idx="499">
                  <c:v>-230437774.16539767</c:v>
                </c:pt>
                <c:pt idx="500">
                  <c:v>-233424938.66662532</c:v>
                </c:pt>
                <c:pt idx="501">
                  <c:v>-235458416.3491503</c:v>
                </c:pt>
                <c:pt idx="502">
                  <c:v>-236480082.58786884</c:v>
                </c:pt>
                <c:pt idx="503">
                  <c:v>-236437774.56694505</c:v>
                </c:pt>
                <c:pt idx="504">
                  <c:v>-235285770.72172061</c:v>
                </c:pt>
                <c:pt idx="505">
                  <c:v>-232985225.49431765</c:v>
                </c:pt>
                <c:pt idx="506">
                  <c:v>-229504555.98291993</c:v>
                </c:pt>
                <c:pt idx="507">
                  <c:v>-224819777.41502249</c:v>
                </c:pt>
                <c:pt idx="508">
                  <c:v>-218914784.74840581</c:v>
                </c:pt>
                <c:pt idx="509">
                  <c:v>-211781578.09746286</c:v>
                </c:pt>
                <c:pt idx="510">
                  <c:v>-203420430.09387916</c:v>
                </c:pt>
                <c:pt idx="511">
                  <c:v>-193839993.71650499</c:v>
                </c:pt>
                <c:pt idx="512">
                  <c:v>-183057349.56241447</c:v>
                </c:pt>
                <c:pt idx="513">
                  <c:v>-171097991.9763926</c:v>
                </c:pt>
                <c:pt idx="514">
                  <c:v>-157995753.90615416</c:v>
                </c:pt>
                <c:pt idx="515">
                  <c:v>-143792670.80209866</c:v>
                </c:pt>
                <c:pt idx="516">
                  <c:v>-128538784.33009154</c:v>
                </c:pt>
                <c:pt idx="517">
                  <c:v>-112291887.11021721</c:v>
                </c:pt>
                <c:pt idx="518">
                  <c:v>-95117210.130449042</c:v>
                </c:pt>
                <c:pt idx="519">
                  <c:v>-77087054.908467829</c:v>
                </c:pt>
                <c:pt idx="520">
                  <c:v>-58280372.884305529</c:v>
                </c:pt>
                <c:pt idx="521">
                  <c:v>-38782294.918055415</c:v>
                </c:pt>
                <c:pt idx="522">
                  <c:v>-18683614.137677073</c:v>
                </c:pt>
                <c:pt idx="523">
                  <c:v>1919774.2708139569</c:v>
                </c:pt>
                <c:pt idx="524">
                  <c:v>22927472.417324156</c:v>
                </c:pt>
                <c:pt idx="525">
                  <c:v>44235213.999704525</c:v>
                </c:pt>
                <c:pt idx="526">
                  <c:v>65735529.065676816</c:v>
                </c:pt>
                <c:pt idx="527">
                  <c:v>87318434.547110334</c:v>
                </c:pt>
                <c:pt idx="528">
                  <c:v>108872145.67398563</c:v>
                </c:pt>
                <c:pt idx="529">
                  <c:v>130283803.21606354</c:v>
                </c:pt>
                <c:pt idx="530">
                  <c:v>151440211.37785691</c:v>
                </c:pt>
                <c:pt idx="531">
                  <c:v>172228581.08802226</c:v>
                </c:pt>
                <c:pt idx="532">
                  <c:v>192537273.37826067</c:v>
                </c:pt>
                <c:pt idx="533">
                  <c:v>212256537.53967869</c:v>
                </c:pt>
                <c:pt idx="534">
                  <c:v>231279238.77634013</c:v>
                </c:pt>
                <c:pt idx="535">
                  <c:v>249501570.14623225</c:v>
                </c:pt>
                <c:pt idx="536">
                  <c:v>266823743.68854901</c:v>
                </c:pt>
                <c:pt idx="537">
                  <c:v>283150655.78231186</c:v>
                </c:pt>
                <c:pt idx="538">
                  <c:v>298392521.96377873</c:v>
                </c:pt>
                <c:pt idx="539">
                  <c:v>312465476.64756256</c:v>
                </c:pt>
                <c:pt idx="540">
                  <c:v>325292133.44725955</c:v>
                </c:pt>
                <c:pt idx="541">
                  <c:v>336802102.07385212</c:v>
                </c:pt>
                <c:pt idx="542">
                  <c:v>346932458.1021235</c:v>
                </c:pt>
                <c:pt idx="543">
                  <c:v>355628162.2345283</c:v>
                </c:pt>
                <c:pt idx="544">
                  <c:v>362842426.05586916</c:v>
                </c:pt>
                <c:pt idx="545">
                  <c:v>368537021.6581313</c:v>
                </c:pt>
                <c:pt idx="546">
                  <c:v>372682532.92001826</c:v>
                </c:pt>
                <c:pt idx="547">
                  <c:v>375258546.64717847</c:v>
                </c:pt>
                <c:pt idx="548">
                  <c:v>376253782.21369898</c:v>
                </c:pt>
                <c:pt idx="549">
                  <c:v>375666158.78997993</c:v>
                </c:pt>
                <c:pt idx="550">
                  <c:v>373502799.69331461</c:v>
                </c:pt>
                <c:pt idx="551">
                  <c:v>369779973.85208213</c:v>
                </c:pt>
                <c:pt idx="552">
                  <c:v>364522974.82904875</c:v>
                </c:pt>
                <c:pt idx="553">
                  <c:v>357765938.30055249</c:v>
                </c:pt>
                <c:pt idx="554">
                  <c:v>349551599.33297026</c:v>
                </c:pt>
                <c:pt idx="555">
                  <c:v>339930991.23259127</c:v>
                </c:pt>
                <c:pt idx="556">
                  <c:v>328963088.16662943</c:v>
                </c:pt>
                <c:pt idx="557">
                  <c:v>316714394.15852451</c:v>
                </c:pt>
                <c:pt idx="558">
                  <c:v>303258481.44689262</c:v>
                </c:pt>
                <c:pt idx="559">
                  <c:v>288675481.56171298</c:v>
                </c:pt>
                <c:pt idx="560">
                  <c:v>273051532.81083041</c:v>
                </c:pt>
                <c:pt idx="561">
                  <c:v>256478188.18218717</c:v>
                </c:pt>
                <c:pt idx="562">
                  <c:v>239051787.9500466</c:v>
                </c:pt>
                <c:pt idx="563">
                  <c:v>220872801.52476662</c:v>
                </c:pt>
                <c:pt idx="564">
                  <c:v>202045143.30359527</c:v>
                </c:pt>
                <c:pt idx="565">
                  <c:v>182675467.46288741</c:v>
                </c:pt>
                <c:pt idx="566">
                  <c:v>162872446.77875465</c:v>
                </c:pt>
                <c:pt idx="567">
                  <c:v>142746040.67239261</c:v>
                </c:pt>
                <c:pt idx="568">
                  <c:v>122406757.74738637</c:v>
                </c:pt>
                <c:pt idx="569">
                  <c:v>101964918.1186758</c:v>
                </c:pt>
                <c:pt idx="570">
                  <c:v>81529920.82633765</c:v>
                </c:pt>
                <c:pt idx="571">
                  <c:v>61209521.581987947</c:v>
                </c:pt>
                <c:pt idx="572">
                  <c:v>41109126.011744142</c:v>
                </c:pt>
                <c:pt idx="573">
                  <c:v>21331103.43802619</c:v>
                </c:pt>
                <c:pt idx="574">
                  <c:v>1974126.083815977</c:v>
                </c:pt>
                <c:pt idx="575">
                  <c:v>-16867461.611357957</c:v>
                </c:pt>
                <c:pt idx="576">
                  <c:v>-35104239.103113487</c:v>
                </c:pt>
                <c:pt idx="577">
                  <c:v>-52652267.082242116</c:v>
                </c:pt>
                <c:pt idx="578">
                  <c:v>-69433602.135621756</c:v>
                </c:pt>
                <c:pt idx="579">
                  <c:v>-85376765.140938386</c:v>
                </c:pt>
                <c:pt idx="580">
                  <c:v>-100417160.15458366</c:v>
                </c:pt>
                <c:pt idx="581">
                  <c:v>-114497440.92209688</c:v>
                </c:pt>
                <c:pt idx="582">
                  <c:v>-127567822.53124005</c:v>
                </c:pt>
                <c:pt idx="583">
                  <c:v>-139586336.13642919</c:v>
                </c:pt>
                <c:pt idx="584">
                  <c:v>-150519025.10670018</c:v>
                </c:pt>
                <c:pt idx="585">
                  <c:v>-160340081.38454935</c:v>
                </c:pt>
                <c:pt idx="586">
                  <c:v>-169031921.28662974</c:v>
                </c:pt>
                <c:pt idx="587">
                  <c:v>-176585200.42611212</c:v>
                </c:pt>
                <c:pt idx="588">
                  <c:v>-182998767.88721877</c:v>
                </c:pt>
                <c:pt idx="589">
                  <c:v>-188279560.23166284</c:v>
                </c:pt>
                <c:pt idx="590">
                  <c:v>-192442436.36115849</c:v>
                </c:pt>
                <c:pt idx="591">
                  <c:v>-195509954.69651601</c:v>
                </c:pt>
                <c:pt idx="592">
                  <c:v>-197512094.558873</c:v>
                </c:pt>
                <c:pt idx="593">
                  <c:v>-198485924.04919916</c:v>
                </c:pt>
                <c:pt idx="594">
                  <c:v>-198475217.11530793</c:v>
                </c:pt>
                <c:pt idx="595">
                  <c:v>-197530022.86831534</c:v>
                </c:pt>
                <c:pt idx="596">
                  <c:v>-195706190.56004664</c:v>
                </c:pt>
                <c:pt idx="597">
                  <c:v>-193064853.95673084</c:v>
                </c:pt>
                <c:pt idx="598">
                  <c:v>-189671879.1400488</c:v>
                </c:pt>
                <c:pt idx="599">
                  <c:v>-185597280.03203529</c:v>
                </c:pt>
                <c:pt idx="600">
                  <c:v>-180914606.17353162</c:v>
                </c:pt>
                <c:pt idx="601">
                  <c:v>-175700307.48509932</c:v>
                </c:pt>
                <c:pt idx="602">
                  <c:v>-170033080.90313697</c:v>
                </c:pt>
                <c:pt idx="603">
                  <c:v>-163993203.91111737</c:v>
                </c:pt>
                <c:pt idx="604">
                  <c:v>-157661860.07550108</c:v>
                </c:pt>
                <c:pt idx="605">
                  <c:v>-151120461.74733567</c:v>
                </c:pt>
                <c:pt idx="606">
                  <c:v>-144449975.10342926</c:v>
                </c:pt>
                <c:pt idx="607">
                  <c:v>-137730252.67523414</c:v>
                </c:pt>
                <c:pt idx="608">
                  <c:v>-131039378.44939132</c:v>
                </c:pt>
                <c:pt idx="609">
                  <c:v>-124453030.52176343</c:v>
                </c:pt>
                <c:pt idx="610">
                  <c:v>-118043866.14750072</c:v>
                </c:pt>
                <c:pt idx="611">
                  <c:v>-111880933.85428743</c:v>
                </c:pt>
                <c:pt idx="612">
                  <c:v>-106029117.07572837</c:v>
                </c:pt>
                <c:pt idx="613">
                  <c:v>-100548613.51842895</c:v>
                </c:pt>
                <c:pt idx="614">
                  <c:v>-95494454.201529548</c:v>
                </c:pt>
                <c:pt idx="615">
                  <c:v>-90916065.803304911</c:v>
                </c:pt>
                <c:pt idx="616">
                  <c:v>-86856879.618265778</c:v>
                </c:pt>
                <c:pt idx="617">
                  <c:v>-83353990.072385162</c:v>
                </c:pt>
                <c:pt idx="618">
                  <c:v>-80437865.366367996</c:v>
                </c:pt>
                <c:pt idx="619">
                  <c:v>-78132112.42004022</c:v>
                </c:pt>
                <c:pt idx="620">
                  <c:v>-76453297.87794745</c:v>
                </c:pt>
                <c:pt idx="621">
                  <c:v>-75410826.510191888</c:v>
                </c:pt>
                <c:pt idx="622">
                  <c:v>-75006877.906579942</c:v>
                </c:pt>
                <c:pt idx="623">
                  <c:v>-75236401.9195548</c:v>
                </c:pt>
                <c:pt idx="624">
                  <c:v>-76087172.865439773</c:v>
                </c:pt>
                <c:pt idx="625">
                  <c:v>-77539902.047557265</c:v>
                </c:pt>
                <c:pt idx="626">
                  <c:v>-79568407.722125411</c:v>
                </c:pt>
                <c:pt idx="627">
                  <c:v>-82139841.19178091</c:v>
                </c:pt>
                <c:pt idx="628">
                  <c:v>-85214967.2853771</c:v>
                </c:pt>
                <c:pt idx="629">
                  <c:v>-88748497.069534615</c:v>
                </c:pt>
                <c:pt idx="630">
                  <c:v>-92689470.240384892</c:v>
                </c:pt>
                <c:pt idx="631">
                  <c:v>-96981684.265947387</c:v>
                </c:pt>
                <c:pt idx="632">
                  <c:v>-101564166.99352168</c:v>
                </c:pt>
                <c:pt idx="633">
                  <c:v>-106371689.10493428</c:v>
                </c:pt>
                <c:pt idx="634">
                  <c:v>-111335312.49798186</c:v>
                </c:pt>
                <c:pt idx="635">
                  <c:v>-116382970.39721255</c:v>
                </c:pt>
                <c:pt idx="636">
                  <c:v>-121440074.75334254</c:v>
                </c:pt>
                <c:pt idx="637">
                  <c:v>-126430146.2799484</c:v>
                </c:pt>
                <c:pt idx="638">
                  <c:v>-131275462.30017173</c:v>
                </c:pt>
                <c:pt idx="639">
                  <c:v>-135897717.43635508</c:v>
                </c:pt>
                <c:pt idx="640">
                  <c:v>-140218692.0728364</c:v>
                </c:pt>
                <c:pt idx="641">
                  <c:v>-144160923.45734867</c:v>
                </c:pt>
                <c:pt idx="642">
                  <c:v>-147648374.28009254</c:v>
                </c:pt>
                <c:pt idx="643">
                  <c:v>-150607093.58177507</c:v>
                </c:pt>
                <c:pt idx="644">
                  <c:v>-152965864.89269182</c:v>
                </c:pt>
                <c:pt idx="645">
                  <c:v>-154656836.59384716</c:v>
                </c:pt>
                <c:pt idx="646">
                  <c:v>-155616129.61758089</c:v>
                </c:pt>
                <c:pt idx="647">
                  <c:v>-155784417.76823699</c:v>
                </c:pt>
                <c:pt idx="648">
                  <c:v>-155107476.14186525</c:v>
                </c:pt>
                <c:pt idx="649">
                  <c:v>-153536693.35635716</c:v>
                </c:pt>
                <c:pt idx="650">
                  <c:v>-151029543.56805068</c:v>
                </c:pt>
                <c:pt idx="651">
                  <c:v>-147550014.54574934</c:v>
                </c:pt>
                <c:pt idx="652">
                  <c:v>-143068988.39611024</c:v>
                </c:pt>
                <c:pt idx="653">
                  <c:v>-137564571.88307676</c:v>
                </c:pt>
                <c:pt idx="654">
                  <c:v>-131022373.65588799</c:v>
                </c:pt>
                <c:pt idx="655">
                  <c:v>-123435726.09243557</c:v>
                </c:pt>
                <c:pt idx="656">
                  <c:v>-114805849.87446001</c:v>
                </c:pt>
                <c:pt idx="657">
                  <c:v>-105141959.83524874</c:v>
                </c:pt>
                <c:pt idx="658">
                  <c:v>-94461311.055974722</c:v>
                </c:pt>
                <c:pt idx="659">
                  <c:v>-82789184.630377173</c:v>
                </c:pt>
                <c:pt idx="660">
                  <c:v>-70158812.965839773</c:v>
                </c:pt>
                <c:pt idx="661">
                  <c:v>-56611244.938752919</c:v>
                </c:pt>
                <c:pt idx="662">
                  <c:v>-42195151.670014784</c:v>
                </c:pt>
                <c:pt idx="663">
                  <c:v>-26966574.129307404</c:v>
                </c:pt>
                <c:pt idx="664">
                  <c:v>-10988614.211101696</c:v>
                </c:pt>
                <c:pt idx="665">
                  <c:v>5668928.6520338804</c:v>
                </c:pt>
                <c:pt idx="666">
                  <c:v>22929972.865455359</c:v>
                </c:pt>
                <c:pt idx="667">
                  <c:v>40712619.174482226</c:v>
                </c:pt>
                <c:pt idx="668">
                  <c:v>58929661.059983969</c:v>
                </c:pt>
                <c:pt idx="669">
                  <c:v>77489137.449340478</c:v>
                </c:pt>
                <c:pt idx="670">
                  <c:v>96294923.845011622</c:v>
                </c:pt>
                <c:pt idx="671">
                  <c:v>115247357.6817905</c:v>
                </c:pt>
                <c:pt idx="672">
                  <c:v>134243893.4632746</c:v>
                </c:pt>
                <c:pt idx="673">
                  <c:v>153179783.00013986</c:v>
                </c:pt>
                <c:pt idx="674">
                  <c:v>171948775.87906808</c:v>
                </c:pt>
                <c:pt idx="675">
                  <c:v>190443835.13322821</c:v>
                </c:pt>
                <c:pt idx="676">
                  <c:v>208557862.9641172</c:v>
                </c:pt>
                <c:pt idx="677">
                  <c:v>226184431.28131419</c:v>
                </c:pt>
                <c:pt idx="678">
                  <c:v>243218511.78190115</c:v>
                </c:pt>
                <c:pt idx="679">
                  <c:v>259557200.28530484</c:v>
                </c:pt>
                <c:pt idx="680">
                  <c:v>275100430.0721907</c:v>
                </c:pt>
                <c:pt idx="681">
                  <c:v>289751669.04755729</c:v>
                </c:pt>
                <c:pt idx="682">
                  <c:v>303418595.65783906</c:v>
                </c:pt>
                <c:pt idx="683">
                  <c:v>316013748.63882971</c:v>
                </c:pt>
                <c:pt idx="684">
                  <c:v>327455145.85452223</c:v>
                </c:pt>
                <c:pt idx="685">
                  <c:v>337666867.70519221</c:v>
                </c:pt>
                <c:pt idx="686">
                  <c:v>346579600.83463305</c:v>
                </c:pt>
                <c:pt idx="687">
                  <c:v>354131138.1495384</c:v>
                </c:pt>
                <c:pt idx="688">
                  <c:v>360266831.47657281</c:v>
                </c:pt>
                <c:pt idx="689">
                  <c:v>364939993.52232468</c:v>
                </c:pt>
                <c:pt idx="690">
                  <c:v>368112246.16569263</c:v>
                </c:pt>
                <c:pt idx="691">
                  <c:v>369753812.49855375</c:v>
                </c:pt>
                <c:pt idx="692">
                  <c:v>369843750.43602723</c:v>
                </c:pt>
                <c:pt idx="693">
                  <c:v>368370126.13926244</c:v>
                </c:pt>
                <c:pt idx="694">
                  <c:v>365330125.92837548</c:v>
                </c:pt>
                <c:pt idx="695">
                  <c:v>360730105.80770987</c:v>
                </c:pt>
                <c:pt idx="696">
                  <c:v>354585578.1767627</c:v>
                </c:pt>
                <c:pt idx="697">
                  <c:v>346921135.75456053</c:v>
                </c:pt>
                <c:pt idx="698">
                  <c:v>337770313.19965684</c:v>
                </c:pt>
                <c:pt idx="699">
                  <c:v>327175387.35890883</c:v>
                </c:pt>
                <c:pt idx="700">
                  <c:v>315187117.52245963</c:v>
                </c:pt>
                <c:pt idx="701">
                  <c:v>301864427.49664092</c:v>
                </c:pt>
                <c:pt idx="702">
                  <c:v>287274031.72759789</c:v>
                </c:pt>
                <c:pt idx="703">
                  <c:v>271490008.11328614</c:v>
                </c:pt>
                <c:pt idx="704">
                  <c:v>254593320.52703759</c:v>
                </c:pt>
                <c:pt idx="705">
                  <c:v>236671294.43938375</c:v>
                </c:pt>
                <c:pt idx="706">
                  <c:v>217817049.36353335</c:v>
                </c:pt>
                <c:pt idx="707">
                  <c:v>198128892.16136476</c:v>
                </c:pt>
                <c:pt idx="708">
                  <c:v>177709675.52871177</c:v>
                </c:pt>
                <c:pt idx="709">
                  <c:v>156666126.22902584</c:v>
                </c:pt>
                <c:pt idx="710">
                  <c:v>135108147.86135563</c:v>
                </c:pt>
                <c:pt idx="711">
                  <c:v>113148103.13039501</c:v>
                </c:pt>
                <c:pt idx="712">
                  <c:v>90900080.731794819</c:v>
                </c:pt>
                <c:pt idx="713">
                  <c:v>68479152.073934853</c:v>
                </c:pt>
                <c:pt idx="714">
                  <c:v>46000623.127132498</c:v>
                </c:pt>
                <c:pt idx="715">
                  <c:v>23579286.722321786</c:v>
                </c:pt>
                <c:pt idx="716">
                  <c:v>1328680.6133163422</c:v>
                </c:pt>
                <c:pt idx="717">
                  <c:v>-20639643.429972559</c:v>
                </c:pt>
                <c:pt idx="718">
                  <c:v>-42216834.315333247</c:v>
                </c:pt>
                <c:pt idx="719">
                  <c:v>-63297435.050203837</c:v>
                </c:pt>
                <c:pt idx="720">
                  <c:v>-83780049.993091017</c:v>
                </c:pt>
                <c:pt idx="721">
                  <c:v>-103567981.23167427</c:v>
                </c:pt>
                <c:pt idx="722">
                  <c:v>-122569829.61512496</c:v>
                </c:pt>
                <c:pt idx="723">
                  <c:v>-140700056.23098454</c:v>
                </c:pt>
                <c:pt idx="724">
                  <c:v>-157879500.41051409</c:v>
                </c:pt>
                <c:pt idx="725">
                  <c:v>-174035850.66844013</c:v>
                </c:pt>
                <c:pt idx="726">
                  <c:v>-189104065.33115408</c:v>
                </c:pt>
                <c:pt idx="727">
                  <c:v>-203026739.97907963</c:v>
                </c:pt>
                <c:pt idx="728">
                  <c:v>-215754419.22135997</c:v>
                </c:pt>
                <c:pt idx="729">
                  <c:v>-227245850.7313295</c:v>
                </c:pt>
                <c:pt idx="730">
                  <c:v>-237468179.89638814</c:v>
                </c:pt>
                <c:pt idx="731">
                  <c:v>-246397083.87275344</c:v>
                </c:pt>
                <c:pt idx="732">
                  <c:v>-254016844.28088501</c:v>
                </c:pt>
                <c:pt idx="733">
                  <c:v>-260320358.22788638</c:v>
                </c:pt>
                <c:pt idx="734">
                  <c:v>-265309087.79554403</c:v>
                </c:pt>
                <c:pt idx="735">
                  <c:v>-268992948.58353573</c:v>
                </c:pt>
                <c:pt idx="736">
                  <c:v>-271390138.34339571</c:v>
                </c:pt>
                <c:pt idx="737">
                  <c:v>-272526907.17677379</c:v>
                </c:pt>
                <c:pt idx="738">
                  <c:v>-272437271.19813406</c:v>
                </c:pt>
                <c:pt idx="739">
                  <c:v>-271162671.97416967</c:v>
                </c:pt>
                <c:pt idx="740">
                  <c:v>-268751584.44681287</c:v>
                </c:pt>
                <c:pt idx="741">
                  <c:v>-265259076.42089832</c:v>
                </c:pt>
                <c:pt idx="742">
                  <c:v>-260746323.04853141</c:v>
                </c:pt>
                <c:pt idx="743">
                  <c:v>-255280080.06743872</c:v>
                </c:pt>
                <c:pt idx="744">
                  <c:v>-248932119.84765318</c:v>
                </c:pt>
                <c:pt idx="745">
                  <c:v>-241778634.56759849</c:v>
                </c:pt>
                <c:pt idx="746">
                  <c:v>-233899611.07510003</c:v>
                </c:pt>
                <c:pt idx="747">
                  <c:v>-225378182.18923908</c:v>
                </c:pt>
                <c:pt idx="748">
                  <c:v>-216299959.36392647</c:v>
                </c:pt>
                <c:pt idx="749">
                  <c:v>-206752351.76232818</c:v>
                </c:pt>
                <c:pt idx="750">
                  <c:v>-196823876.88192928</c:v>
                </c:pt>
                <c:pt idx="751">
                  <c:v>-186603467.92241707</c:v>
                </c:pt>
                <c:pt idx="752">
                  <c:v>-176179783.10233343</c:v>
                </c:pt>
                <c:pt idx="753">
                  <c:v>-165640522.10550785</c:v>
                </c:pt>
                <c:pt idx="754">
                  <c:v>-155071754.77484745</c:v>
                </c:pt>
                <c:pt idx="755">
                  <c:v>-144557267.06961483</c:v>
                </c:pt>
                <c:pt idx="756">
                  <c:v>-134177929.16364725</c:v>
                </c:pt>
                <c:pt idx="757">
                  <c:v>-124011090.38710777</c:v>
                </c:pt>
                <c:pt idx="758">
                  <c:v>-114130005.50462964</c:v>
                </c:pt>
                <c:pt idx="759">
                  <c:v>-104603296.57969473</c:v>
                </c:pt>
                <c:pt idx="760">
                  <c:v>-95494454.400596529</c:v>
                </c:pt>
                <c:pt idx="761">
                  <c:v>-86861383.139435902</c:v>
                </c:pt>
                <c:pt idx="762">
                  <c:v>-78755991.584552497</c:v>
                </c:pt>
                <c:pt idx="763">
                  <c:v>-71223833.931086361</c:v>
                </c:pt>
                <c:pt idx="764">
                  <c:v>-64303802.736636519</c:v>
                </c:pt>
                <c:pt idx="765">
                  <c:v>-58027876.252084762</c:v>
                </c:pt>
                <c:pt idx="766">
                  <c:v>-52420921.92449066</c:v>
                </c:pt>
                <c:pt idx="767">
                  <c:v>-47500557.442684591</c:v>
                </c:pt>
                <c:pt idx="768">
                  <c:v>-43277070.2599217</c:v>
                </c:pt>
                <c:pt idx="769">
                  <c:v>-39753396.08496657</c:v>
                </c:pt>
                <c:pt idx="770">
                  <c:v>-36925156.386581123</c:v>
                </c:pt>
                <c:pt idx="771">
                  <c:v>-34780754.509888828</c:v>
                </c:pt>
                <c:pt idx="772">
                  <c:v>-33301529.559820279</c:v>
                </c:pt>
                <c:pt idx="773">
                  <c:v>-32461966.770114467</c:v>
                </c:pt>
                <c:pt idx="774">
                  <c:v>-32229962.649399325</c:v>
                </c:pt>
                <c:pt idx="775">
                  <c:v>-32567142.781894282</c:v>
                </c:pt>
                <c:pt idx="776">
                  <c:v>-33429229.762339517</c:v>
                </c:pt>
                <c:pt idx="777">
                  <c:v>-34766458.36583218</c:v>
                </c:pt>
                <c:pt idx="778">
                  <c:v>-36524034.696154922</c:v>
                </c:pt>
                <c:pt idx="779">
                  <c:v>-38642635.723580271</c:v>
                </c:pt>
                <c:pt idx="780">
                  <c:v>-41058945.317500286</c:v>
                </c:pt>
                <c:pt idx="781">
                  <c:v>-43706222.602840297</c:v>
                </c:pt>
                <c:pt idx="782">
                  <c:v>-46514898.224132285</c:v>
                </c:pt>
                <c:pt idx="783">
                  <c:v>-49413193.889167503</c:v>
                </c:pt>
                <c:pt idx="784">
                  <c:v>-52327760.3869057</c:v>
                </c:pt>
                <c:pt idx="785">
                  <c:v>-55184329.133108571</c:v>
                </c:pt>
                <c:pt idx="786">
                  <c:v>-57908372.193043426</c:v>
                </c:pt>
                <c:pt idx="787">
                  <c:v>-60425765.664350271</c:v>
                </c:pt>
                <c:pt idx="788">
                  <c:v>-62663451.275276542</c:v>
                </c:pt>
                <c:pt idx="789">
                  <c:v>-64550091.0641739</c:v>
                </c:pt>
                <c:pt idx="790">
                  <c:v>-66016710.05534561</c:v>
                </c:pt>
                <c:pt idx="791">
                  <c:v>-66997321.933671437</c:v>
                </c:pt>
                <c:pt idx="792">
                  <c:v>-67429532.845276266</c:v>
                </c:pt>
                <c:pt idx="793">
                  <c:v>-67255118.612926811</c:v>
                </c:pt>
                <c:pt idx="794">
                  <c:v>-66420570.851645</c:v>
                </c:pt>
                <c:pt idx="795">
                  <c:v>-64877607.700746559</c:v>
                </c:pt>
                <c:pt idx="796">
                  <c:v>-62583645.151495151</c:v>
                </c:pt>
                <c:pt idx="797">
                  <c:v>-59502225.242726415</c:v>
                </c:pt>
                <c:pt idx="798">
                  <c:v>-55603397.718165874</c:v>
                </c:pt>
                <c:pt idx="799">
                  <c:v>-50864052.086158976</c:v>
                </c:pt>
                <c:pt idx="800">
                  <c:v>-45268197.392707512</c:v>
                </c:pt>
                <c:pt idx="801">
                  <c:v>-38807187.409262776</c:v>
                </c:pt>
                <c:pt idx="802">
                  <c:v>-31479889.344774455</c:v>
                </c:pt>
                <c:pt idx="803">
                  <c:v>-23292794.614008188</c:v>
                </c:pt>
                <c:pt idx="804">
                  <c:v>-14260070.627983421</c:v>
                </c:pt>
                <c:pt idx="805">
                  <c:v>-4403553.0143266618</c:v>
                </c:pt>
                <c:pt idx="806">
                  <c:v>6247321.8779009283</c:v>
                </c:pt>
                <c:pt idx="807">
                  <c:v>17655643.886075377</c:v>
                </c:pt>
                <c:pt idx="808">
                  <c:v>29777214.605328918</c:v>
                </c:pt>
                <c:pt idx="809">
                  <c:v>42560790.432752192</c:v>
                </c:pt>
                <c:pt idx="810">
                  <c:v>55948381.461103514</c:v>
                </c:pt>
                <c:pt idx="811">
                  <c:v>69875604.177403122</c:v>
                </c:pt>
                <c:pt idx="812">
                  <c:v>84272085.515397117</c:v>
                </c:pt>
                <c:pt idx="813">
                  <c:v>99061915.422261417</c:v>
                </c:pt>
                <c:pt idx="814">
                  <c:v>114164144.73201682</c:v>
                </c:pt>
                <c:pt idx="815">
                  <c:v>129493324.79367314</c:v>
                </c:pt>
                <c:pt idx="816">
                  <c:v>144960084.98368737</c:v>
                </c:pt>
                <c:pt idx="817">
                  <c:v>160471743.94227746</c:v>
                </c:pt>
                <c:pt idx="818">
                  <c:v>175932950.11365697</c:v>
                </c:pt>
                <c:pt idx="819">
                  <c:v>191246346.94327828</c:v>
                </c:pt>
                <c:pt idx="820">
                  <c:v>206313257.89240116</c:v>
                </c:pt>
                <c:pt idx="821">
                  <c:v>221034386.27318546</c:v>
                </c:pt>
                <c:pt idx="822">
                  <c:v>235310524.78722766</c:v>
                </c:pt>
                <c:pt idx="823">
                  <c:v>249043269.56793165</c:v>
                </c:pt>
                <c:pt idx="824">
                  <c:v>262135733.48294747</c:v>
                </c:pt>
                <c:pt idx="825">
                  <c:v>274493253.44754094</c:v>
                </c:pt>
                <c:pt idx="826">
                  <c:v>286024086.53307158</c:v>
                </c:pt>
                <c:pt idx="827">
                  <c:v>296640089.72678399</c:v>
                </c:pt>
                <c:pt idx="828">
                  <c:v>306257378.30909431</c:v>
                </c:pt>
                <c:pt idx="829">
                  <c:v>314796957.96185893</c:v>
                </c:pt>
                <c:pt idx="830">
                  <c:v>322185325.90460074</c:v>
                </c:pt>
                <c:pt idx="831">
                  <c:v>328355036.57403463</c:v>
                </c:pt>
                <c:pt idx="832">
                  <c:v>333245227.61386395</c:v>
                </c:pt>
                <c:pt idx="833">
                  <c:v>336802102.22489291</c:v>
                </c:pt>
                <c:pt idx="834">
                  <c:v>338979364.23792779</c:v>
                </c:pt>
                <c:pt idx="835">
                  <c:v>339738602.61143869</c:v>
                </c:pt>
                <c:pt idx="836">
                  <c:v>339049622.42003447</c:v>
                </c:pt>
                <c:pt idx="837">
                  <c:v>336890719.78578061</c:v>
                </c:pt>
                <c:pt idx="838">
                  <c:v>333248898.6094451</c:v>
                </c:pt>
                <c:pt idx="839">
                  <c:v>328120027.3798939</c:v>
                </c:pt>
                <c:pt idx="840">
                  <c:v>321508934.77399158</c:v>
                </c:pt>
                <c:pt idx="841">
                  <c:v>313429443.20329332</c:v>
                </c:pt>
                <c:pt idx="842">
                  <c:v>303904339.91427588</c:v>
                </c:pt>
                <c:pt idx="843">
                  <c:v>292965285.70253026</c:v>
                </c:pt>
                <c:pt idx="844">
                  <c:v>280652661.75488949</c:v>
                </c:pt>
                <c:pt idx="845">
                  <c:v>267015355.58354765</c:v>
                </c:pt>
                <c:pt idx="846">
                  <c:v>252110487.45952445</c:v>
                </c:pt>
                <c:pt idx="847">
                  <c:v>236003079.18608516</c:v>
                </c:pt>
                <c:pt idx="848">
                  <c:v>218765667.47273326</c:v>
                </c:pt>
                <c:pt idx="849">
                  <c:v>200477864.57407039</c:v>
                </c:pt>
                <c:pt idx="850">
                  <c:v>181225869.24218291</c:v>
                </c:pt>
                <c:pt idx="851">
                  <c:v>161101931.40342066</c:v>
                </c:pt>
                <c:pt idx="852">
                  <c:v>140203774.30788377</c:v>
                </c:pt>
                <c:pt idx="853">
                  <c:v>118633978.20994833</c:v>
                </c:pt>
                <c:pt idx="854">
                  <c:v>96499329.9187904</c:v>
                </c:pt>
                <c:pt idx="855">
                  <c:v>73910142.806639016</c:v>
                </c:pt>
                <c:pt idx="856">
                  <c:v>50979552.077906743</c:v>
                </c:pt>
                <c:pt idx="857">
                  <c:v>27822790.282627143</c:v>
                </c:pt>
                <c:pt idx="858">
                  <c:v>4556448.2015201189</c:v>
                </c:pt>
                <c:pt idx="859">
                  <c:v>-18702273.663572565</c:v>
                </c:pt>
                <c:pt idx="860">
                  <c:v>-41836317.691966668</c:v>
                </c:pt>
                <c:pt idx="861">
                  <c:v>-64729520.5077952</c:v>
                </c:pt>
                <c:pt idx="862">
                  <c:v>-87267357.783261955</c:v>
                </c:pt>
                <c:pt idx="863">
                  <c:v>-109337677.20814776</c:v>
                </c:pt>
                <c:pt idx="864">
                  <c:v>-130831414.4392108</c:v>
                </c:pt>
                <c:pt idx="865">
                  <c:v>-151643286.96800193</c:v>
                </c:pt>
                <c:pt idx="866">
                  <c:v>-171672461.00746745</c:v>
                </c:pt>
                <c:pt idx="867">
                  <c:v>-190823186.69534302</c:v>
                </c:pt>
                <c:pt idx="868">
                  <c:v>-209005397.14429218</c:v>
                </c:pt>
                <c:pt idx="869">
                  <c:v>-226135267.13330227</c:v>
                </c:pt>
                <c:pt idx="870">
                  <c:v>-242135727.53006366</c:v>
                </c:pt>
                <c:pt idx="871">
                  <c:v>-256936931.85775083</c:v>
                </c:pt>
                <c:pt idx="872">
                  <c:v>-270476671.76940495</c:v>
                </c:pt>
                <c:pt idx="873">
                  <c:v>-282700738.56640822</c:v>
                </c:pt>
                <c:pt idx="874">
                  <c:v>-293563228.29158765</c:v>
                </c:pt>
                <c:pt idx="875">
                  <c:v>-303026788.33938146</c:v>
                </c:pt>
                <c:pt idx="876">
                  <c:v>-311062803.95221341</c:v>
                </c:pt>
                <c:pt idx="877">
                  <c:v>-317651523.41059464</c:v>
                </c:pt>
                <c:pt idx="878">
                  <c:v>-322782121.17128396</c:v>
                </c:pt>
                <c:pt idx="879">
                  <c:v>-326452698.65979266</c:v>
                </c:pt>
                <c:pt idx="880">
                  <c:v>-328670222.87728208</c:v>
                </c:pt>
                <c:pt idx="881">
                  <c:v>-329450403.43413997</c:v>
                </c:pt>
                <c:pt idx="882">
                  <c:v>-328817509.06987774</c:v>
                </c:pt>
                <c:pt idx="883">
                  <c:v>-326804125.15822625</c:v>
                </c:pt>
                <c:pt idx="884">
                  <c:v>-323450854.12410545</c:v>
                </c:pt>
                <c:pt idx="885">
                  <c:v>-318805961.11244196</c:v>
                </c:pt>
                <c:pt idx="886">
                  <c:v>-312924967.64450449</c:v>
                </c:pt>
                <c:pt idx="887">
                  <c:v>-305870196.37264407</c:v>
                </c:pt>
                <c:pt idx="888">
                  <c:v>-297710270.3962937</c:v>
                </c:pt>
                <c:pt idx="889">
                  <c:v>-288519570.92821997</c:v>
                </c:pt>
                <c:pt idx="890">
                  <c:v>-278377657.39793175</c:v>
                </c:pt>
                <c:pt idx="891">
                  <c:v>-267368654.3466571</c:v>
                </c:pt>
                <c:pt idx="892">
                  <c:v>-255580609.70343959</c:v>
                </c:pt>
                <c:pt idx="893">
                  <c:v>-243104829.23295876</c:v>
                </c:pt>
                <c:pt idx="894">
                  <c:v>-230035192.111184</c:v>
                </c:pt>
                <c:pt idx="895">
                  <c:v>-216467452.71372259</c:v>
                </c:pt>
                <c:pt idx="896">
                  <c:v>-202498533.79279006</c:v>
                </c:pt>
                <c:pt idx="897">
                  <c:v>-188225816.27146381</c:v>
                </c:pt>
                <c:pt idx="898">
                  <c:v>-173746430.8979125</c:v>
                </c:pt>
                <c:pt idx="899">
                  <c:v>-159156556.97754195</c:v>
                </c:pt>
                <c:pt idx="900">
                  <c:v>-144550733.33766979</c:v>
                </c:pt>
                <c:pt idx="901">
                  <c:v>-130021186.57792817</c:v>
                </c:pt>
                <c:pt idx="902">
                  <c:v>-115657181.5208693</c:v>
                </c:pt>
                <c:pt idx="903">
                  <c:v>-101544398.60226154</c:v>
                </c:pt>
                <c:pt idx="904">
                  <c:v>-87764342.730634615</c:v>
                </c:pt>
                <c:pt idx="905">
                  <c:v>-74393787.902332217</c:v>
                </c:pt>
                <c:pt idx="906">
                  <c:v>-61504261.583488464</c:v>
                </c:pt>
                <c:pt idx="907">
                  <c:v>-49161572.566010579</c:v>
                </c:pt>
                <c:pt idx="908">
                  <c:v>-37425385.673103839</c:v>
                </c:pt>
                <c:pt idx="909">
                  <c:v>-26348846.333584398</c:v>
                </c:pt>
                <c:pt idx="910">
                  <c:v>-15978257.6658611</c:v>
                </c:pt>
                <c:pt idx="911">
                  <c:v>-6352812.3148186505</c:v>
                </c:pt>
                <c:pt idx="912">
                  <c:v>2495619.1290723979</c:v>
                </c:pt>
                <c:pt idx="913">
                  <c:v>10542641.726270646</c:v>
                </c:pt>
                <c:pt idx="914">
                  <c:v>17771430.835325316</c:v>
                </c:pt>
                <c:pt idx="915">
                  <c:v>24172767.289684758</c:v>
                </c:pt>
                <c:pt idx="916">
                  <c:v>29745013.030604914</c:v>
                </c:pt>
                <c:pt idx="917">
                  <c:v>34494027.570216939</c:v>
                </c:pt>
                <c:pt idx="918">
                  <c:v>38433026.103246883</c:v>
                </c:pt>
                <c:pt idx="919">
                  <c:v>41582380.523835927</c:v>
                </c:pt>
                <c:pt idx="920">
                  <c:v>43969365.032129526</c:v>
                </c:pt>
                <c:pt idx="921">
                  <c:v>45627848.430613369</c:v>
                </c:pt>
                <c:pt idx="922">
                  <c:v>46597935.609479189</c:v>
                </c:pt>
                <c:pt idx="923">
                  <c:v>46925561.100645393</c:v>
                </c:pt>
                <c:pt idx="924">
                  <c:v>46662037.938606486</c:v>
                </c:pt>
                <c:pt idx="925">
                  <c:v>45863565.400382534</c:v>
                </c:pt>
                <c:pt idx="926">
                  <c:v>44590699.504003718</c:v>
                </c:pt>
                <c:pt idx="927">
                  <c:v>42907790.422914445</c:v>
                </c:pt>
                <c:pt idx="928">
                  <c:v>40882391.220357552</c:v>
                </c:pt>
                <c:pt idx="929">
                  <c:v>38584642.521366879</c:v>
                </c:pt>
                <c:pt idx="930">
                  <c:v>36086637.918877788</c:v>
                </c:pt>
                <c:pt idx="931">
                  <c:v>33461775.053328663</c:v>
                </c:pt>
                <c:pt idx="932">
                  <c:v>30784097.410918515</c:v>
                </c:pt>
                <c:pt idx="933">
                  <c:v>28127631.953620482</c:v>
                </c:pt>
                <c:pt idx="934">
                  <c:v>25565727.723629192</c:v>
                </c:pt>
                <c:pt idx="935">
                  <c:v>23170400.555923693</c:v>
                </c:pt>
                <c:pt idx="936">
                  <c:v>21011688.985128619</c:v>
                </c:pt>
                <c:pt idx="937">
                  <c:v>19157026.347208515</c:v>
                </c:pt>
                <c:pt idx="938">
                  <c:v>17670633.953385159</c:v>
                </c:pt>
                <c:pt idx="939">
                  <c:v>16612940.053907871</c:v>
                </c:pt>
                <c:pt idx="940">
                  <c:v>16040029.114181086</c:v>
                </c:pt>
                <c:pt idx="941">
                  <c:v>16003125.696679443</c:v>
                </c:pt>
                <c:pt idx="942">
                  <c:v>16548116.98072736</c:v>
                </c:pt>
                <c:pt idx="943">
                  <c:v>17715117.660629302</c:v>
                </c:pt>
                <c:pt idx="944">
                  <c:v>19538080.642889023</c:v>
                </c:pt>
                <c:pt idx="945">
                  <c:v>22044456.617775083</c:v>
                </c:pt>
                <c:pt idx="946">
                  <c:v>25254905.211836129</c:v>
                </c:pt>
                <c:pt idx="947">
                  <c:v>29183060.038889915</c:v>
                </c:pt>
                <c:pt idx="948">
                  <c:v>33835349.560394526</c:v>
                </c:pt>
                <c:pt idx="949">
                  <c:v>39210875.244991124</c:v>
                </c:pt>
                <c:pt idx="950">
                  <c:v>45301348.084516555</c:v>
                </c:pt>
                <c:pt idx="951">
                  <c:v>52091084.083138734</c:v>
                </c:pt>
                <c:pt idx="952">
                  <c:v>59557058.890753299</c:v>
                </c:pt>
                <c:pt idx="953">
                  <c:v>67669021.304707587</c:v>
                </c:pt>
                <c:pt idx="954">
                  <c:v>76389664.918621957</c:v>
                </c:pt>
                <c:pt idx="955">
                  <c:v>85674856.756871536</c:v>
                </c:pt>
                <c:pt idx="956">
                  <c:v>95473921.301456079</c:v>
                </c:pt>
                <c:pt idx="957">
                  <c:v>105729977.89773679</c:v>
                </c:pt>
                <c:pt idx="958">
                  <c:v>116380329.11999258</c:v>
                </c:pt>
                <c:pt idx="959">
                  <c:v>127356897.28996494</c:v>
                </c:pt>
                <c:pt idx="960">
                  <c:v>138586705.97441545</c:v>
                </c:pt>
                <c:pt idx="961">
                  <c:v>149992402.94395345</c:v>
                </c:pt>
                <c:pt idx="962">
                  <c:v>161492820.75756934</c:v>
                </c:pt>
                <c:pt idx="963">
                  <c:v>173003570.84780982</c:v>
                </c:pt>
                <c:pt idx="964">
                  <c:v>184437666.72251779</c:v>
                </c:pt>
                <c:pt idx="965">
                  <c:v>195706171.67247704</c:v>
                </c:pt>
                <c:pt idx="966">
                  <c:v>206718866.18184528</c:v>
                </c:pt>
                <c:pt idx="967">
                  <c:v>217384930.08138293</c:v>
                </c:pt>
                <c:pt idx="968">
                  <c:v>227613634.36435342</c:v>
                </c:pt>
                <c:pt idx="969">
                  <c:v>237315037.50257042</c:v>
                </c:pt>
                <c:pt idx="970">
                  <c:v>246400681.0558565</c:v>
                </c:pt>
                <c:pt idx="971">
                  <c:v>254784279.36277029</c:v>
                </c:pt>
                <c:pt idx="972">
                  <c:v>262382398.13365266</c:v>
                </c:pt>
                <c:pt idx="973">
                  <c:v>269115116.83879006</c:v>
                </c:pt>
                <c:pt idx="974">
                  <c:v>274906669.89420909</c:v>
                </c:pt>
                <c:pt idx="975">
                  <c:v>279686061.79453027</c:v>
                </c:pt>
                <c:pt idx="976">
                  <c:v>283387651.52535117</c:v>
                </c:pt>
                <c:pt idx="977">
                  <c:v>285951701.80546248</c:v>
                </c:pt>
                <c:pt idx="978">
                  <c:v>287324888.96024013</c:v>
                </c:pt>
                <c:pt idx="979">
                  <c:v>287460769.509951</c:v>
                </c:pt>
                <c:pt idx="980">
                  <c:v>286320199.86840093</c:v>
                </c:pt>
                <c:pt idx="981">
                  <c:v>283871705.88604438</c:v>
                </c:pt>
                <c:pt idx="982">
                  <c:v>280091799.33486295</c:v>
                </c:pt>
                <c:pt idx="983">
                  <c:v>274965238.81739074</c:v>
                </c:pt>
                <c:pt idx="984">
                  <c:v>268485232.98626018</c:v>
                </c:pt>
                <c:pt idx="985">
                  <c:v>260653584.38076079</c:v>
                </c:pt>
                <c:pt idx="986">
                  <c:v>251480772.61988226</c:v>
                </c:pt>
                <c:pt idx="987">
                  <c:v>240985976.13406831</c:v>
                </c:pt>
                <c:pt idx="988">
                  <c:v>229197032.06713316</c:v>
                </c:pt>
                <c:pt idx="989">
                  <c:v>216150334.43217528</c:v>
                </c:pt>
                <c:pt idx="990">
                  <c:v>201890671.05753815</c:v>
                </c:pt>
                <c:pt idx="991">
                  <c:v>186471000.30756342</c:v>
                </c:pt>
                <c:pt idx="992">
                  <c:v>169952169.00475585</c:v>
                </c:pt>
                <c:pt idx="993">
                  <c:v>152402573.41176373</c:v>
                </c:pt>
                <c:pt idx="994">
                  <c:v>133897765.55008301</c:v>
                </c:pt>
                <c:pt idx="995">
                  <c:v>114520007.53453131</c:v>
                </c:pt>
                <c:pt idx="996">
                  <c:v>94357776.985327572</c:v>
                </c:pt>
                <c:pt idx="997">
                  <c:v>73505226.940249145</c:v>
                </c:pt>
                <c:pt idx="998">
                  <c:v>52061604.025085263</c:v>
                </c:pt>
                <c:pt idx="999">
                  <c:v>30130628.949125517</c:v>
                </c:pt>
                <c:pt idx="1000">
                  <c:v>7819843.6712216586</c:v>
                </c:pt>
                <c:pt idx="1001">
                  <c:v>-14760070.170817636</c:v>
                </c:pt>
                <c:pt idx="1002">
                  <c:v>-37495996.761062399</c:v>
                </c:pt>
                <c:pt idx="1003">
                  <c:v>-60273110.551486462</c:v>
                </c:pt>
                <c:pt idx="1004">
                  <c:v>-82975614.525945991</c:v>
                </c:pt>
                <c:pt idx="1005">
                  <c:v>-105487487.05014828</c:v>
                </c:pt>
                <c:pt idx="1006">
                  <c:v>-127693232.0091656</c:v>
                </c:pt>
                <c:pt idx="1007">
                  <c:v>-149478626.906313</c:v>
                </c:pt>
                <c:pt idx="1008">
                  <c:v>-170731463.60842955</c:v>
                </c:pt>
                <c:pt idx="1009">
                  <c:v>-191342276.47270617</c:v>
                </c:pt>
                <c:pt idx="1010">
                  <c:v>-211205052.67882633</c:v>
                </c:pt>
                <c:pt idx="1011">
                  <c:v>-230217919.71668541</c:v>
                </c:pt>
                <c:pt idx="1012">
                  <c:v>-248283805.14340052</c:v>
                </c:pt>
                <c:pt idx="1013">
                  <c:v>-265311063.92252052</c:v>
                </c:pt>
                <c:pt idx="1014">
                  <c:v>-281214068.89183247</c:v>
                </c:pt>
                <c:pt idx="1015">
                  <c:v>-295913760.17222154</c:v>
                </c:pt>
                <c:pt idx="1016">
                  <c:v>-309338149.62671697</c:v>
                </c:pt>
                <c:pt idx="1017">
                  <c:v>-321422776.80397516</c:v>
                </c:pt>
                <c:pt idx="1018">
                  <c:v>-332111113.1516099</c:v>
                </c:pt>
                <c:pt idx="1019">
                  <c:v>-341354911.6594044</c:v>
                </c:pt>
                <c:pt idx="1020">
                  <c:v>-349114499.48777211</c:v>
                </c:pt>
                <c:pt idx="1021">
                  <c:v>-355359011.5499596</c:v>
                </c:pt>
                <c:pt idx="1022">
                  <c:v>-360066563.44437718</c:v>
                </c:pt>
                <c:pt idx="1023">
                  <c:v>-363224362.5729332</c:v>
                </c:pt>
                <c:pt idx="1024">
                  <c:v>-364828756.72912788</c:v>
                </c:pt>
                <c:pt idx="1025">
                  <c:v>-364885219.89261425</c:v>
                </c:pt>
                <c:pt idx="1026">
                  <c:v>-363408275.42162389</c:v>
                </c:pt>
                <c:pt idx="1027">
                  <c:v>-360421357.28778136</c:v>
                </c:pt>
                <c:pt idx="1028">
                  <c:v>-355956610.44598174</c:v>
                </c:pt>
                <c:pt idx="1029">
                  <c:v>-350054631.87196487</c:v>
                </c:pt>
                <c:pt idx="1030">
                  <c:v>-342764154.22870243</c:v>
                </c:pt>
                <c:pt idx="1031">
                  <c:v>-334141674.53658801</c:v>
                </c:pt>
                <c:pt idx="1032">
                  <c:v>-324251030.61864352</c:v>
                </c:pt>
                <c:pt idx="1033">
                  <c:v>-313162928.46761179</c:v>
                </c:pt>
                <c:pt idx="1034">
                  <c:v>-300954424.03414553</c:v>
                </c:pt>
                <c:pt idx="1035">
                  <c:v>-287708363.26173085</c:v>
                </c:pt>
                <c:pt idx="1036">
                  <c:v>-273512784.49211484</c:v>
                </c:pt>
                <c:pt idx="1037">
                  <c:v>-258460287.63265049</c:v>
                </c:pt>
                <c:pt idx="1038">
                  <c:v>-242647374.71217576</c:v>
                </c:pt>
                <c:pt idx="1039">
                  <c:v>-226173766.65307915</c:v>
                </c:pt>
                <c:pt idx="1040">
                  <c:v>-209141701.25261942</c:v>
                </c:pt>
                <c:pt idx="1041">
                  <c:v>-191655217.49514484</c:v>
                </c:pt>
                <c:pt idx="1042">
                  <c:v>-173819431.40767941</c:v>
                </c:pt>
                <c:pt idx="1043">
                  <c:v>-155739808.72375256</c:v>
                </c:pt>
                <c:pt idx="1044">
                  <c:v>-137521439.63398093</c:v>
                </c:pt>
                <c:pt idx="1045">
                  <c:v>-119268320.87668481</c:v>
                </c:pt>
                <c:pt idx="1046">
                  <c:v>-101082650.35794567</c:v>
                </c:pt>
                <c:pt idx="1047">
                  <c:v>-83064139.388476849</c:v>
                </c:pt>
                <c:pt idx="1048">
                  <c:v>-65309347.485263631</c:v>
                </c:pt>
                <c:pt idx="1049">
                  <c:v>-47911044.510178894</c:v>
                </c:pt>
                <c:pt idx="1050">
                  <c:v>-30957604.707020968</c:v>
                </c:pt>
                <c:pt idx="1051">
                  <c:v>-14532436.954222649</c:v>
                </c:pt>
                <c:pt idx="1052">
                  <c:v>1286544.725323379</c:v>
                </c:pt>
                <c:pt idx="1053">
                  <c:v>16427406.661237121</c:v>
                </c:pt>
                <c:pt idx="1054">
                  <c:v>30824633.635962933</c:v>
                </c:pt>
                <c:pt idx="1055">
                  <c:v>44419516.542413205</c:v>
                </c:pt>
                <c:pt idx="1056">
                  <c:v>57160486.932472944</c:v>
                </c:pt>
                <c:pt idx="1057">
                  <c:v>69003396.188816845</c:v>
                </c:pt>
                <c:pt idx="1058">
                  <c:v>79911737.467704698</c:v>
                </c:pt>
                <c:pt idx="1059">
                  <c:v>89856808.988931522</c:v>
                </c:pt>
                <c:pt idx="1060">
                  <c:v>98817817.687692612</c:v>
                </c:pt>
                <c:pt idx="1061">
                  <c:v>106781922.68853559</c:v>
                </c:pt>
                <c:pt idx="1062">
                  <c:v>113744218.51050505</c:v>
                </c:pt>
                <c:pt idx="1063">
                  <c:v>119707658.36170688</c:v>
                </c:pt>
                <c:pt idx="1064">
                  <c:v>124682918.3275024</c:v>
                </c:pt>
                <c:pt idx="1065">
                  <c:v>128688203.69607525</c:v>
                </c:pt>
                <c:pt idx="1066">
                  <c:v>131748999.09494095</c:v>
                </c:pt>
                <c:pt idx="1067">
                  <c:v>133897764.52890527</c:v>
                </c:pt>
                <c:pt idx="1068">
                  <c:v>135173579.81092995</c:v>
                </c:pt>
                <c:pt idx="1069">
                  <c:v>135621740.25938219</c:v>
                </c:pt>
                <c:pt idx="1070">
                  <c:v>135293306.89533645</c:v>
                </c:pt>
                <c:pt idx="1071">
                  <c:v>134244614.70943815</c:v>
                </c:pt>
                <c:pt idx="1072">
                  <c:v>132536742.87663773</c:v>
                </c:pt>
                <c:pt idx="1073">
                  <c:v>130234951.07678366</c:v>
                </c:pt>
                <c:pt idx="1074">
                  <c:v>127408086.32741871</c:v>
                </c:pt>
                <c:pt idx="1075">
                  <c:v>124127964.95038524</c:v>
                </c:pt>
                <c:pt idx="1076">
                  <c:v>120468734.47440408</c:v>
                </c:pt>
                <c:pt idx="1077">
                  <c:v>116506220.42032607</c:v>
                </c:pt>
                <c:pt idx="1078">
                  <c:v>112317263.02319948</c:v>
                </c:pt>
                <c:pt idx="1079">
                  <c:v>107979049.01486677</c:v>
                </c:pt>
                <c:pt idx="1080">
                  <c:v>103568443.62199402</c:v>
                </c:pt>
                <c:pt idx="1081">
                  <c:v>99161327.927027345</c:v>
                </c:pt>
                <c:pt idx="1082">
                  <c:v>94831946.693628341</c:v>
                </c:pt>
                <c:pt idx="1083">
                  <c:v>90652271.674032122</c:v>
                </c:pt>
                <c:pt idx="1084">
                  <c:v>86691385.294069633</c:v>
                </c:pt>
                <c:pt idx="1085">
                  <c:v>83014889.453373432</c:v>
                </c:pt>
                <c:pt idx="1086">
                  <c:v>79684343.984489143</c:v>
                </c:pt>
                <c:pt idx="1087">
                  <c:v>76756739.086937293</c:v>
                </c:pt>
                <c:pt idx="1088">
                  <c:v>74284005.792253003</c:v>
                </c:pt>
                <c:pt idx="1089">
                  <c:v>72312568.225685433</c:v>
                </c:pt>
                <c:pt idx="1090">
                  <c:v>70882941.1117163</c:v>
                </c:pt>
                <c:pt idx="1091">
                  <c:v>70029375.626235723</c:v>
                </c:pt>
                <c:pt idx="1092">
                  <c:v>69779556.330664754</c:v>
                </c:pt>
                <c:pt idx="1093">
                  <c:v>70154351.535274118</c:v>
                </c:pt>
                <c:pt idx="1094">
                  <c:v>71167619.033318043</c:v>
                </c:pt>
                <c:pt idx="1095">
                  <c:v>72826068.727398157</c:v>
                </c:pt>
                <c:pt idx="1096">
                  <c:v>75129183.237831175</c:v>
                </c:pt>
                <c:pt idx="1097">
                  <c:v>78069197.142934531</c:v>
                </c:pt>
                <c:pt idx="1098">
                  <c:v>81631135.056340426</c:v>
                </c:pt>
                <c:pt idx="1099">
                  <c:v>85792908.300019562</c:v>
                </c:pt>
                <c:pt idx="1100">
                  <c:v>90525469.486970544</c:v>
                </c:pt>
                <c:pt idx="1101">
                  <c:v>95793023.887819275</c:v>
                </c:pt>
                <c:pt idx="1102">
                  <c:v>101553296.02415933</c:v>
                </c:pt>
                <c:pt idx="1103">
                  <c:v>107757849.51156281</c:v>
                </c:pt>
                <c:pt idx="1104">
                  <c:v>114352457.76993352</c:v>
                </c:pt>
                <c:pt idx="1105">
                  <c:v>121277522.83128478</c:v>
                </c:pt>
                <c:pt idx="1106">
                  <c:v>128468539.10799657</c:v>
                </c:pt>
                <c:pt idx="1107">
                  <c:v>135856598.64087611</c:v>
                </c:pt>
                <c:pt idx="1108">
                  <c:v>143368934.0284884</c:v>
                </c:pt>
                <c:pt idx="1109">
                  <c:v>150929494.94960529</c:v>
                </c:pt>
                <c:pt idx="1110">
                  <c:v>158459553.93141657</c:v>
                </c:pt>
                <c:pt idx="1111">
                  <c:v>165878336.78929451</c:v>
                </c:pt>
                <c:pt idx="1112">
                  <c:v>173103672.97108752</c:v>
                </c:pt>
                <c:pt idx="1113">
                  <c:v>180052660.88165647</c:v>
                </c:pt>
                <c:pt idx="1114">
                  <c:v>186642343.14269787</c:v>
                </c:pt>
                <c:pt idx="1115">
                  <c:v>192790386.6599277</c:v>
                </c:pt>
                <c:pt idx="1116">
                  <c:v>198415762.32490522</c:v>
                </c:pt>
                <c:pt idx="1117">
                  <c:v>203439419.17257959</c:v>
                </c:pt>
                <c:pt idx="1118">
                  <c:v>207784947.84809905</c:v>
                </c:pt>
                <c:pt idx="1119">
                  <c:v>211379228.30730504</c:v>
                </c:pt>
                <c:pt idx="1120">
                  <c:v>214153056.78413391</c:v>
                </c:pt>
                <c:pt idx="1121">
                  <c:v>216041747.20408249</c:v>
                </c:pt>
                <c:pt idx="1122">
                  <c:v>216985702.40489042</c:v>
                </c:pt>
                <c:pt idx="1123">
                  <c:v>216930950.74232665</c:v>
                </c:pt>
                <c:pt idx="1124">
                  <c:v>215829643.90884012</c:v>
                </c:pt>
                <c:pt idx="1125">
                  <c:v>213640512.07401854</c:v>
                </c:pt>
                <c:pt idx="1126">
                  <c:v>210329272.76621878</c:v>
                </c:pt>
                <c:pt idx="1127">
                  <c:v>205868990.25210059</c:v>
                </c:pt>
                <c:pt idx="1128">
                  <c:v>200240382.53263265</c:v>
                </c:pt>
                <c:pt idx="1129">
                  <c:v>193432073.45776498</c:v>
                </c:pt>
                <c:pt idx="1130">
                  <c:v>185440787.86455661</c:v>
                </c:pt>
                <c:pt idx="1131">
                  <c:v>176271488.06212711</c:v>
                </c:pt>
                <c:pt idx="1132">
                  <c:v>165937450.4182823</c:v>
                </c:pt>
                <c:pt idx="1133">
                  <c:v>154460281.24385172</c:v>
                </c:pt>
                <c:pt idx="1134">
                  <c:v>141869871.61841521</c:v>
                </c:pt>
                <c:pt idx="1135">
                  <c:v>128204291.25186737</c:v>
                </c:pt>
                <c:pt idx="1136">
                  <c:v>113509621.92684676</c:v>
                </c:pt>
                <c:pt idx="1137">
                  <c:v>97839731.514101863</c:v>
                </c:pt>
                <c:pt idx="1138">
                  <c:v>81255989.99306877</c:v>
                </c:pt>
                <c:pt idx="1139">
                  <c:v>63826929.340040028</c:v>
                </c:pt>
                <c:pt idx="1140">
                  <c:v>45627849.563119225</c:v>
                </c:pt>
                <c:pt idx="1141">
                  <c:v>26740373.563607529</c:v>
                </c:pt>
                <c:pt idx="1142">
                  <c:v>7251953.8845396638</c:v>
                </c:pt>
                <c:pt idx="1143">
                  <c:v>-12744665.233938575</c:v>
                </c:pt>
                <c:pt idx="1144">
                  <c:v>-33152026.738606766</c:v>
                </c:pt>
                <c:pt idx="1145">
                  <c:v>-53868576.526065588</c:v>
                </c:pt>
                <c:pt idx="1146">
                  <c:v>-74789311.746753588</c:v>
                </c:pt>
                <c:pt idx="1147">
                  <c:v>-95806457.06680572</c:v>
                </c:pt>
                <c:pt idx="1148">
                  <c:v>-116810164.09241524</c:v>
                </c:pt>
                <c:pt idx="1149">
                  <c:v>-137689228.98436251</c:v>
                </c:pt>
                <c:pt idx="1150">
                  <c:v>-158331823.14975768</c:v>
                </c:pt>
                <c:pt idx="1151">
                  <c:v>-178626231.79486665</c:v>
                </c:pt>
                <c:pt idx="1152">
                  <c:v>-198461595.05792195</c:v>
                </c:pt>
                <c:pt idx="1153">
                  <c:v>-217728646.41456515</c:v>
                </c:pt>
                <c:pt idx="1154">
                  <c:v>-236320443.06122643</c:v>
                </c:pt>
                <c:pt idx="1155">
                  <c:v>-254133083.03324866</c:v>
                </c:pt>
                <c:pt idx="1156">
                  <c:v>-271066403.90454501</c:v>
                </c:pt>
                <c:pt idx="1157">
                  <c:v>-287024658.04336172</c:v>
                </c:pt>
                <c:pt idx="1158">
                  <c:v>-301917159.5634526</c:v>
                </c:pt>
                <c:pt idx="1159">
                  <c:v>-315658898.31033403</c:v>
                </c:pt>
                <c:pt idx="1160">
                  <c:v>-328171116.45694149</c:v>
                </c:pt>
                <c:pt idx="1161">
                  <c:v>-339381843.55014652</c:v>
                </c:pt>
                <c:pt idx="1162">
                  <c:v>-349226386.14729601</c:v>
                </c:pt>
                <c:pt idx="1163">
                  <c:v>-357647768.50801575</c:v>
                </c:pt>
                <c:pt idx="1164">
                  <c:v>-364597121.15857565</c:v>
                </c:pt>
                <c:pt idx="1165">
                  <c:v>-370034014.52157104</c:v>
                </c:pt>
                <c:pt idx="1166">
                  <c:v>-373926735.19976604</c:v>
                </c:pt>
                <c:pt idx="1167">
                  <c:v>-376252502.91676903</c:v>
                </c:pt>
                <c:pt idx="1168">
                  <c:v>-376997626.54571468</c:v>
                </c:pt>
                <c:pt idx="1169">
                  <c:v>-376157598.09717607</c:v>
                </c:pt>
                <c:pt idx="1170">
                  <c:v>-373737123.98587537</c:v>
                </c:pt>
                <c:pt idx="1171">
                  <c:v>-369750093.34911335</c:v>
                </c:pt>
                <c:pt idx="1172">
                  <c:v>-364219483.64486551</c:v>
                </c:pt>
                <c:pt idx="1173">
                  <c:v>-357177204.21083987</c:v>
                </c:pt>
                <c:pt idx="1174">
                  <c:v>-348663878.91413748</c:v>
                </c:pt>
                <c:pt idx="1175">
                  <c:v>-338728569.46119541</c:v>
                </c:pt>
                <c:pt idx="1176">
                  <c:v>-327428441.36619246</c:v>
                </c:pt>
                <c:pt idx="1177">
                  <c:v>-314828374.98991185</c:v>
                </c:pt>
                <c:pt idx="1178">
                  <c:v>-301000524.45713621</c:v>
                </c:pt>
                <c:pt idx="1179">
                  <c:v>-286023827.6360935</c:v>
                </c:pt>
                <c:pt idx="1180">
                  <c:v>-269983470.71551573</c:v>
                </c:pt>
                <c:pt idx="1181">
                  <c:v>-252970311.24093604</c:v>
                </c:pt>
                <c:pt idx="1182">
                  <c:v>-235080263.76953191</c:v>
                </c:pt>
                <c:pt idx="1183">
                  <c:v>-216413652.5699515</c:v>
                </c:pt>
                <c:pt idx="1184">
                  <c:v>-197074536.02816871</c:v>
                </c:pt>
                <c:pt idx="1185">
                  <c:v>-177170007.62078688</c:v>
                </c:pt>
                <c:pt idx="1186">
                  <c:v>-156809478.48188955</c:v>
                </c:pt>
                <c:pt idx="1187">
                  <c:v>-136103946.7173132</c:v>
                </c:pt>
                <c:pt idx="1188">
                  <c:v>-115165258.7101656</c:v>
                </c:pt>
                <c:pt idx="1189">
                  <c:v>-94105367.712889075</c:v>
                </c:pt>
                <c:pt idx="1190">
                  <c:v>-73035595.033796802</c:v>
                </c:pt>
                <c:pt idx="1191">
                  <c:v>-52065899.099725664</c:v>
                </c:pt>
                <c:pt idx="1192">
                  <c:v>-31304157.611449644</c:v>
                </c:pt>
                <c:pt idx="1193">
                  <c:v>-10855467.905287892</c:v>
                </c:pt>
                <c:pt idx="1194">
                  <c:v>9178529.5063083917</c:v>
                </c:pt>
                <c:pt idx="1195">
                  <c:v>28700299.419439346</c:v>
                </c:pt>
                <c:pt idx="1196">
                  <c:v>47617027.865052238</c:v>
                </c:pt>
                <c:pt idx="1197">
                  <c:v>65841201.138769604</c:v>
                </c:pt>
                <c:pt idx="1198">
                  <c:v>83291143.873397678</c:v>
                </c:pt>
                <c:pt idx="1199">
                  <c:v>99891512.4000763</c:v>
                </c:pt>
                <c:pt idx="1200">
                  <c:v>115573739.97820202</c:v>
                </c:pt>
                <c:pt idx="1201">
                  <c:v>130276430.83314779</c:v>
                </c:pt>
                <c:pt idx="1202">
                  <c:v>143945700.32203987</c:v>
                </c:pt>
                <c:pt idx="1203">
                  <c:v>156535458.94825116</c:v>
                </c:pt>
                <c:pt idx="1204">
                  <c:v>168007638.36216968</c:v>
                </c:pt>
                <c:pt idx="1205">
                  <c:v>178332357.91593134</c:v>
                </c:pt>
                <c:pt idx="1206">
                  <c:v>187488030.78005093</c:v>
                </c:pt>
                <c:pt idx="1207">
                  <c:v>195461409.07697079</c:v>
                </c:pt>
                <c:pt idx="1208">
                  <c:v>202247567.93716162</c:v>
                </c:pt>
                <c:pt idx="1209">
                  <c:v>207849828.834225</c:v>
                </c:pt>
                <c:pt idx="1210">
                  <c:v>212279623.00312185</c:v>
                </c:pt>
                <c:pt idx="1211">
                  <c:v>215556296.1868794</c:v>
                </c:pt>
                <c:pt idx="1212">
                  <c:v>217706856.38864902</c:v>
                </c:pt>
                <c:pt idx="1213">
                  <c:v>218765666.72460464</c:v>
                </c:pt>
                <c:pt idx="1214">
                  <c:v>218774085.87580311</c:v>
                </c:pt>
                <c:pt idx="1215">
                  <c:v>217780059.02079055</c:v>
                </c:pt>
                <c:pt idx="1216">
                  <c:v>215837662.49261093</c:v>
                </c:pt>
                <c:pt idx="1217">
                  <c:v>213006605.74127692</c:v>
                </c:pt>
                <c:pt idx="1218">
                  <c:v>209351694.49321711</c:v>
                </c:pt>
                <c:pt idx="1219">
                  <c:v>204942259.28042924</c:v>
                </c:pt>
                <c:pt idx="1220">
                  <c:v>199851553.7619766</c:v>
                </c:pt>
                <c:pt idx="1221">
                  <c:v>194156127.47722763</c:v>
                </c:pt>
                <c:pt idx="1222">
                  <c:v>187935177.85226697</c:v>
                </c:pt>
                <c:pt idx="1223">
                  <c:v>181269886.42686799</c:v>
                </c:pt>
                <c:pt idx="1224">
                  <c:v>174242744.37824497</c:v>
                </c:pt>
                <c:pt idx="1225">
                  <c:v>166936872.48871186</c:v>
                </c:pt>
                <c:pt idx="1226">
                  <c:v>159435340.73685095</c:v>
                </c:pt>
                <c:pt idx="1227">
                  <c:v>151820492.6856395</c:v>
                </c:pt>
                <c:pt idx="1228">
                  <c:v>144173279.79617888</c:v>
                </c:pt>
                <c:pt idx="1229">
                  <c:v>136572610.71275213</c:v>
                </c:pt>
                <c:pt idx="1230">
                  <c:v>129094720.44426489</c:v>
                </c:pt>
                <c:pt idx="1231">
                  <c:v>121812564.20988837</c:v>
                </c:pt>
                <c:pt idx="1232">
                  <c:v>114795240.52391914</c:v>
                </c:pt>
                <c:pt idx="1233">
                  <c:v>108107447.86803408</c:v>
                </c:pt>
                <c:pt idx="1234">
                  <c:v>101808979.03992422</c:v>
                </c:pt>
                <c:pt idx="1235">
                  <c:v>95954256.977685094</c:v>
                </c:pt>
                <c:pt idx="1236">
                  <c:v>90591915.541490287</c:v>
                </c:pt>
                <c:pt idx="1237">
                  <c:v>85764428.390352637</c:v>
                </c:pt>
                <c:pt idx="1238">
                  <c:v>81507788.724753886</c:v>
                </c:pt>
                <c:pt idx="1239">
                  <c:v>77851242.278336644</c:v>
                </c:pt>
                <c:pt idx="1240">
                  <c:v>74817075.536597848</c:v>
                </c:pt>
                <c:pt idx="1241">
                  <c:v>72420460.740619749</c:v>
                </c:pt>
                <c:pt idx="1242">
                  <c:v>70669358.802457809</c:v>
                </c:pt>
                <c:pt idx="1243">
                  <c:v>69564480.81908989</c:v>
                </c:pt>
                <c:pt idx="1244">
                  <c:v>69099308.427104115</c:v>
                </c:pt>
                <c:pt idx="1245">
                  <c:v>69260172.793855369</c:v>
                </c:pt>
                <c:pt idx="1246">
                  <c:v>70026391.596018553</c:v>
                </c:pt>
                <c:pt idx="1247">
                  <c:v>71370462.89658916</c:v>
                </c:pt>
                <c:pt idx="1248">
                  <c:v>73258314.399729177</c:v>
                </c:pt>
                <c:pt idx="1249">
                  <c:v>75649606.142638519</c:v>
                </c:pt>
                <c:pt idx="1250">
                  <c:v>78498084.277983725</c:v>
                </c:pt>
                <c:pt idx="1251">
                  <c:v>81751983.212358907</c:v>
                </c:pt>
                <c:pt idx="1252">
                  <c:v>85354472.99868542</c:v>
                </c:pt>
                <c:pt idx="1253">
                  <c:v>89244148.536113381</c:v>
                </c:pt>
                <c:pt idx="1254">
                  <c:v>93355556.812444597</c:v>
                </c:pt>
                <c:pt idx="1255">
                  <c:v>97619758.133725077</c:v>
                </c:pt>
                <c:pt idx="1256">
                  <c:v>101964917.02561402</c:v>
                </c:pt>
                <c:pt idx="1257">
                  <c:v>106316918.26343036</c:v>
                </c:pt>
                <c:pt idx="1258">
                  <c:v>110600003.2939536</c:v>
                </c:pt>
                <c:pt idx="1259">
                  <c:v>114737422.15380454</c:v>
                </c:pt>
                <c:pt idx="1260">
                  <c:v>118652095.86749601</c:v>
                </c:pt>
                <c:pt idx="1261">
                  <c:v>122267284.22410724</c:v>
                </c:pt>
                <c:pt idx="1262">
                  <c:v>125507253.78555758</c:v>
                </c:pt>
                <c:pt idx="1263">
                  <c:v>128297940.97201413</c:v>
                </c:pt>
                <c:pt idx="1264">
                  <c:v>130567605.10112168</c:v>
                </c:pt>
                <c:pt idx="1265">
                  <c:v>132247466.32727915</c:v>
                </c:pt>
                <c:pt idx="1266">
                  <c:v>133272323.53459418</c:v>
                </c:pt>
                <c:pt idx="1267">
                  <c:v>133581147.3816444</c:v>
                </c:pt>
                <c:pt idx="1268">
                  <c:v>133117643.87669618</c:v>
                </c:pt>
                <c:pt idx="1269">
                  <c:v>131830784.07725245</c:v>
                </c:pt>
                <c:pt idx="1270">
                  <c:v>129675295.75612982</c:v>
                </c:pt>
                <c:pt idx="1271">
                  <c:v>126612113.15587266</c:v>
                </c:pt>
                <c:pt idx="1272">
                  <c:v>122608781.26212776</c:v>
                </c:pt>
                <c:pt idx="1273">
                  <c:v>117639811.36234802</c:v>
                </c:pt>
                <c:pt idx="1274">
                  <c:v>111686985.01638041</c:v>
                </c:pt>
                <c:pt idx="1275">
                  <c:v>104739603.94746009</c:v>
                </c:pt>
                <c:pt idx="1276">
                  <c:v>96794683.763046771</c:v>
                </c:pt>
                <c:pt idx="1277">
                  <c:v>87857089.831836879</c:v>
                </c:pt>
                <c:pt idx="1278">
                  <c:v>77939614.073071435</c:v>
                </c:pt>
                <c:pt idx="1279">
                  <c:v>67062991.853754878</c:v>
                </c:pt>
                <c:pt idx="1280">
                  <c:v>55255858.635343194</c:v>
                </c:pt>
                <c:pt idx="1281">
                  <c:v>42554646.460543677</c:v>
                </c:pt>
                <c:pt idx="1282">
                  <c:v>29003420.819764078</c:v>
                </c:pt>
                <c:pt idx="1283">
                  <c:v>14653658.882124171</c:v>
                </c:pt>
                <c:pt idx="1284">
                  <c:v>-436029.48551006615</c:v>
                </c:pt>
                <c:pt idx="1285">
                  <c:v>-16200236.059534967</c:v>
                </c:pt>
                <c:pt idx="1286">
                  <c:v>-32567141.693544447</c:v>
                </c:pt>
                <c:pt idx="1287">
                  <c:v>-49458954.179195702</c:v>
                </c:pt>
                <c:pt idx="1288">
                  <c:v>-66792393.488480762</c:v>
                </c:pt>
                <c:pt idx="1289">
                  <c:v>-84479220.9945025</c:v>
                </c:pt>
                <c:pt idx="1290">
                  <c:v>-102426808.9352137</c:v>
                </c:pt>
                <c:pt idx="1291">
                  <c:v>-120538746.07927465</c:v>
                </c:pt>
                <c:pt idx="1292">
                  <c:v>-138715475.2773999</c:v>
                </c:pt>
                <c:pt idx="1293">
                  <c:v>-156854958.33839655</c:v>
                </c:pt>
                <c:pt idx="1294">
                  <c:v>-174853363.45836055</c:v>
                </c:pt>
                <c:pt idx="1295">
                  <c:v>-192605770.25577411</c:v>
                </c:pt>
                <c:pt idx="1296">
                  <c:v>-210006887.32585305</c:v>
                </c:pt>
                <c:pt idx="1297">
                  <c:v>-226951777.12547928</c:v>
                </c:pt>
                <c:pt idx="1298">
                  <c:v>-243336582.93619835</c:v>
                </c:pt>
                <c:pt idx="1299">
                  <c:v>-259059252.62755391</c:v>
                </c:pt>
                <c:pt idx="1300">
                  <c:v>-274020253.95667881</c:v>
                </c:pt>
              </c:numCache>
            </c:numRef>
          </c:xVal>
          <c:yVal>
            <c:numRef>
              <c:f>Лист1!$K$10:$K$1310</c:f>
              <c:numCache>
                <c:formatCode>General</c:formatCode>
                <c:ptCount val="1301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569456"/>
        <c:axId val="185542664"/>
      </c:scatterChart>
      <c:valAx>
        <c:axId val="185569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5542664"/>
        <c:crosses val="autoZero"/>
        <c:crossBetween val="midCat"/>
      </c:valAx>
      <c:valAx>
        <c:axId val="185542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5569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sz="2000" b="1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Траектория движения</a:t>
            </a:r>
            <a:r>
              <a:rPr lang="ru-RU" sz="2000" b="1" i="1" baseline="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Нептуна за 383500 суток относительно Земли</a:t>
            </a:r>
            <a:endParaRPr lang="ru-RU" sz="2000" b="1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xVal>
            <c:numRef>
              <c:f>'Земля - Нептун'!$D$10:$D$777</c:f>
              <c:numCache>
                <c:formatCode>General</c:formatCode>
                <c:ptCount val="768"/>
                <c:pt idx="0">
                  <c:v>4353000000</c:v>
                </c:pt>
                <c:pt idx="1">
                  <c:v>4599462722.7300644</c:v>
                </c:pt>
                <c:pt idx="2">
                  <c:v>4488192169.2852039</c:v>
                </c:pt>
                <c:pt idx="3">
                  <c:v>4332149733.9670763</c:v>
                </c:pt>
                <c:pt idx="4">
                  <c:v>4554081458.8767624</c:v>
                </c:pt>
                <c:pt idx="5">
                  <c:v>4263057104.3821344</c:v>
                </c:pt>
                <c:pt idx="6">
                  <c:v>4255370006.7561646</c:v>
                </c:pt>
                <c:pt idx="7">
                  <c:v>4333249557.952508</c:v>
                </c:pt>
                <c:pt idx="8">
                  <c:v>3971529205.4756284</c:v>
                </c:pt>
                <c:pt idx="9">
                  <c:v>4087037932.014708</c:v>
                </c:pt>
                <c:pt idx="10">
                  <c:v>3951687916.5559974</c:v>
                </c:pt>
                <c:pt idx="11">
                  <c:v>3645479424.6533237</c:v>
                </c:pt>
                <c:pt idx="12">
                  <c:v>3788095268.0767221</c:v>
                </c:pt>
                <c:pt idx="13">
                  <c:v>3453028656.5749145</c:v>
                </c:pt>
                <c:pt idx="14">
                  <c:v>3289122636.9317203</c:v>
                </c:pt>
                <c:pt idx="15">
                  <c:v>3336676045.7356782</c:v>
                </c:pt>
                <c:pt idx="16">
                  <c:v>2893115626.3955603</c:v>
                </c:pt>
                <c:pt idx="17">
                  <c:v>2880625185.136466</c:v>
                </c:pt>
                <c:pt idx="18">
                  <c:v>2741934335.2965474</c:v>
                </c:pt>
                <c:pt idx="19">
                  <c:v>2318745841.3029051</c:v>
                </c:pt>
                <c:pt idx="20">
                  <c:v>2386556554.7513723</c:v>
                </c:pt>
                <c:pt idx="21">
                  <c:v>2044676591.7521441</c:v>
                </c:pt>
                <c:pt idx="22">
                  <c:v>1751436735.4980369</c:v>
                </c:pt>
                <c:pt idx="23">
                  <c:v>1782489702.8169148</c:v>
                </c:pt>
                <c:pt idx="24">
                  <c:v>1304393023.1934648</c:v>
                </c:pt>
                <c:pt idx="25">
                  <c:v>1183491825.5720167</c:v>
                </c:pt>
                <c:pt idx="26">
                  <c:v>1070231585.1813079</c:v>
                </c:pt>
                <c:pt idx="27">
                  <c:v>578460109.19840288</c:v>
                </c:pt>
                <c:pt idx="28">
                  <c:v>588014126.28284216</c:v>
                </c:pt>
                <c:pt idx="29">
                  <c:v>283683087.01036274</c:v>
                </c:pt>
                <c:pt idx="30">
                  <c:v>-97162843.855634451</c:v>
                </c:pt>
                <c:pt idx="31">
                  <c:v>-61854675.641968638</c:v>
                </c:pt>
                <c:pt idx="32">
                  <c:v>-519505277.69084805</c:v>
                </c:pt>
                <c:pt idx="33">
                  <c:v>-717114010.28306425</c:v>
                </c:pt>
                <c:pt idx="34">
                  <c:v>-773406982.20370817</c:v>
                </c:pt>
                <c:pt idx="35">
                  <c:v>-1276853129.0753455</c:v>
                </c:pt>
                <c:pt idx="36">
                  <c:v>-1301678982.1339211</c:v>
                </c:pt>
                <c:pt idx="37">
                  <c:v>-1523630410.5382459</c:v>
                </c:pt>
                <c:pt idx="38">
                  <c:v>-1942103614.5161083</c:v>
                </c:pt>
                <c:pt idx="39">
                  <c:v>-1880146708.7869368</c:v>
                </c:pt>
                <c:pt idx="40">
                  <c:v>-2262332091.3648076</c:v>
                </c:pt>
                <c:pt idx="41">
                  <c:v>-2498997976.3928857</c:v>
                </c:pt>
                <c:pt idx="42">
                  <c:v>-2470236779.0690165</c:v>
                </c:pt>
                <c:pt idx="43">
                  <c:v>-2927882368.9453263</c:v>
                </c:pt>
                <c:pt idx="44">
                  <c:v>-2961672917.3597498</c:v>
                </c:pt>
                <c:pt idx="45">
                  <c:v>-3063149369.458488</c:v>
                </c:pt>
                <c:pt idx="46">
                  <c:v>-3468577927.4777155</c:v>
                </c:pt>
                <c:pt idx="47">
                  <c:v>-3361671051.2931509</c:v>
                </c:pt>
                <c:pt idx="48">
                  <c:v>-3621218436.8815975</c:v>
                </c:pt>
                <c:pt idx="49">
                  <c:v>-3860053702.7620473</c:v>
                </c:pt>
                <c:pt idx="50">
                  <c:v>-3727643631.0001392</c:v>
                </c:pt>
                <c:pt idx="51">
                  <c:v>-4089392925.0490785</c:v>
                </c:pt>
                <c:pt idx="52">
                  <c:v>-4110959472.6366081</c:v>
                </c:pt>
                <c:pt idx="53">
                  <c:v>-4067139528.3284092</c:v>
                </c:pt>
                <c:pt idx="54">
                  <c:v>-4415453035.6377926</c:v>
                </c:pt>
                <c:pt idx="55">
                  <c:v>-4254446996.4843059</c:v>
                </c:pt>
                <c:pt idx="56">
                  <c:v>-4358904977.5776806</c:v>
                </c:pt>
                <c:pt idx="57">
                  <c:v>-4569868293.2446527</c:v>
                </c:pt>
                <c:pt idx="58">
                  <c:v>-4329458624.3085384</c:v>
                </c:pt>
                <c:pt idx="59">
                  <c:v>-4559307110.533637</c:v>
                </c:pt>
                <c:pt idx="60">
                  <c:v>-4556344585.7311087</c:v>
                </c:pt>
                <c:pt idx="61">
                  <c:v>-4360432005.6752272</c:v>
                </c:pt>
                <c:pt idx="62">
                  <c:v>-4620033874.6820412</c:v>
                </c:pt>
                <c:pt idx="63">
                  <c:v>-4408325143.5688448</c:v>
                </c:pt>
                <c:pt idx="64">
                  <c:v>-4344731511.9839211</c:v>
                </c:pt>
                <c:pt idx="65">
                  <c:v>-4509058067.7583141</c:v>
                </c:pt>
                <c:pt idx="66">
                  <c:v>-4173084159.5515251</c:v>
                </c:pt>
                <c:pt idx="67">
                  <c:v>-4253568721.7496934</c:v>
                </c:pt>
                <c:pt idx="68">
                  <c:v>-4225338143.9135761</c:v>
                </c:pt>
                <c:pt idx="69">
                  <c:v>-3890677672.0437746</c:v>
                </c:pt>
                <c:pt idx="70">
                  <c:v>-4045999372.1903558</c:v>
                </c:pt>
                <c:pt idx="71">
                  <c:v>-3800554226.5493197</c:v>
                </c:pt>
                <c:pt idx="72">
                  <c:v>-3577331465.3924913</c:v>
                </c:pt>
                <c:pt idx="73">
                  <c:v>-3689597081.341064</c:v>
                </c:pt>
                <c:pt idx="74">
                  <c:v>-3287057421.0989232</c:v>
                </c:pt>
                <c:pt idx="75">
                  <c:v>-3220795798.5709624</c:v>
                </c:pt>
                <c:pt idx="76">
                  <c:v>-3178333827.6332388</c:v>
                </c:pt>
                <c:pt idx="77">
                  <c:v>-2737465464.7781544</c:v>
                </c:pt>
                <c:pt idx="78">
                  <c:v>-2789716574.9824424</c:v>
                </c:pt>
                <c:pt idx="79">
                  <c:v>-2539443420.9785228</c:v>
                </c:pt>
                <c:pt idx="80">
                  <c:v>-2185118355.5736856</c:v>
                </c:pt>
                <c:pt idx="81">
                  <c:v>-2252660028.3781643</c:v>
                </c:pt>
                <c:pt idx="82">
                  <c:v>-1826039762.5263226</c:v>
                </c:pt>
                <c:pt idx="83">
                  <c:v>-1634191734.1074929</c:v>
                </c:pt>
                <c:pt idx="84">
                  <c:v>-1598005852.6558511</c:v>
                </c:pt>
                <c:pt idx="85">
                  <c:v>-1098730761.8039575</c:v>
                </c:pt>
                <c:pt idx="86">
                  <c:v>-1063843541.6196755</c:v>
                </c:pt>
                <c:pt idx="87">
                  <c:v>-845507627.33495307</c:v>
                </c:pt>
                <c:pt idx="88">
                  <c:v>-404464033.81637245</c:v>
                </c:pt>
                <c:pt idx="89">
                  <c:v>-444356527.95218164</c:v>
                </c:pt>
                <c:pt idx="90">
                  <c:v>-44099483.141654395</c:v>
                </c:pt>
                <c:pt idx="91">
                  <c:v>237913865.30800879</c:v>
                </c:pt>
                <c:pt idx="92">
                  <c:v>242241724.26746064</c:v>
                </c:pt>
                <c:pt idx="93">
                  <c:v>743217909.29682183</c:v>
                </c:pt>
                <c:pt idx="94">
                  <c:v>838974121.02838027</c:v>
                </c:pt>
                <c:pt idx="95">
                  <c:v>986650525.83747256</c:v>
                </c:pt>
                <c:pt idx="96">
                  <c:v>1460700364.4374735</c:v>
                </c:pt>
                <c:pt idx="97">
                  <c:v>1426475980.9801431</c:v>
                </c:pt>
                <c:pt idx="98">
                  <c:v>1749114940.265578</c:v>
                </c:pt>
                <c:pt idx="99">
                  <c:v>2077856102.0960701</c:v>
                </c:pt>
                <c:pt idx="100">
                  <c:v>2025344779.8800783</c:v>
                </c:pt>
                <c:pt idx="101">
                  <c:v>2470222709.1656713</c:v>
                </c:pt>
                <c:pt idx="102">
                  <c:v>2596095061.4827504</c:v>
                </c:pt>
                <c:pt idx="103">
                  <c:v>2639161602.1934485</c:v>
                </c:pt>
                <c:pt idx="104">
                  <c:v>3090938100.7729244</c:v>
                </c:pt>
                <c:pt idx="105">
                  <c:v>3041178681.8480296</c:v>
                </c:pt>
                <c:pt idx="106">
                  <c:v>3241774299.3996181</c:v>
                </c:pt>
                <c:pt idx="107">
                  <c:v>3572915567.2824759</c:v>
                </c:pt>
                <c:pt idx="108">
                  <c:v>3445079510.5054841</c:v>
                </c:pt>
                <c:pt idx="109">
                  <c:v>3783017755.402195</c:v>
                </c:pt>
                <c:pt idx="110">
                  <c:v>3909997559.5975604</c:v>
                </c:pt>
                <c:pt idx="111">
                  <c:v>3825673422.6533141</c:v>
                </c:pt>
                <c:pt idx="112">
                  <c:v>4206088203.6310415</c:v>
                </c:pt>
                <c:pt idx="113">
                  <c:v>4125803144.2984371</c:v>
                </c:pt>
                <c:pt idx="114">
                  <c:v>4173658685.5827847</c:v>
                </c:pt>
                <c:pt idx="115">
                  <c:v>4468788408.5482569</c:v>
                </c:pt>
                <c:pt idx="116">
                  <c:v>4258633769.3327241</c:v>
                </c:pt>
                <c:pt idx="117">
                  <c:v>4452783292.3810291</c:v>
                </c:pt>
                <c:pt idx="118">
                  <c:v>4559075952.9323101</c:v>
                </c:pt>
                <c:pt idx="119">
                  <c:v>4340680280.2941151</c:v>
                </c:pt>
                <c:pt idx="120">
                  <c:v>4613375009.5968323</c:v>
                </c:pt>
                <c:pt idx="121">
                  <c:v>4497919431.288559</c:v>
                </c:pt>
                <c:pt idx="122">
                  <c:v>4381087894.1111622</c:v>
                </c:pt>
                <c:pt idx="123">
                  <c:v>4613081738.2414885</c:v>
                </c:pt>
                <c:pt idx="124">
                  <c:v>4328225330.6724892</c:v>
                </c:pt>
                <c:pt idx="125">
                  <c:v>4360651581.7474003</c:v>
                </c:pt>
                <c:pt idx="126">
                  <c:v>4435417383.4373598</c:v>
                </c:pt>
                <c:pt idx="127">
                  <c:v>4094918573.6574559</c:v>
                </c:pt>
                <c:pt idx="128">
                  <c:v>4240586898.9018841</c:v>
                </c:pt>
                <c:pt idx="129">
                  <c:v>4097680537.9059796</c:v>
                </c:pt>
                <c:pt idx="130">
                  <c:v>3825262740.2567716</c:v>
                </c:pt>
                <c:pt idx="131">
                  <c:v>3981379039.7186718</c:v>
                </c:pt>
                <c:pt idx="132">
                  <c:v>3644627612.2906899</c:v>
                </c:pt>
                <c:pt idx="133">
                  <c:v>3518368429.964838</c:v>
                </c:pt>
                <c:pt idx="134">
                  <c:v>3563092118.8730426</c:v>
                </c:pt>
                <c:pt idx="135">
                  <c:v>3130745457.9211531</c:v>
                </c:pt>
                <c:pt idx="136">
                  <c:v>3148623446.5683951</c:v>
                </c:pt>
                <c:pt idx="137">
                  <c:v>2997827726.5492368</c:v>
                </c:pt>
                <c:pt idx="138">
                  <c:v>2599136419.7752695</c:v>
                </c:pt>
                <c:pt idx="139">
                  <c:v>2681407787.0540676</c:v>
                </c:pt>
                <c:pt idx="140">
                  <c:v>2328573095.3151445</c:v>
                </c:pt>
                <c:pt idx="141">
                  <c:v>2066546852.7041645</c:v>
                </c:pt>
                <c:pt idx="142">
                  <c:v>2093833489.2803776</c:v>
                </c:pt>
                <c:pt idx="143">
                  <c:v>1614857129.4086819</c:v>
                </c:pt>
                <c:pt idx="144">
                  <c:v>1521247281.4882181</c:v>
                </c:pt>
                <c:pt idx="145">
                  <c:v>1390937143.3495712</c:v>
                </c:pt>
                <c:pt idx="146">
                  <c:v>911622473.12377501</c:v>
                </c:pt>
                <c:pt idx="147">
                  <c:v>934595492.54448354</c:v>
                </c:pt>
                <c:pt idx="148">
                  <c:v>609805510.15348351</c:v>
                </c:pt>
                <c:pt idx="149">
                  <c:v>250794732.21076509</c:v>
                </c:pt>
                <c:pt idx="150">
                  <c:v>280861437.40573478</c:v>
                </c:pt>
                <c:pt idx="151">
                  <c:v>-190402665.8272934</c:v>
                </c:pt>
                <c:pt idx="152">
                  <c:v>-366213936.23546159</c:v>
                </c:pt>
                <c:pt idx="153">
                  <c:v>-443885532.49224508</c:v>
                </c:pt>
                <c:pt idx="154">
                  <c:v>-948160889.19517767</c:v>
                </c:pt>
                <c:pt idx="155">
                  <c:v>-961823193.18177915</c:v>
                </c:pt>
                <c:pt idx="156">
                  <c:v>-1212608813.0468559</c:v>
                </c:pt>
                <c:pt idx="157">
                  <c:v>-1620203511.5231225</c:v>
                </c:pt>
                <c:pt idx="158">
                  <c:v>-1564648604.0254354</c:v>
                </c:pt>
                <c:pt idx="159">
                  <c:v>-1972214033.6333249</c:v>
                </c:pt>
                <c:pt idx="160">
                  <c:v>-2193859571.2799463</c:v>
                </c:pt>
                <c:pt idx="161">
                  <c:v>-2189129230.1506906</c:v>
                </c:pt>
                <c:pt idx="162">
                  <c:v>-2660479812.8165865</c:v>
                </c:pt>
                <c:pt idx="163">
                  <c:v>-2685651917.6535511</c:v>
                </c:pt>
                <c:pt idx="164">
                  <c:v>-2821881374.7699366</c:v>
                </c:pt>
                <c:pt idx="165">
                  <c:v>-3227472185.2260375</c:v>
                </c:pt>
                <c:pt idx="166">
                  <c:v>-3126975333.2074218</c:v>
                </c:pt>
                <c:pt idx="167">
                  <c:v>-3421169608.5313115</c:v>
                </c:pt>
                <c:pt idx="168">
                  <c:v>-3651854017.747879</c:v>
                </c:pt>
                <c:pt idx="169">
                  <c:v>-3543545958.5402961</c:v>
                </c:pt>
                <c:pt idx="170">
                  <c:v>-3929898104.0839729</c:v>
                </c:pt>
                <c:pt idx="171">
                  <c:v>-3944814940.9713488</c:v>
                </c:pt>
                <c:pt idx="172">
                  <c:v>-3938139258.5918603</c:v>
                </c:pt>
                <c:pt idx="173">
                  <c:v>-4296349598.5439434</c:v>
                </c:pt>
                <c:pt idx="174">
                  <c:v>-4139972562.0250435</c:v>
                </c:pt>
                <c:pt idx="175">
                  <c:v>-4284618096.0857739</c:v>
                </c:pt>
                <c:pt idx="176">
                  <c:v>-4493350527.2881737</c:v>
                </c:pt>
                <c:pt idx="177">
                  <c:v>-4273969038.9628444</c:v>
                </c:pt>
                <c:pt idx="178">
                  <c:v>-4536087284.2031298</c:v>
                </c:pt>
                <c:pt idx="179">
                  <c:v>-4527236608.8288851</c:v>
                </c:pt>
                <c:pt idx="180">
                  <c:v>-4366704723.3029203</c:v>
                </c:pt>
                <c:pt idx="181">
                  <c:v>-4643550488.1012869</c:v>
                </c:pt>
                <c:pt idx="182">
                  <c:v>-4432616894.7236805</c:v>
                </c:pt>
                <c:pt idx="183">
                  <c:v>-4410291146.205142</c:v>
                </c:pt>
                <c:pt idx="184">
                  <c:v>-4576634067.4986506</c:v>
                </c:pt>
                <c:pt idx="185">
                  <c:v>-4255379643.9487462</c:v>
                </c:pt>
                <c:pt idx="186">
                  <c:v>-4371805686.168891</c:v>
                </c:pt>
                <c:pt idx="187">
                  <c:v>-4336973459.0841827</c:v>
                </c:pt>
                <c:pt idx="188">
                  <c:v>-4031713916.9229879</c:v>
                </c:pt>
                <c:pt idx="189">
                  <c:v>-4208613182.1969724</c:v>
                </c:pt>
                <c:pt idx="190">
                  <c:v>-3958173208.2472835</c:v>
                </c:pt>
                <c:pt idx="191">
                  <c:v>-3772708127.8225822</c:v>
                </c:pt>
                <c:pt idx="192">
                  <c:v>-3889264833.6424613</c:v>
                </c:pt>
                <c:pt idx="193">
                  <c:v>-3492341626.0936103</c:v>
                </c:pt>
                <c:pt idx="194">
                  <c:v>-3461517166.3060255</c:v>
                </c:pt>
                <c:pt idx="195">
                  <c:v>-3410415091.343967</c:v>
                </c:pt>
                <c:pt idx="196">
                  <c:v>-2989290890.724113</c:v>
                </c:pt>
                <c:pt idx="197">
                  <c:v>-3064334737.8811474</c:v>
                </c:pt>
                <c:pt idx="198">
                  <c:v>-2801984531.4709511</c:v>
                </c:pt>
                <c:pt idx="199">
                  <c:v>-2477808852.502315</c:v>
                </c:pt>
                <c:pt idx="200">
                  <c:v>-2550090411.5139065</c:v>
                </c:pt>
                <c:pt idx="201">
                  <c:v>-2118127136.9751539</c:v>
                </c:pt>
                <c:pt idx="202">
                  <c:v>-1957439694.3170376</c:v>
                </c:pt>
                <c:pt idx="203">
                  <c:v>-1909790793.4757984</c:v>
                </c:pt>
                <c:pt idx="204">
                  <c:v>-1418005611.8793232</c:v>
                </c:pt>
                <c:pt idx="205">
                  <c:v>-1404399162.2181542</c:v>
                </c:pt>
                <c:pt idx="206">
                  <c:v>-1166564641.6474612</c:v>
                </c:pt>
                <c:pt idx="207">
                  <c:v>-745001903.35113275</c:v>
                </c:pt>
                <c:pt idx="208">
                  <c:v>-788789381.62707305</c:v>
                </c:pt>
                <c:pt idx="209">
                  <c:v>-371689150.38980025</c:v>
                </c:pt>
                <c:pt idx="210">
                  <c:v>-113685623.13972186</c:v>
                </c:pt>
                <c:pt idx="211">
                  <c:v>-95112848.572783023</c:v>
                </c:pt>
                <c:pt idx="212">
                  <c:v>411752291.77345943</c:v>
                </c:pt>
                <c:pt idx="213">
                  <c:v>489685965.62921351</c:v>
                </c:pt>
                <c:pt idx="214">
                  <c:v>663430749.75649822</c:v>
                </c:pt>
                <c:pt idx="215">
                  <c:v>1130305596.4477513</c:v>
                </c:pt>
                <c:pt idx="216">
                  <c:v>1093538715.311929</c:v>
                </c:pt>
                <c:pt idx="217">
                  <c:v>1443556577.1567936</c:v>
                </c:pt>
                <c:pt idx="218">
                  <c:v>1757085524.9372418</c:v>
                </c:pt>
                <c:pt idx="219">
                  <c:v>1720613822.466989</c:v>
                </c:pt>
                <c:pt idx="220">
                  <c:v>2184228954.1724076</c:v>
                </c:pt>
                <c:pt idx="221">
                  <c:v>2296681478.7003789</c:v>
                </c:pt>
                <c:pt idx="222">
                  <c:v>2370324053.9419308</c:v>
                </c:pt>
                <c:pt idx="223">
                  <c:v>2827277959.3733072</c:v>
                </c:pt>
                <c:pt idx="224">
                  <c:v>2775973549.9920278</c:v>
                </c:pt>
                <c:pt idx="225">
                  <c:v>3012051951.5402284</c:v>
                </c:pt>
                <c:pt idx="226">
                  <c:v>3337079496.6410165</c:v>
                </c:pt>
                <c:pt idx="227">
                  <c:v>3225217181.4471288</c:v>
                </c:pt>
                <c:pt idx="228">
                  <c:v>3592614267.3833156</c:v>
                </c:pt>
                <c:pt idx="229">
                  <c:v>3710497738.1268187</c:v>
                </c:pt>
                <c:pt idx="230">
                  <c:v>3658178834.1559057</c:v>
                </c:pt>
                <c:pt idx="231">
                  <c:v>4054649740.8343844</c:v>
                </c:pt>
                <c:pt idx="232">
                  <c:v>3972713054.6660686</c:v>
                </c:pt>
                <c:pt idx="233">
                  <c:v>4060523108.8035388</c:v>
                </c:pt>
                <c:pt idx="234">
                  <c:v>4357694053.3557205</c:v>
                </c:pt>
                <c:pt idx="235">
                  <c:v>4160973480.154036</c:v>
                </c:pt>
                <c:pt idx="236">
                  <c:v>4391873657.9714975</c:v>
                </c:pt>
                <c:pt idx="237">
                  <c:v>4492462141.8810844</c:v>
                </c:pt>
                <c:pt idx="238">
                  <c:v>4303790634.5798655</c:v>
                </c:pt>
                <c:pt idx="239">
                  <c:v>4600718043.6901045</c:v>
                </c:pt>
                <c:pt idx="240">
                  <c:v>4481931199.6434889</c:v>
                </c:pt>
                <c:pt idx="241">
                  <c:v>4405153870.5877743</c:v>
                </c:pt>
                <c:pt idx="242">
                  <c:v>4645449989.2524109</c:v>
                </c:pt>
                <c:pt idx="243">
                  <c:v>4368807794.4891443</c:v>
                </c:pt>
                <c:pt idx="244">
                  <c:v>4441024321.9520512</c:v>
                </c:pt>
                <c:pt idx="245">
                  <c:v>4512019769.0836</c:v>
                </c:pt>
                <c:pt idx="246">
                  <c:v>4195140580.8460889</c:v>
                </c:pt>
                <c:pt idx="247">
                  <c:v>4369747726.0777102</c:v>
                </c:pt>
                <c:pt idx="248">
                  <c:v>4220181679.5413017</c:v>
                </c:pt>
                <c:pt idx="249">
                  <c:v>3983391466.8990231</c:v>
                </c:pt>
                <c:pt idx="250">
                  <c:v>4151654265.6255684</c:v>
                </c:pt>
                <c:pt idx="251">
                  <c:v>3815495483.9084172</c:v>
                </c:pt>
                <c:pt idx="252">
                  <c:v>3727585182.1589084</c:v>
                </c:pt>
                <c:pt idx="253">
                  <c:v>3768898922.365078</c:v>
                </c:pt>
                <c:pt idx="254">
                  <c:v>3350702149.0544677</c:v>
                </c:pt>
                <c:pt idx="255">
                  <c:v>3398536417.4543204</c:v>
                </c:pt>
                <c:pt idx="256">
                  <c:v>3236458259.1833649</c:v>
                </c:pt>
                <c:pt idx="257">
                  <c:v>2864908483.7023129</c:v>
                </c:pt>
                <c:pt idx="258">
                  <c:v>2960711393.5677137</c:v>
                </c:pt>
                <c:pt idx="259">
                  <c:v>2599202519.7459707</c:v>
                </c:pt>
                <c:pt idx="260">
                  <c:v>2369987316.3398266</c:v>
                </c:pt>
                <c:pt idx="261">
                  <c:v>2392953203.2317476</c:v>
                </c:pt>
                <c:pt idx="262">
                  <c:v>1916282015.3364158</c:v>
                </c:pt>
                <c:pt idx="263">
                  <c:v>1850287320.0248964</c:v>
                </c:pt>
                <c:pt idx="264">
                  <c:v>1703515872.7184668</c:v>
                </c:pt>
                <c:pt idx="265">
                  <c:v>1239824593.917923</c:v>
                </c:pt>
                <c:pt idx="266">
                  <c:v>1275659577.1847651</c:v>
                </c:pt>
                <c:pt idx="267">
                  <c:v>932424510.60366547</c:v>
                </c:pt>
                <c:pt idx="268">
                  <c:v>597513351.55496478</c:v>
                </c:pt>
                <c:pt idx="269">
                  <c:v>621720789.46073771</c:v>
                </c:pt>
                <c:pt idx="270">
                  <c:v>139936447.66575515</c:v>
                </c:pt>
                <c:pt idx="271">
                  <c:v>-13171053.086738594</c:v>
                </c:pt>
                <c:pt idx="272">
                  <c:v>-112040010.35617906</c:v>
                </c:pt>
                <c:pt idx="273">
                  <c:v>-613802275.19880891</c:v>
                </c:pt>
                <c:pt idx="274">
                  <c:v>-616587368.49572408</c:v>
                </c:pt>
                <c:pt idx="275">
                  <c:v>-894733206.39770067</c:v>
                </c:pt>
                <c:pt idx="276">
                  <c:v>-1288808690.5245531</c:v>
                </c:pt>
                <c:pt idx="277">
                  <c:v>-1240437262.0283751</c:v>
                </c:pt>
                <c:pt idx="278">
                  <c:v>-1670727633.2720556</c:v>
                </c:pt>
                <c:pt idx="279">
                  <c:v>-1876065406.0469298</c:v>
                </c:pt>
                <c:pt idx="280">
                  <c:v>-1895744751.1932509</c:v>
                </c:pt>
                <c:pt idx="281">
                  <c:v>-2377643732.0477095</c:v>
                </c:pt>
                <c:pt idx="282">
                  <c:v>-2394332543.914423</c:v>
                </c:pt>
                <c:pt idx="283">
                  <c:v>-2564615453.9842196</c:v>
                </c:pt>
                <c:pt idx="284">
                  <c:v>-2967661395.6414671</c:v>
                </c:pt>
                <c:pt idx="285">
                  <c:v>-2874600217.816226</c:v>
                </c:pt>
                <c:pt idx="286">
                  <c:v>-3201529996.6327028</c:v>
                </c:pt>
                <c:pt idx="287">
                  <c:v>-3422606756.0269136</c:v>
                </c:pt>
                <c:pt idx="288">
                  <c:v>-3339437400.0277166</c:v>
                </c:pt>
                <c:pt idx="289">
                  <c:v>-3747749868.8611722</c:v>
                </c:pt>
                <c:pt idx="290">
                  <c:v>-3756106914.1801882</c:v>
                </c:pt>
                <c:pt idx="291">
                  <c:v>-3786807205.2336555</c:v>
                </c:pt>
                <c:pt idx="292">
                  <c:v>-4152426038.0006914</c:v>
                </c:pt>
                <c:pt idx="293">
                  <c:v>-4001980471.544199</c:v>
                </c:pt>
                <c:pt idx="294">
                  <c:v>-4185867957.5637107</c:v>
                </c:pt>
                <c:pt idx="295">
                  <c:v>-4390929680.2812366</c:v>
                </c:pt>
                <c:pt idx="296">
                  <c:v>-4194286115.7756457</c:v>
                </c:pt>
                <c:pt idx="297">
                  <c:v>-4486798746.243247</c:v>
                </c:pt>
                <c:pt idx="298">
                  <c:v>-4472170258.6311054</c:v>
                </c:pt>
                <c:pt idx="299">
                  <c:v>-4348231832.9778681</c:v>
                </c:pt>
                <c:pt idx="300">
                  <c:v>-4640275440.5184317</c:v>
                </c:pt>
                <c:pt idx="301">
                  <c:v>-4431661632.5696564</c:v>
                </c:pt>
                <c:pt idx="302">
                  <c:v>-4450731434.8713131</c:v>
                </c:pt>
                <c:pt idx="303">
                  <c:v>-4617801061.5280771</c:v>
                </c:pt>
                <c:pt idx="304">
                  <c:v>-4313566122.4501638</c:v>
                </c:pt>
                <c:pt idx="305">
                  <c:v>-4464973094.5669632</c:v>
                </c:pt>
                <c:pt idx="306">
                  <c:v>-4423678676.4143915</c:v>
                </c:pt>
                <c:pt idx="307">
                  <c:v>-4149942137.2820606</c:v>
                </c:pt>
                <c:pt idx="308">
                  <c:v>-4346952155.1200304</c:v>
                </c:pt>
                <c:pt idx="309">
                  <c:v>-4093195677.4989653</c:v>
                </c:pt>
                <c:pt idx="310">
                  <c:v>-3946667301.6672258</c:v>
                </c:pt>
                <c:pt idx="311">
                  <c:v>-4066440338.7342944</c:v>
                </c:pt>
                <c:pt idx="312">
                  <c:v>-3677843299.5996599</c:v>
                </c:pt>
                <c:pt idx="313">
                  <c:v>-3682438732.1921792</c:v>
                </c:pt>
                <c:pt idx="314">
                  <c:v>-3622813555.9000621</c:v>
                </c:pt>
                <c:pt idx="315">
                  <c:v>-3224274886.5043283</c:v>
                </c:pt>
                <c:pt idx="316">
                  <c:v>-3321264998.2913032</c:v>
                </c:pt>
                <c:pt idx="317">
                  <c:v>-3048475610.4558263</c:v>
                </c:pt>
                <c:pt idx="318">
                  <c:v>-2756532150.1020436</c:v>
                </c:pt>
                <c:pt idx="319">
                  <c:v>-2832689291.793046</c:v>
                </c:pt>
                <c:pt idx="320">
                  <c:v>-2398240938.2298818</c:v>
                </c:pt>
                <c:pt idx="321">
                  <c:v>-2269553494.1917105</c:v>
                </c:pt>
                <c:pt idx="322">
                  <c:v>-2210434954.7439828</c:v>
                </c:pt>
                <c:pt idx="323">
                  <c:v>-1729413130.3606858</c:v>
                </c:pt>
                <c:pt idx="324">
                  <c:v>-1736813478.4262235</c:v>
                </c:pt>
                <c:pt idx="325">
                  <c:v>-1480860344.1602066</c:v>
                </c:pt>
                <c:pt idx="326">
                  <c:v>-1081513608.8469348</c:v>
                </c:pt>
                <c:pt idx="327">
                  <c:v>-1128481881.4408894</c:v>
                </c:pt>
                <c:pt idx="328">
                  <c:v>-697233529.06129014</c:v>
                </c:pt>
                <c:pt idx="329">
                  <c:v>-464755071.45227814</c:v>
                </c:pt>
                <c:pt idx="330">
                  <c:v>-431679122.90894216</c:v>
                </c:pt>
                <c:pt idx="331">
                  <c:v>77717861.639648527</c:v>
                </c:pt>
                <c:pt idx="332">
                  <c:v>137646235.55729365</c:v>
                </c:pt>
                <c:pt idx="333">
                  <c:v>336564908.62611759</c:v>
                </c:pt>
                <c:pt idx="334">
                  <c:v>793196600.29532182</c:v>
                </c:pt>
                <c:pt idx="335">
                  <c:v>754543340.05814528</c:v>
                </c:pt>
                <c:pt idx="336">
                  <c:v>1129727063.7216332</c:v>
                </c:pt>
                <c:pt idx="337">
                  <c:v>1426094333.6163957</c:v>
                </c:pt>
                <c:pt idx="338">
                  <c:v>1406296480.3765502</c:v>
                </c:pt>
                <c:pt idx="339">
                  <c:v>1885572005.2148261</c:v>
                </c:pt>
                <c:pt idx="340">
                  <c:v>1984118230.3878148</c:v>
                </c:pt>
                <c:pt idx="341">
                  <c:v>2088127218.3163092</c:v>
                </c:pt>
                <c:pt idx="342">
                  <c:v>2547199611.7015338</c:v>
                </c:pt>
                <c:pt idx="343">
                  <c:v>2495041974.1531992</c:v>
                </c:pt>
                <c:pt idx="344">
                  <c:v>2765154114.5302205</c:v>
                </c:pt>
                <c:pt idx="345">
                  <c:v>3081946402.6929927</c:v>
                </c:pt>
                <c:pt idx="346">
                  <c:v>2987156153.4137073</c:v>
                </c:pt>
                <c:pt idx="347">
                  <c:v>3381546689.4525113</c:v>
                </c:pt>
                <c:pt idx="348">
                  <c:v>3489699600.3554125</c:v>
                </c:pt>
                <c:pt idx="349">
                  <c:v>3469995026.7378321</c:v>
                </c:pt>
                <c:pt idx="350">
                  <c:v>3879791082.0154266</c:v>
                </c:pt>
                <c:pt idx="351">
                  <c:v>3796995796.8073449</c:v>
                </c:pt>
                <c:pt idx="352">
                  <c:v>3924278188.3788171</c:v>
                </c:pt>
                <c:pt idx="353">
                  <c:v>4221439230.1214871</c:v>
                </c:pt>
                <c:pt idx="354">
                  <c:v>4039738871.4487529</c:v>
                </c:pt>
                <c:pt idx="355">
                  <c:v>4305790227.9873085</c:v>
                </c:pt>
                <c:pt idx="356">
                  <c:v>4400019866.0032778</c:v>
                </c:pt>
                <c:pt idx="357">
                  <c:v>4242539212.4896188</c:v>
                </c:pt>
                <c:pt idx="358">
                  <c:v>4561550381.5718231</c:v>
                </c:pt>
                <c:pt idx="359">
                  <c:v>4440340606.9855385</c:v>
                </c:pt>
                <c:pt idx="360">
                  <c:v>4404194175.9495659</c:v>
                </c:pt>
                <c:pt idx="361">
                  <c:v>4651001117.0842676</c:v>
                </c:pt>
                <c:pt idx="362">
                  <c:v>4384588297.2085896</c:v>
                </c:pt>
                <c:pt idx="363">
                  <c:v>4496006917.9302845</c:v>
                </c:pt>
                <c:pt idx="364">
                  <c:v>4562632492.4100113</c:v>
                </c:pt>
                <c:pt idx="365">
                  <c:v>4271624917.2135582</c:v>
                </c:pt>
                <c:pt idx="366">
                  <c:v>4473764167.8372431</c:v>
                </c:pt>
                <c:pt idx="367">
                  <c:v>4318512174.2433586</c:v>
                </c:pt>
                <c:pt idx="368">
                  <c:v>4118949816.4483852</c:v>
                </c:pt>
                <c:pt idx="369">
                  <c:v>4297941688.683939</c:v>
                </c:pt>
                <c:pt idx="370">
                  <c:v>3964674320.3544278</c:v>
                </c:pt>
                <c:pt idx="371">
                  <c:v>3915555879.4841833</c:v>
                </c:pt>
                <c:pt idx="372">
                  <c:v>3952928643.4718552</c:v>
                </c:pt>
                <c:pt idx="373">
                  <c:v>3551736113.4061365</c:v>
                </c:pt>
                <c:pt idx="374">
                  <c:v>3628914682.1487446</c:v>
                </c:pt>
                <c:pt idx="375">
                  <c:v>3456480914.3893251</c:v>
                </c:pt>
                <c:pt idx="376">
                  <c:v>3114535786.6174078</c:v>
                </c:pt>
                <c:pt idx="377">
                  <c:v>3222859462.7000785</c:v>
                </c:pt>
                <c:pt idx="378">
                  <c:v>2855038440.2116756</c:v>
                </c:pt>
                <c:pt idx="379">
                  <c:v>2660004748.4407649</c:v>
                </c:pt>
                <c:pt idx="380">
                  <c:v>2678142082.2452502</c:v>
                </c:pt>
                <c:pt idx="381">
                  <c:v>2206957096.654779</c:v>
                </c:pt>
                <c:pt idx="382">
                  <c:v>2168708731.4603348</c:v>
                </c:pt>
                <c:pt idx="383">
                  <c:v>2006196814.6919692</c:v>
                </c:pt>
                <c:pt idx="384">
                  <c:v>1561188742.6143084</c:v>
                </c:pt>
                <c:pt idx="385">
                  <c:v>1609240823.3301988</c:v>
                </c:pt>
                <c:pt idx="386">
                  <c:v>1249716967.4021928</c:v>
                </c:pt>
                <c:pt idx="387">
                  <c:v>940995805.23020387</c:v>
                </c:pt>
                <c:pt idx="388">
                  <c:v>958772338.32381058</c:v>
                </c:pt>
                <c:pt idx="389">
                  <c:v>469640137.84852469</c:v>
                </c:pt>
                <c:pt idx="390">
                  <c:v>339974291.92068499</c:v>
                </c:pt>
                <c:pt idx="391">
                  <c:v>220244282.72353899</c:v>
                </c:pt>
                <c:pt idx="392">
                  <c:v>-275684641.38444865</c:v>
                </c:pt>
                <c:pt idx="393">
                  <c:v>-267964385.66843569</c:v>
                </c:pt>
                <c:pt idx="394">
                  <c:v>-571800427.31551838</c:v>
                </c:pt>
                <c:pt idx="395">
                  <c:v>-949824118.182832</c:v>
                </c:pt>
                <c:pt idx="396">
                  <c:v>-909373996.47461843</c:v>
                </c:pt>
                <c:pt idx="397">
                  <c:v>-1359576954.0177548</c:v>
                </c:pt>
                <c:pt idx="398">
                  <c:v>-1547452715.0857542</c:v>
                </c:pt>
                <c:pt idx="399">
                  <c:v>-1591753692.5982342</c:v>
                </c:pt>
                <c:pt idx="400">
                  <c:v>-2080981582.0711927</c:v>
                </c:pt>
                <c:pt idx="401">
                  <c:v>-2089401584.071945</c:v>
                </c:pt>
                <c:pt idx="402">
                  <c:v>-2292804079.5246463</c:v>
                </c:pt>
                <c:pt idx="403">
                  <c:v>-2690635906.7147503</c:v>
                </c:pt>
                <c:pt idx="404">
                  <c:v>-2606001214.8461633</c:v>
                </c:pt>
                <c:pt idx="405">
                  <c:v>-2963534085.3547654</c:v>
                </c:pt>
                <c:pt idx="406">
                  <c:v>-3173639935.1293583</c:v>
                </c:pt>
                <c:pt idx="407">
                  <c:v>-3116483261.4150047</c:v>
                </c:pt>
                <c:pt idx="408">
                  <c:v>-3543975286.1908007</c:v>
                </c:pt>
                <c:pt idx="409">
                  <c:v>-3545936247.1990013</c:v>
                </c:pt>
                <c:pt idx="410">
                  <c:v>-3613993532.7545485</c:v>
                </c:pt>
                <c:pt idx="411">
                  <c:v>-3984504431.6923175</c:v>
                </c:pt>
                <c:pt idx="412">
                  <c:v>-3841276313.6404428</c:v>
                </c:pt>
                <c:pt idx="413">
                  <c:v>-4063197630.5016632</c:v>
                </c:pt>
                <c:pt idx="414">
                  <c:v>-4263204522.0399318</c:v>
                </c:pt>
                <c:pt idx="415">
                  <c:v>-4090869239.8613572</c:v>
                </c:pt>
                <c:pt idx="416">
                  <c:v>-4411705166.570323</c:v>
                </c:pt>
                <c:pt idx="417">
                  <c:v>-4391481571.2008781</c:v>
                </c:pt>
                <c:pt idx="418">
                  <c:v>-4305108230.2245235</c:v>
                </c:pt>
                <c:pt idx="419">
                  <c:v>-4610221006.2650776</c:v>
                </c:pt>
                <c:pt idx="420">
                  <c:v>-4405484387.3117266</c:v>
                </c:pt>
                <c:pt idx="421">
                  <c:v>-4465800812.3266668</c:v>
                </c:pt>
                <c:pt idx="422">
                  <c:v>-4632331855.6530304</c:v>
                </c:pt>
                <c:pt idx="423">
                  <c:v>-4347319935.3747339</c:v>
                </c:pt>
                <c:pt idx="424">
                  <c:v>-4532517550.256712</c:v>
                </c:pt>
                <c:pt idx="425">
                  <c:v>-4484977121.1136961</c:v>
                </c:pt>
                <c:pt idx="426">
                  <c:v>-4244680701.95717</c:v>
                </c:pt>
                <c:pt idx="427">
                  <c:v>-4460213668.6837931</c:v>
                </c:pt>
                <c:pt idx="428">
                  <c:v>-4204870865.0430126</c:v>
                </c:pt>
                <c:pt idx="429">
                  <c:v>-4098196566.0588527</c:v>
                </c:pt>
                <c:pt idx="430">
                  <c:v>-4220113235.3862586</c:v>
                </c:pt>
                <c:pt idx="431">
                  <c:v>-3842515488.7230864</c:v>
                </c:pt>
                <c:pt idx="432">
                  <c:v>-3882275471.4438291</c:v>
                </c:pt>
                <c:pt idx="433">
                  <c:v>-3814330508.9061956</c:v>
                </c:pt>
                <c:pt idx="434">
                  <c:v>-3441073718.0676489</c:v>
                </c:pt>
                <c:pt idx="435">
                  <c:v>-3559022256.0825677</c:v>
                </c:pt>
                <c:pt idx="436">
                  <c:v>-3277528827.1217866</c:v>
                </c:pt>
                <c:pt idx="437">
                  <c:v>-3019680574.0898128</c:v>
                </c:pt>
                <c:pt idx="438">
                  <c:v>-3098837853.5178485</c:v>
                </c:pt>
                <c:pt idx="439">
                  <c:v>-2664797013.2217307</c:v>
                </c:pt>
                <c:pt idx="440">
                  <c:v>-2568726995.9601502</c:v>
                </c:pt>
                <c:pt idx="441">
                  <c:v>-2498230674.6389318</c:v>
                </c:pt>
                <c:pt idx="442">
                  <c:v>-2031178116.5332236</c:v>
                </c:pt>
                <c:pt idx="443">
                  <c:v>-2059166469.0860839</c:v>
                </c:pt>
                <c:pt idx="444">
                  <c:v>-1786618091.7781322</c:v>
                </c:pt>
                <c:pt idx="445">
                  <c:v>-1412065765.2532942</c:v>
                </c:pt>
                <c:pt idx="446">
                  <c:v>-1461483312.1034482</c:v>
                </c:pt>
                <c:pt idx="447">
                  <c:v>-1018891335.6430939</c:v>
                </c:pt>
                <c:pt idx="448">
                  <c:v>-813267354.12213635</c:v>
                </c:pt>
                <c:pt idx="449">
                  <c:v>-765538929.62228703</c:v>
                </c:pt>
                <c:pt idx="450">
                  <c:v>-256985976.36413586</c:v>
                </c:pt>
                <c:pt idx="451">
                  <c:v>-215110818.55988866</c:v>
                </c:pt>
                <c:pt idx="452">
                  <c:v>7903972.273837544</c:v>
                </c:pt>
                <c:pt idx="453">
                  <c:v>451304828.06734169</c:v>
                </c:pt>
                <c:pt idx="454">
                  <c:v>411441454.40502405</c:v>
                </c:pt>
                <c:pt idx="455">
                  <c:v>809399379.78659213</c:v>
                </c:pt>
                <c:pt idx="456">
                  <c:v>1086791764.0784149</c:v>
                </c:pt>
                <c:pt idx="457">
                  <c:v>1084189212.2395504</c:v>
                </c:pt>
                <c:pt idx="458">
                  <c:v>1575944490.4586265</c:v>
                </c:pt>
                <c:pt idx="459">
                  <c:v>1660214426.008492</c:v>
                </c:pt>
                <c:pt idx="460">
                  <c:v>1794170280.7170801</c:v>
                </c:pt>
                <c:pt idx="461">
                  <c:v>2252302789.8551884</c:v>
                </c:pt>
                <c:pt idx="462">
                  <c:v>2200007523.7929859</c:v>
                </c:pt>
                <c:pt idx="463">
                  <c:v>2502471146.156456</c:v>
                </c:pt>
                <c:pt idx="464">
                  <c:v>2808987566.4032145</c:v>
                </c:pt>
                <c:pt idx="465">
                  <c:v>2732262400.4196048</c:v>
                </c:pt>
                <c:pt idx="466">
                  <c:v>3151003313.1170363</c:v>
                </c:pt>
                <c:pt idx="467">
                  <c:v>3248886665.1034794</c:v>
                </c:pt>
                <c:pt idx="468">
                  <c:v>3262188195.6433368</c:v>
                </c:pt>
                <c:pt idx="469">
                  <c:v>3682504798.7271318</c:v>
                </c:pt>
                <c:pt idx="470">
                  <c:v>3599676151.5786052</c:v>
                </c:pt>
                <c:pt idx="471">
                  <c:v>3765683070.062953</c:v>
                </c:pt>
                <c:pt idx="472">
                  <c:v>4060810440.7041926</c:v>
                </c:pt>
                <c:pt idx="473">
                  <c:v>3895633128.3199759</c:v>
                </c:pt>
                <c:pt idx="474">
                  <c:v>4195004357.21738</c:v>
                </c:pt>
                <c:pt idx="475">
                  <c:v>4282296426.5674596</c:v>
                </c:pt>
                <c:pt idx="476">
                  <c:v>4157271630.3333359</c:v>
                </c:pt>
                <c:pt idx="477">
                  <c:v>4496083673.6846991</c:v>
                </c:pt>
                <c:pt idx="478">
                  <c:v>4373406989.6957808</c:v>
                </c:pt>
                <c:pt idx="479">
                  <c:v>4378197209.6666584</c:v>
                </c:pt>
                <c:pt idx="480">
                  <c:v>4629705247.9240513</c:v>
                </c:pt>
                <c:pt idx="481">
                  <c:v>4375491130.3762789</c:v>
                </c:pt>
                <c:pt idx="482">
                  <c:v>4525263211.1446085</c:v>
                </c:pt>
                <c:pt idx="483">
                  <c:v>4586981343.0058765</c:v>
                </c:pt>
                <c:pt idx="484">
                  <c:v>4323935149.9872456</c:v>
                </c:pt>
                <c:pt idx="485">
                  <c:v>4552024922.158309</c:v>
                </c:pt>
                <c:pt idx="486">
                  <c:v>4392131353.2159739</c:v>
                </c:pt>
                <c:pt idx="487">
                  <c:v>4231149525.3731256</c:v>
                </c:pt>
                <c:pt idx="488">
                  <c:v>4419401052.1607418</c:v>
                </c:pt>
                <c:pt idx="489">
                  <c:v>4091329238.3615799</c:v>
                </c:pt>
                <c:pt idx="490">
                  <c:v>4081184484.7696538</c:v>
                </c:pt>
                <c:pt idx="491">
                  <c:v>4114139665.3791418</c:v>
                </c:pt>
                <c:pt idx="492">
                  <c:v>3732704210.7321324</c:v>
                </c:pt>
                <c:pt idx="493">
                  <c:v>3838421276.4132991</c:v>
                </c:pt>
                <c:pt idx="494">
                  <c:v>3656657824.7812634</c:v>
                </c:pt>
                <c:pt idx="495">
                  <c:v>3346582642.6610861</c:v>
                </c:pt>
                <c:pt idx="496">
                  <c:v>3466343850.9104886</c:v>
                </c:pt>
                <c:pt idx="497">
                  <c:v>3094638510.4283223</c:v>
                </c:pt>
                <c:pt idx="498">
                  <c:v>2934921570.4781065</c:v>
                </c:pt>
                <c:pt idx="499">
                  <c:v>2947774854.443068</c:v>
                </c:pt>
                <c:pt idx="500">
                  <c:v>2485231718.801393</c:v>
                </c:pt>
                <c:pt idx="501">
                  <c:v>2474669308.5338006</c:v>
                </c:pt>
                <c:pt idx="502">
                  <c:v>2297266768.1087484</c:v>
                </c:pt>
                <c:pt idx="503">
                  <c:v>1873874427.9514244</c:v>
                </c:pt>
                <c:pt idx="504">
                  <c:v>1933417856.632457</c:v>
                </c:pt>
                <c:pt idx="505">
                  <c:v>1559890178.6654713</c:v>
                </c:pt>
                <c:pt idx="506">
                  <c:v>1279262052.469393</c:v>
                </c:pt>
                <c:pt idx="507">
                  <c:v>1290088686.1585445</c:v>
                </c:pt>
                <c:pt idx="508">
                  <c:v>796838893.34293962</c:v>
                </c:pt>
                <c:pt idx="509">
                  <c:v>691180964.65817022</c:v>
                </c:pt>
                <c:pt idx="510">
                  <c:v>551081031.13370979</c:v>
                </c:pt>
                <c:pt idx="511">
                  <c:v>64261318.478146553</c:v>
                </c:pt>
                <c:pt idx="512">
                  <c:v>82034535.734593719</c:v>
                </c:pt>
                <c:pt idx="513">
                  <c:v>-245635792.63607436</c:v>
                </c:pt>
                <c:pt idx="514">
                  <c:v>-605199789.90665686</c:v>
                </c:pt>
                <c:pt idx="515">
                  <c:v>-573357515.88118124</c:v>
                </c:pt>
                <c:pt idx="516">
                  <c:v>-1040522141.0892574</c:v>
                </c:pt>
                <c:pt idx="517">
                  <c:v>-1209921266.9609494</c:v>
                </c:pt>
                <c:pt idx="518">
                  <c:v>-1278885324.6085219</c:v>
                </c:pt>
                <c:pt idx="519">
                  <c:v>-1772181582.2841032</c:v>
                </c:pt>
                <c:pt idx="520">
                  <c:v>-1772623069.0081809</c:v>
                </c:pt>
                <c:pt idx="521">
                  <c:v>-2007982011.7494881</c:v>
                </c:pt>
                <c:pt idx="522">
                  <c:v>-2397986316.571785</c:v>
                </c:pt>
                <c:pt idx="523">
                  <c:v>-2322725022.6143656</c:v>
                </c:pt>
                <c:pt idx="524">
                  <c:v>-2708521687.8300071</c:v>
                </c:pt>
                <c:pt idx="525">
                  <c:v>-2906395430.5754566</c:v>
                </c:pt>
                <c:pt idx="526">
                  <c:v>-2875954759.3937731</c:v>
                </c:pt>
                <c:pt idx="527">
                  <c:v>-3319726536.245719</c:v>
                </c:pt>
                <c:pt idx="528">
                  <c:v>-3315526406.3398771</c:v>
                </c:pt>
                <c:pt idx="529">
                  <c:v>-3420669966.3152184</c:v>
                </c:pt>
                <c:pt idx="530">
                  <c:v>-3793545959.4170394</c:v>
                </c:pt>
                <c:pt idx="531">
                  <c:v>-3658794273.7763948</c:v>
                </c:pt>
                <c:pt idx="532">
                  <c:v>-3917286848.0263753</c:v>
                </c:pt>
                <c:pt idx="533">
                  <c:v>-4110919967.8362718</c:v>
                </c:pt>
                <c:pt idx="534">
                  <c:v>-3964311660.7762623</c:v>
                </c:pt>
                <c:pt idx="535">
                  <c:v>-4311218872.3541718</c:v>
                </c:pt>
                <c:pt idx="536">
                  <c:v>-4285653461.7249942</c:v>
                </c:pt>
                <c:pt idx="537">
                  <c:v>-4237568187.1691799</c:v>
                </c:pt>
                <c:pt idx="538">
                  <c:v>-4553554404.5799427</c:v>
                </c:pt>
                <c:pt idx="539">
                  <c:v>-4354253529.8275471</c:v>
                </c:pt>
                <c:pt idx="540">
                  <c:v>-4455392200.4710369</c:v>
                </c:pt>
                <c:pt idx="541">
                  <c:v>-4620153273.1818991</c:v>
                </c:pt>
                <c:pt idx="542">
                  <c:v>-4356455406.0653467</c:v>
                </c:pt>
                <c:pt idx="543">
                  <c:v>-4574032848.457345</c:v>
                </c:pt>
                <c:pt idx="544">
                  <c:v>-4520538221.8558607</c:v>
                </c:pt>
                <c:pt idx="545">
                  <c:v>-4315380515.9412298</c:v>
                </c:pt>
                <c:pt idx="546">
                  <c:v>-4547740131.1850014</c:v>
                </c:pt>
                <c:pt idx="547">
                  <c:v>-4292581072.0131354</c:v>
                </c:pt>
                <c:pt idx="548">
                  <c:v>-4226410736.2990937</c:v>
                </c:pt>
                <c:pt idx="549">
                  <c:v>-4349409403.7089701</c:v>
                </c:pt>
                <c:pt idx="550">
                  <c:v>-3985428857.0946975</c:v>
                </c:pt>
                <c:pt idx="551">
                  <c:v>-4059863131.8559756</c:v>
                </c:pt>
                <c:pt idx="552">
                  <c:v>-3983887866.9901681</c:v>
                </c:pt>
                <c:pt idx="553">
                  <c:v>-3638445771.732018</c:v>
                </c:pt>
                <c:pt idx="554">
                  <c:v>-3776232387.6823902</c:v>
                </c:pt>
                <c:pt idx="555">
                  <c:v>-3487856107.7143664</c:v>
                </c:pt>
                <c:pt idx="556">
                  <c:v>-3265734121.032167</c:v>
                </c:pt>
                <c:pt idx="557">
                  <c:v>-3347013215.2026582</c:v>
                </c:pt>
                <c:pt idx="558">
                  <c:v>-2916287579.6136503</c:v>
                </c:pt>
                <c:pt idx="559">
                  <c:v>-2853227778.9050622</c:v>
                </c:pt>
                <c:pt idx="560">
                  <c:v>-2771545305.9477992</c:v>
                </c:pt>
                <c:pt idx="561">
                  <c:v>-2321578681.2353358</c:v>
                </c:pt>
                <c:pt idx="562">
                  <c:v>-2369596606.7086096</c:v>
                </c:pt>
                <c:pt idx="563">
                  <c:v>-2082110581.6283779</c:v>
                </c:pt>
                <c:pt idx="564">
                  <c:v>-1734757400.9330487</c:v>
                </c:pt>
                <c:pt idx="565">
                  <c:v>-1785882982.2810967</c:v>
                </c:pt>
                <c:pt idx="566">
                  <c:v>-1334842767.6093273</c:v>
                </c:pt>
                <c:pt idx="567">
                  <c:v>-1157209224.5417895</c:v>
                </c:pt>
                <c:pt idx="568">
                  <c:v>-1094791337.9788992</c:v>
                </c:pt>
                <c:pt idx="569">
                  <c:v>-590454323.83921373</c:v>
                </c:pt>
                <c:pt idx="570">
                  <c:v>-566547360.86731911</c:v>
                </c:pt>
                <c:pt idx="571">
                  <c:v>-320691783.30625987</c:v>
                </c:pt>
                <c:pt idx="572">
                  <c:v>106590910.07788241</c:v>
                </c:pt>
                <c:pt idx="573">
                  <c:v>66206598.240216672</c:v>
                </c:pt>
                <c:pt idx="574">
                  <c:v>484383945.19241226</c:v>
                </c:pt>
                <c:pt idx="575">
                  <c:v>741135737.97002709</c:v>
                </c:pt>
                <c:pt idx="576">
                  <c:v>756131158.05165315</c:v>
                </c:pt>
                <c:pt idx="577">
                  <c:v>1257103164.8377836</c:v>
                </c:pt>
                <c:pt idx="578">
                  <c:v>1326843984.6699874</c:v>
                </c:pt>
                <c:pt idx="579">
                  <c:v>1490118338.0587466</c:v>
                </c:pt>
                <c:pt idx="580">
                  <c:v>1944273833.7893136</c:v>
                </c:pt>
                <c:pt idx="581">
                  <c:v>1892573194.2977595</c:v>
                </c:pt>
                <c:pt idx="582">
                  <c:v>2225483469.0389938</c:v>
                </c:pt>
                <c:pt idx="583">
                  <c:v>2519777698.5193949</c:v>
                </c:pt>
                <c:pt idx="584">
                  <c:v>2461996308.9788771</c:v>
                </c:pt>
                <c:pt idx="585">
                  <c:v>2902284827.5952787</c:v>
                </c:pt>
                <c:pt idx="586">
                  <c:v>2989457342.8006082</c:v>
                </c:pt>
                <c:pt idx="587">
                  <c:v>3035935121.085094</c:v>
                </c:pt>
                <c:pt idx="588">
                  <c:v>3463913500.0476828</c:v>
                </c:pt>
                <c:pt idx="589">
                  <c:v>3381901613.867835</c:v>
                </c:pt>
                <c:pt idx="590">
                  <c:v>3585624037.6887784</c:v>
                </c:pt>
                <c:pt idx="591">
                  <c:v>3876735300.1084428</c:v>
                </c:pt>
                <c:pt idx="592">
                  <c:v>3729488521.4411221</c:v>
                </c:pt>
                <c:pt idx="593">
                  <c:v>4060129252.6854801</c:v>
                </c:pt>
                <c:pt idx="594">
                  <c:v>4139984581.7015429</c:v>
                </c:pt>
                <c:pt idx="595">
                  <c:v>4048469029.108191</c:v>
                </c:pt>
                <c:pt idx="596">
                  <c:v>4404681545.3075943</c:v>
                </c:pt>
                <c:pt idx="597">
                  <c:v>4281534245.6986957</c:v>
                </c:pt>
                <c:pt idx="598">
                  <c:v>4327293450.9801521</c:v>
                </c:pt>
                <c:pt idx="599">
                  <c:v>4581687885.9583645</c:v>
                </c:pt>
                <c:pt idx="600">
                  <c:v>4341581401.0570478</c:v>
                </c:pt>
                <c:pt idx="601">
                  <c:v>4528604277.2485065</c:v>
                </c:pt>
                <c:pt idx="602">
                  <c:v>4584943577.9412699</c:v>
                </c:pt>
                <c:pt idx="603">
                  <c:v>4351771212.2219057</c:v>
                </c:pt>
                <c:pt idx="604">
                  <c:v>4604067248.4885054</c:v>
                </c:pt>
                <c:pt idx="605">
                  <c:v>4440639977.7457685</c:v>
                </c:pt>
                <c:pt idx="606">
                  <c:v>4319334459.2351599</c:v>
                </c:pt>
                <c:pt idx="607">
                  <c:v>4515335932.2172785</c:v>
                </c:pt>
                <c:pt idx="608">
                  <c:v>4194753062.0582871</c:v>
                </c:pt>
                <c:pt idx="609">
                  <c:v>4223502361.8337078</c:v>
                </c:pt>
                <c:pt idx="610">
                  <c:v>4251622444.0720353</c:v>
                </c:pt>
                <c:pt idx="611">
                  <c:v>3892576236.0937371</c:v>
                </c:pt>
                <c:pt idx="612">
                  <c:v>4025839477.5937476</c:v>
                </c:pt>
                <c:pt idx="613">
                  <c:v>3835865202.6461024</c:v>
                </c:pt>
                <c:pt idx="614">
                  <c:v>3559712197.2408748</c:v>
                </c:pt>
                <c:pt idx="615">
                  <c:v>3689764874.0705433</c:v>
                </c:pt>
                <c:pt idx="616">
                  <c:v>3316652557.8644619</c:v>
                </c:pt>
                <c:pt idx="617">
                  <c:v>3193145738.1471581</c:v>
                </c:pt>
                <c:pt idx="618">
                  <c:v>3200316991.340333</c:v>
                </c:pt>
                <c:pt idx="619">
                  <c:v>2749524510.6215134</c:v>
                </c:pt>
                <c:pt idx="620">
                  <c:v>2766398538.9598923</c:v>
                </c:pt>
                <c:pt idx="621">
                  <c:v>2575079955.3378901</c:v>
                </c:pt>
                <c:pt idx="622">
                  <c:v>2176088941.783217</c:v>
                </c:pt>
                <c:pt idx="623">
                  <c:v>2246324574.7950921</c:v>
                </c:pt>
                <c:pt idx="624">
                  <c:v>1861191952.2843816</c:v>
                </c:pt>
                <c:pt idx="625">
                  <c:v>1610360660.8475778</c:v>
                </c:pt>
                <c:pt idx="626">
                  <c:v>1613777101.136106</c:v>
                </c:pt>
                <c:pt idx="627">
                  <c:v>1119676189.475049</c:v>
                </c:pt>
                <c:pt idx="628">
                  <c:v>1038418876.8452866</c:v>
                </c:pt>
                <c:pt idx="629">
                  <c:v>878593589.52229762</c:v>
                </c:pt>
                <c:pt idx="630">
                  <c:v>404092590.90707523</c:v>
                </c:pt>
                <c:pt idx="631">
                  <c:v>431391465.83229172</c:v>
                </c:pt>
                <c:pt idx="632">
                  <c:v>81917180.57326822</c:v>
                </c:pt>
                <c:pt idx="633">
                  <c:v>-256919493.51832455</c:v>
                </c:pt>
                <c:pt idx="634">
                  <c:v>-234313024.8950668</c:v>
                </c:pt>
                <c:pt idx="635">
                  <c:v>-715369497.67359233</c:v>
                </c:pt>
                <c:pt idx="636">
                  <c:v>-865422348.04172051</c:v>
                </c:pt>
                <c:pt idx="637">
                  <c:v>-958918015.82034302</c:v>
                </c:pt>
                <c:pt idx="638">
                  <c:v>-1453003122.9470608</c:v>
                </c:pt>
                <c:pt idx="639">
                  <c:v>-1445828034.7322032</c:v>
                </c:pt>
                <c:pt idx="640">
                  <c:v>-1711757667.4396963</c:v>
                </c:pt>
                <c:pt idx="641">
                  <c:v>-2091394330.0056374</c:v>
                </c:pt>
                <c:pt idx="642">
                  <c:v>-2026400603.8635185</c:v>
                </c:pt>
                <c:pt idx="643">
                  <c:v>-2437930441.1029248</c:v>
                </c:pt>
                <c:pt idx="644">
                  <c:v>-2622420596.0319629</c:v>
                </c:pt>
                <c:pt idx="645">
                  <c:v>-2619221779.6448107</c:v>
                </c:pt>
                <c:pt idx="646">
                  <c:v>-3076274420.809032</c:v>
                </c:pt>
                <c:pt idx="647">
                  <c:v>-3066216312.9098644</c:v>
                </c:pt>
                <c:pt idx="648">
                  <c:v>-3207924357.1296558</c:v>
                </c:pt>
                <c:pt idx="649">
                  <c:v>-3580645399.74195</c:v>
                </c:pt>
                <c:pt idx="650">
                  <c:v>-3455591679.5891132</c:v>
                </c:pt>
                <c:pt idx="651">
                  <c:v>-3748948281.9079256</c:v>
                </c:pt>
                <c:pt idx="652">
                  <c:v>-3934962711.0881977</c:v>
                </c:pt>
                <c:pt idx="653">
                  <c:v>-3815337086.2329206</c:v>
                </c:pt>
                <c:pt idx="654">
                  <c:v>-4185898616.6807561</c:v>
                </c:pt>
                <c:pt idx="655">
                  <c:v>-4155312803.7971387</c:v>
                </c:pt>
                <c:pt idx="656">
                  <c:v>-4145984104.1350956</c:v>
                </c:pt>
                <c:pt idx="657">
                  <c:v>-4470596877.7653856</c:v>
                </c:pt>
                <c:pt idx="658">
                  <c:v>-4278279670.5637703</c:v>
                </c:pt>
                <c:pt idx="659">
                  <c:v>-4419543775.8513489</c:v>
                </c:pt>
                <c:pt idx="660">
                  <c:v>-4581346499.9623966</c:v>
                </c:pt>
                <c:pt idx="661">
                  <c:v>-4340925848.3105316</c:v>
                </c:pt>
                <c:pt idx="662">
                  <c:v>-4589262446.9012632</c:v>
                </c:pt>
                <c:pt idx="663">
                  <c:v>-4530179253.3571548</c:v>
                </c:pt>
                <c:pt idx="664">
                  <c:v>-4361628214.6852913</c:v>
                </c:pt>
                <c:pt idx="665">
                  <c:v>-4609022815.2864437</c:v>
                </c:pt>
                <c:pt idx="666">
                  <c:v>-4355845047.416173</c:v>
                </c:pt>
                <c:pt idx="667">
                  <c:v>-4330557063.9948483</c:v>
                </c:pt>
                <c:pt idx="668">
                  <c:v>-4453595929.342639</c:v>
                </c:pt>
                <c:pt idx="669">
                  <c:v>-4105776907.934782</c:v>
                </c:pt>
                <c:pt idx="670">
                  <c:v>-4214165050.6833735</c:v>
                </c:pt>
                <c:pt idx="671">
                  <c:v>-4130534214.2052956</c:v>
                </c:pt>
                <c:pt idx="672">
                  <c:v>-3815258668.0798545</c:v>
                </c:pt>
                <c:pt idx="673">
                  <c:v>-3971640211.4548454</c:v>
                </c:pt>
                <c:pt idx="674">
                  <c:v>-3678276340.2684956</c:v>
                </c:pt>
                <c:pt idx="675">
                  <c:v>-3493269262.9799962</c:v>
                </c:pt>
                <c:pt idx="676">
                  <c:v>-3575797144.9575806</c:v>
                </c:pt>
                <c:pt idx="677">
                  <c:v>-3151289725.7993832</c:v>
                </c:pt>
                <c:pt idx="678">
                  <c:v>-3121407206.1528077</c:v>
                </c:pt>
                <c:pt idx="679">
                  <c:v>-3028830455.3247871</c:v>
                </c:pt>
                <c:pt idx="680">
                  <c:v>-2598956065.7369337</c:v>
                </c:pt>
                <c:pt idx="681">
                  <c:v>-2666311637.0577717</c:v>
                </c:pt>
                <c:pt idx="682">
                  <c:v>-2365669571.9357538</c:v>
                </c:pt>
                <c:pt idx="683">
                  <c:v>-2047730907.7060535</c:v>
                </c:pt>
                <c:pt idx="684">
                  <c:v>-2099821198.4880254</c:v>
                </c:pt>
                <c:pt idx="685">
                  <c:v>-1643299764.9212041</c:v>
                </c:pt>
                <c:pt idx="686">
                  <c:v>-1494592977.9470508</c:v>
                </c:pt>
                <c:pt idx="687">
                  <c:v>-1417563465.1006196</c:v>
                </c:pt>
                <c:pt idx="688">
                  <c:v>-920787614.52983499</c:v>
                </c:pt>
                <c:pt idx="689">
                  <c:v>-914633776.17551374</c:v>
                </c:pt>
                <c:pt idx="690">
                  <c:v>-647363272.05569184</c:v>
                </c:pt>
                <c:pt idx="691">
                  <c:v>-238966597.9342308</c:v>
                </c:pt>
                <c:pt idx="692">
                  <c:v>-279177118.81665778</c:v>
                </c:pt>
                <c:pt idx="693">
                  <c:v>156518425.10143203</c:v>
                </c:pt>
                <c:pt idx="694">
                  <c:v>391121535.7625162</c:v>
                </c:pt>
                <c:pt idx="695">
                  <c:v>423993642.95578969</c:v>
                </c:pt>
                <c:pt idx="696">
                  <c:v>930858966.54205382</c:v>
                </c:pt>
                <c:pt idx="697">
                  <c:v>985934758.59298408</c:v>
                </c:pt>
                <c:pt idx="698">
                  <c:v>1177692994.5525231</c:v>
                </c:pt>
                <c:pt idx="699">
                  <c:v>1624876048.1387873</c:v>
                </c:pt>
                <c:pt idx="700">
                  <c:v>1574511551.0744171</c:v>
                </c:pt>
                <c:pt idx="701">
                  <c:v>1935753265.6714115</c:v>
                </c:pt>
                <c:pt idx="702">
                  <c:v>2215985832.4089708</c:v>
                </c:pt>
                <c:pt idx="703">
                  <c:v>2177904306.2883554</c:v>
                </c:pt>
                <c:pt idx="704">
                  <c:v>2636797012.6321626</c:v>
                </c:pt>
                <c:pt idx="705">
                  <c:v>2712916780.7821217</c:v>
                </c:pt>
                <c:pt idx="706">
                  <c:v>2792516524.4024215</c:v>
                </c:pt>
                <c:pt idx="707">
                  <c:v>3225263454.1658783</c:v>
                </c:pt>
                <c:pt idx="708">
                  <c:v>3144935689.0396795</c:v>
                </c:pt>
                <c:pt idx="709">
                  <c:v>3385109597.7551165</c:v>
                </c:pt>
                <c:pt idx="710">
                  <c:v>3670277164.8226418</c:v>
                </c:pt>
                <c:pt idx="711">
                  <c:v>3542261586.9695849</c:v>
                </c:pt>
                <c:pt idx="712">
                  <c:v>3901916617.4630575</c:v>
                </c:pt>
                <c:pt idx="713">
                  <c:v>3973918440.0488911</c:v>
                </c:pt>
                <c:pt idx="714">
                  <c:v>3916745370.9196291</c:v>
                </c:pt>
                <c:pt idx="715">
                  <c:v>4287857596.7130713</c:v>
                </c:pt>
                <c:pt idx="716">
                  <c:v>4165268368.2649274</c:v>
                </c:pt>
                <c:pt idx="717">
                  <c:v>4251754847.3812923</c:v>
                </c:pt>
                <c:pt idx="718">
                  <c:v>4507229168.1053419</c:v>
                </c:pt>
                <c:pt idx="719">
                  <c:v>4283064562.6439986</c:v>
                </c:pt>
                <c:pt idx="720">
                  <c:v>4505989666.5360832</c:v>
                </c:pt>
                <c:pt idx="721">
                  <c:v>4556548501.5471373</c:v>
                </c:pt>
                <c:pt idx="722">
                  <c:v>4354971125.632494</c:v>
                </c:pt>
                <c:pt idx="723">
                  <c:v>4629579726.5208817</c:v>
                </c:pt>
                <c:pt idx="724">
                  <c:v>4463782361.2146168</c:v>
                </c:pt>
                <c:pt idx="725">
                  <c:v>4382984472.3149672</c:v>
                </c:pt>
                <c:pt idx="726">
                  <c:v>4585197734.1871958</c:v>
                </c:pt>
                <c:pt idx="727">
                  <c:v>4274370240.3710217</c:v>
                </c:pt>
                <c:pt idx="728">
                  <c:v>4341673973.7518826</c:v>
                </c:pt>
                <c:pt idx="729">
                  <c:v>4364604618.2189856</c:v>
                </c:pt>
                <c:pt idx="730">
                  <c:v>4030440776.6039548</c:v>
                </c:pt>
                <c:pt idx="731">
                  <c:v>4190079900.625278</c:v>
                </c:pt>
                <c:pt idx="732">
                  <c:v>3993099611.4436994</c:v>
                </c:pt>
                <c:pt idx="733">
                  <c:v>3752694145.125968</c:v>
                </c:pt>
                <c:pt idx="734">
                  <c:v>3891839365.7800903</c:v>
                </c:pt>
                <c:pt idx="735">
                  <c:v>3519830156.8144312</c:v>
                </c:pt>
                <c:pt idx="736">
                  <c:v>3433179993.0867662</c:v>
                </c:pt>
                <c:pt idx="737">
                  <c:v>3434333428.5499301</c:v>
                </c:pt>
                <c:pt idx="738">
                  <c:v>2998332353.8746905</c:v>
                </c:pt>
                <c:pt idx="739">
                  <c:v>3042207884.7134042</c:v>
                </c:pt>
                <c:pt idx="740">
                  <c:v>2838067295.2137136</c:v>
                </c:pt>
                <c:pt idx="741">
                  <c:v>2466097644.8975554</c:v>
                </c:pt>
                <c:pt idx="742">
                  <c:v>2546160909.9637303</c:v>
                </c:pt>
                <c:pt idx="743">
                  <c:v>2151920466.4600272</c:v>
                </c:pt>
                <c:pt idx="744">
                  <c:v>1932380091.8826418</c:v>
                </c:pt>
                <c:pt idx="745">
                  <c:v>1927990327.0023303</c:v>
                </c:pt>
                <c:pt idx="746">
                  <c:v>1436318997.0562999</c:v>
                </c:pt>
                <c:pt idx="747">
                  <c:v>1379680755.9173343</c:v>
                </c:pt>
                <c:pt idx="748">
                  <c:v>1200925601.5825784</c:v>
                </c:pt>
                <c:pt idx="749">
                  <c:v>741864946.72141123</c:v>
                </c:pt>
                <c:pt idx="750">
                  <c:v>778093425.88527155</c:v>
                </c:pt>
                <c:pt idx="751">
                  <c:v>409007156.89090288</c:v>
                </c:pt>
                <c:pt idx="752">
                  <c:v>93010631.73406525</c:v>
                </c:pt>
                <c:pt idx="753">
                  <c:v>105818812.39405724</c:v>
                </c:pt>
                <c:pt idx="754">
                  <c:v>-385961290.36273855</c:v>
                </c:pt>
                <c:pt idx="755">
                  <c:v>-515947447.707394</c:v>
                </c:pt>
                <c:pt idx="756">
                  <c:v>-633669143.26329017</c:v>
                </c:pt>
                <c:pt idx="757">
                  <c:v>-1125266752.056289</c:v>
                </c:pt>
                <c:pt idx="758">
                  <c:v>-1110903906.8995366</c:v>
                </c:pt>
                <c:pt idx="759">
                  <c:v>-1405804072.5976527</c:v>
                </c:pt>
                <c:pt idx="760">
                  <c:v>-1772623080.9806659</c:v>
                </c:pt>
                <c:pt idx="761">
                  <c:v>-1718729803.5078626</c:v>
                </c:pt>
                <c:pt idx="762">
                  <c:v>-2153287737.8553047</c:v>
                </c:pt>
                <c:pt idx="763">
                  <c:v>-2323359273.20224</c:v>
                </c:pt>
                <c:pt idx="764">
                  <c:v>-2347745084.3951416</c:v>
                </c:pt>
                <c:pt idx="765">
                  <c:v>-2815001181.7786298</c:v>
                </c:pt>
                <c:pt idx="766">
                  <c:v>-2799452528.6899056</c:v>
                </c:pt>
                <c:pt idx="767">
                  <c:v>-2976954592.3754711</c:v>
                </c:pt>
              </c:numCache>
            </c:numRef>
          </c:xVal>
          <c:yVal>
            <c:numRef>
              <c:f>'Земля - Нептун'!$E$10:$E$777</c:f>
              <c:numCache>
                <c:formatCode>General</c:formatCode>
                <c:ptCount val="768"/>
              </c:numCache>
            </c:numRef>
          </c:yVal>
          <c:smooth val="0"/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2">
                    <a:alpha val="60000"/>
                  </a:schemeClr>
                </a:solidFill>
              </a:ln>
              <a:effectLst/>
            </c:spPr>
          </c:marker>
          <c:xVal>
            <c:numRef>
              <c:f>'Земля - Нептун'!$D$10:$D$777</c:f>
              <c:numCache>
                <c:formatCode>General</c:formatCode>
                <c:ptCount val="768"/>
                <c:pt idx="0">
                  <c:v>4353000000</c:v>
                </c:pt>
                <c:pt idx="1">
                  <c:v>4599462722.7300644</c:v>
                </c:pt>
                <c:pt idx="2">
                  <c:v>4488192169.2852039</c:v>
                </c:pt>
                <c:pt idx="3">
                  <c:v>4332149733.9670763</c:v>
                </c:pt>
                <c:pt idx="4">
                  <c:v>4554081458.8767624</c:v>
                </c:pt>
                <c:pt idx="5">
                  <c:v>4263057104.3821344</c:v>
                </c:pt>
                <c:pt idx="6">
                  <c:v>4255370006.7561646</c:v>
                </c:pt>
                <c:pt idx="7">
                  <c:v>4333249557.952508</c:v>
                </c:pt>
                <c:pt idx="8">
                  <c:v>3971529205.4756284</c:v>
                </c:pt>
                <c:pt idx="9">
                  <c:v>4087037932.014708</c:v>
                </c:pt>
                <c:pt idx="10">
                  <c:v>3951687916.5559974</c:v>
                </c:pt>
                <c:pt idx="11">
                  <c:v>3645479424.6533237</c:v>
                </c:pt>
                <c:pt idx="12">
                  <c:v>3788095268.0767221</c:v>
                </c:pt>
                <c:pt idx="13">
                  <c:v>3453028656.5749145</c:v>
                </c:pt>
                <c:pt idx="14">
                  <c:v>3289122636.9317203</c:v>
                </c:pt>
                <c:pt idx="15">
                  <c:v>3336676045.7356782</c:v>
                </c:pt>
                <c:pt idx="16">
                  <c:v>2893115626.3955603</c:v>
                </c:pt>
                <c:pt idx="17">
                  <c:v>2880625185.136466</c:v>
                </c:pt>
                <c:pt idx="18">
                  <c:v>2741934335.2965474</c:v>
                </c:pt>
                <c:pt idx="19">
                  <c:v>2318745841.3029051</c:v>
                </c:pt>
                <c:pt idx="20">
                  <c:v>2386556554.7513723</c:v>
                </c:pt>
                <c:pt idx="21">
                  <c:v>2044676591.7521441</c:v>
                </c:pt>
                <c:pt idx="22">
                  <c:v>1751436735.4980369</c:v>
                </c:pt>
                <c:pt idx="23">
                  <c:v>1782489702.8169148</c:v>
                </c:pt>
                <c:pt idx="24">
                  <c:v>1304393023.1934648</c:v>
                </c:pt>
                <c:pt idx="25">
                  <c:v>1183491825.5720167</c:v>
                </c:pt>
                <c:pt idx="26">
                  <c:v>1070231585.1813079</c:v>
                </c:pt>
                <c:pt idx="27">
                  <c:v>578460109.19840288</c:v>
                </c:pt>
                <c:pt idx="28">
                  <c:v>588014126.28284216</c:v>
                </c:pt>
                <c:pt idx="29">
                  <c:v>283683087.01036274</c:v>
                </c:pt>
                <c:pt idx="30">
                  <c:v>-97162843.855634451</c:v>
                </c:pt>
                <c:pt idx="31">
                  <c:v>-61854675.641968638</c:v>
                </c:pt>
                <c:pt idx="32">
                  <c:v>-519505277.69084805</c:v>
                </c:pt>
                <c:pt idx="33">
                  <c:v>-717114010.28306425</c:v>
                </c:pt>
                <c:pt idx="34">
                  <c:v>-773406982.20370817</c:v>
                </c:pt>
                <c:pt idx="35">
                  <c:v>-1276853129.0753455</c:v>
                </c:pt>
                <c:pt idx="36">
                  <c:v>-1301678982.1339211</c:v>
                </c:pt>
                <c:pt idx="37">
                  <c:v>-1523630410.5382459</c:v>
                </c:pt>
                <c:pt idx="38">
                  <c:v>-1942103614.5161083</c:v>
                </c:pt>
                <c:pt idx="39">
                  <c:v>-1880146708.7869368</c:v>
                </c:pt>
                <c:pt idx="40">
                  <c:v>-2262332091.3648076</c:v>
                </c:pt>
                <c:pt idx="41">
                  <c:v>-2498997976.3928857</c:v>
                </c:pt>
                <c:pt idx="42">
                  <c:v>-2470236779.0690165</c:v>
                </c:pt>
                <c:pt idx="43">
                  <c:v>-2927882368.9453263</c:v>
                </c:pt>
                <c:pt idx="44">
                  <c:v>-2961672917.3597498</c:v>
                </c:pt>
                <c:pt idx="45">
                  <c:v>-3063149369.458488</c:v>
                </c:pt>
                <c:pt idx="46">
                  <c:v>-3468577927.4777155</c:v>
                </c:pt>
                <c:pt idx="47">
                  <c:v>-3361671051.2931509</c:v>
                </c:pt>
                <c:pt idx="48">
                  <c:v>-3621218436.8815975</c:v>
                </c:pt>
                <c:pt idx="49">
                  <c:v>-3860053702.7620473</c:v>
                </c:pt>
                <c:pt idx="50">
                  <c:v>-3727643631.0001392</c:v>
                </c:pt>
                <c:pt idx="51">
                  <c:v>-4089392925.0490785</c:v>
                </c:pt>
                <c:pt idx="52">
                  <c:v>-4110959472.6366081</c:v>
                </c:pt>
                <c:pt idx="53">
                  <c:v>-4067139528.3284092</c:v>
                </c:pt>
                <c:pt idx="54">
                  <c:v>-4415453035.6377926</c:v>
                </c:pt>
                <c:pt idx="55">
                  <c:v>-4254446996.4843059</c:v>
                </c:pt>
                <c:pt idx="56">
                  <c:v>-4358904977.5776806</c:v>
                </c:pt>
                <c:pt idx="57">
                  <c:v>-4569868293.2446527</c:v>
                </c:pt>
                <c:pt idx="58">
                  <c:v>-4329458624.3085384</c:v>
                </c:pt>
                <c:pt idx="59">
                  <c:v>-4559307110.533637</c:v>
                </c:pt>
                <c:pt idx="60">
                  <c:v>-4556344585.7311087</c:v>
                </c:pt>
                <c:pt idx="61">
                  <c:v>-4360432005.6752272</c:v>
                </c:pt>
                <c:pt idx="62">
                  <c:v>-4620033874.6820412</c:v>
                </c:pt>
                <c:pt idx="63">
                  <c:v>-4408325143.5688448</c:v>
                </c:pt>
                <c:pt idx="64">
                  <c:v>-4344731511.9839211</c:v>
                </c:pt>
                <c:pt idx="65">
                  <c:v>-4509058067.7583141</c:v>
                </c:pt>
                <c:pt idx="66">
                  <c:v>-4173084159.5515251</c:v>
                </c:pt>
                <c:pt idx="67">
                  <c:v>-4253568721.7496934</c:v>
                </c:pt>
                <c:pt idx="68">
                  <c:v>-4225338143.9135761</c:v>
                </c:pt>
                <c:pt idx="69">
                  <c:v>-3890677672.0437746</c:v>
                </c:pt>
                <c:pt idx="70">
                  <c:v>-4045999372.1903558</c:v>
                </c:pt>
                <c:pt idx="71">
                  <c:v>-3800554226.5493197</c:v>
                </c:pt>
                <c:pt idx="72">
                  <c:v>-3577331465.3924913</c:v>
                </c:pt>
                <c:pt idx="73">
                  <c:v>-3689597081.341064</c:v>
                </c:pt>
                <c:pt idx="74">
                  <c:v>-3287057421.0989232</c:v>
                </c:pt>
                <c:pt idx="75">
                  <c:v>-3220795798.5709624</c:v>
                </c:pt>
                <c:pt idx="76">
                  <c:v>-3178333827.6332388</c:v>
                </c:pt>
                <c:pt idx="77">
                  <c:v>-2737465464.7781544</c:v>
                </c:pt>
                <c:pt idx="78">
                  <c:v>-2789716574.9824424</c:v>
                </c:pt>
                <c:pt idx="79">
                  <c:v>-2539443420.9785228</c:v>
                </c:pt>
                <c:pt idx="80">
                  <c:v>-2185118355.5736856</c:v>
                </c:pt>
                <c:pt idx="81">
                  <c:v>-2252660028.3781643</c:v>
                </c:pt>
                <c:pt idx="82">
                  <c:v>-1826039762.5263226</c:v>
                </c:pt>
                <c:pt idx="83">
                  <c:v>-1634191734.1074929</c:v>
                </c:pt>
                <c:pt idx="84">
                  <c:v>-1598005852.6558511</c:v>
                </c:pt>
                <c:pt idx="85">
                  <c:v>-1098730761.8039575</c:v>
                </c:pt>
                <c:pt idx="86">
                  <c:v>-1063843541.6196755</c:v>
                </c:pt>
                <c:pt idx="87">
                  <c:v>-845507627.33495307</c:v>
                </c:pt>
                <c:pt idx="88">
                  <c:v>-404464033.81637245</c:v>
                </c:pt>
                <c:pt idx="89">
                  <c:v>-444356527.95218164</c:v>
                </c:pt>
                <c:pt idx="90">
                  <c:v>-44099483.141654395</c:v>
                </c:pt>
                <c:pt idx="91">
                  <c:v>237913865.30800879</c:v>
                </c:pt>
                <c:pt idx="92">
                  <c:v>242241724.26746064</c:v>
                </c:pt>
                <c:pt idx="93">
                  <c:v>743217909.29682183</c:v>
                </c:pt>
                <c:pt idx="94">
                  <c:v>838974121.02838027</c:v>
                </c:pt>
                <c:pt idx="95">
                  <c:v>986650525.83747256</c:v>
                </c:pt>
                <c:pt idx="96">
                  <c:v>1460700364.4374735</c:v>
                </c:pt>
                <c:pt idx="97">
                  <c:v>1426475980.9801431</c:v>
                </c:pt>
                <c:pt idx="98">
                  <c:v>1749114940.265578</c:v>
                </c:pt>
                <c:pt idx="99">
                  <c:v>2077856102.0960701</c:v>
                </c:pt>
                <c:pt idx="100">
                  <c:v>2025344779.8800783</c:v>
                </c:pt>
                <c:pt idx="101">
                  <c:v>2470222709.1656713</c:v>
                </c:pt>
                <c:pt idx="102">
                  <c:v>2596095061.4827504</c:v>
                </c:pt>
                <c:pt idx="103">
                  <c:v>2639161602.1934485</c:v>
                </c:pt>
                <c:pt idx="104">
                  <c:v>3090938100.7729244</c:v>
                </c:pt>
                <c:pt idx="105">
                  <c:v>3041178681.8480296</c:v>
                </c:pt>
                <c:pt idx="106">
                  <c:v>3241774299.3996181</c:v>
                </c:pt>
                <c:pt idx="107">
                  <c:v>3572915567.2824759</c:v>
                </c:pt>
                <c:pt idx="108">
                  <c:v>3445079510.5054841</c:v>
                </c:pt>
                <c:pt idx="109">
                  <c:v>3783017755.402195</c:v>
                </c:pt>
                <c:pt idx="110">
                  <c:v>3909997559.5975604</c:v>
                </c:pt>
                <c:pt idx="111">
                  <c:v>3825673422.6533141</c:v>
                </c:pt>
                <c:pt idx="112">
                  <c:v>4206088203.6310415</c:v>
                </c:pt>
                <c:pt idx="113">
                  <c:v>4125803144.2984371</c:v>
                </c:pt>
                <c:pt idx="114">
                  <c:v>4173658685.5827847</c:v>
                </c:pt>
                <c:pt idx="115">
                  <c:v>4468788408.5482569</c:v>
                </c:pt>
                <c:pt idx="116">
                  <c:v>4258633769.3327241</c:v>
                </c:pt>
                <c:pt idx="117">
                  <c:v>4452783292.3810291</c:v>
                </c:pt>
                <c:pt idx="118">
                  <c:v>4559075952.9323101</c:v>
                </c:pt>
                <c:pt idx="119">
                  <c:v>4340680280.2941151</c:v>
                </c:pt>
                <c:pt idx="120">
                  <c:v>4613375009.5968323</c:v>
                </c:pt>
                <c:pt idx="121">
                  <c:v>4497919431.288559</c:v>
                </c:pt>
                <c:pt idx="122">
                  <c:v>4381087894.1111622</c:v>
                </c:pt>
                <c:pt idx="123">
                  <c:v>4613081738.2414885</c:v>
                </c:pt>
                <c:pt idx="124">
                  <c:v>4328225330.6724892</c:v>
                </c:pt>
                <c:pt idx="125">
                  <c:v>4360651581.7474003</c:v>
                </c:pt>
                <c:pt idx="126">
                  <c:v>4435417383.4373598</c:v>
                </c:pt>
                <c:pt idx="127">
                  <c:v>4094918573.6574559</c:v>
                </c:pt>
                <c:pt idx="128">
                  <c:v>4240586898.9018841</c:v>
                </c:pt>
                <c:pt idx="129">
                  <c:v>4097680537.9059796</c:v>
                </c:pt>
                <c:pt idx="130">
                  <c:v>3825262740.2567716</c:v>
                </c:pt>
                <c:pt idx="131">
                  <c:v>3981379039.7186718</c:v>
                </c:pt>
                <c:pt idx="132">
                  <c:v>3644627612.2906899</c:v>
                </c:pt>
                <c:pt idx="133">
                  <c:v>3518368429.964838</c:v>
                </c:pt>
                <c:pt idx="134">
                  <c:v>3563092118.8730426</c:v>
                </c:pt>
                <c:pt idx="135">
                  <c:v>3130745457.9211531</c:v>
                </c:pt>
                <c:pt idx="136">
                  <c:v>3148623446.5683951</c:v>
                </c:pt>
                <c:pt idx="137">
                  <c:v>2997827726.5492368</c:v>
                </c:pt>
                <c:pt idx="138">
                  <c:v>2599136419.7752695</c:v>
                </c:pt>
                <c:pt idx="139">
                  <c:v>2681407787.0540676</c:v>
                </c:pt>
                <c:pt idx="140">
                  <c:v>2328573095.3151445</c:v>
                </c:pt>
                <c:pt idx="141">
                  <c:v>2066546852.7041645</c:v>
                </c:pt>
                <c:pt idx="142">
                  <c:v>2093833489.2803776</c:v>
                </c:pt>
                <c:pt idx="143">
                  <c:v>1614857129.4086819</c:v>
                </c:pt>
                <c:pt idx="144">
                  <c:v>1521247281.4882181</c:v>
                </c:pt>
                <c:pt idx="145">
                  <c:v>1390937143.3495712</c:v>
                </c:pt>
                <c:pt idx="146">
                  <c:v>911622473.12377501</c:v>
                </c:pt>
                <c:pt idx="147">
                  <c:v>934595492.54448354</c:v>
                </c:pt>
                <c:pt idx="148">
                  <c:v>609805510.15348351</c:v>
                </c:pt>
                <c:pt idx="149">
                  <c:v>250794732.21076509</c:v>
                </c:pt>
                <c:pt idx="150">
                  <c:v>280861437.40573478</c:v>
                </c:pt>
                <c:pt idx="151">
                  <c:v>-190402665.8272934</c:v>
                </c:pt>
                <c:pt idx="152">
                  <c:v>-366213936.23546159</c:v>
                </c:pt>
                <c:pt idx="153">
                  <c:v>-443885532.49224508</c:v>
                </c:pt>
                <c:pt idx="154">
                  <c:v>-948160889.19517767</c:v>
                </c:pt>
                <c:pt idx="155">
                  <c:v>-961823193.18177915</c:v>
                </c:pt>
                <c:pt idx="156">
                  <c:v>-1212608813.0468559</c:v>
                </c:pt>
                <c:pt idx="157">
                  <c:v>-1620203511.5231225</c:v>
                </c:pt>
                <c:pt idx="158">
                  <c:v>-1564648604.0254354</c:v>
                </c:pt>
                <c:pt idx="159">
                  <c:v>-1972214033.6333249</c:v>
                </c:pt>
                <c:pt idx="160">
                  <c:v>-2193859571.2799463</c:v>
                </c:pt>
                <c:pt idx="161">
                  <c:v>-2189129230.1506906</c:v>
                </c:pt>
                <c:pt idx="162">
                  <c:v>-2660479812.8165865</c:v>
                </c:pt>
                <c:pt idx="163">
                  <c:v>-2685651917.6535511</c:v>
                </c:pt>
                <c:pt idx="164">
                  <c:v>-2821881374.7699366</c:v>
                </c:pt>
                <c:pt idx="165">
                  <c:v>-3227472185.2260375</c:v>
                </c:pt>
                <c:pt idx="166">
                  <c:v>-3126975333.2074218</c:v>
                </c:pt>
                <c:pt idx="167">
                  <c:v>-3421169608.5313115</c:v>
                </c:pt>
                <c:pt idx="168">
                  <c:v>-3651854017.747879</c:v>
                </c:pt>
                <c:pt idx="169">
                  <c:v>-3543545958.5402961</c:v>
                </c:pt>
                <c:pt idx="170">
                  <c:v>-3929898104.0839729</c:v>
                </c:pt>
                <c:pt idx="171">
                  <c:v>-3944814940.9713488</c:v>
                </c:pt>
                <c:pt idx="172">
                  <c:v>-3938139258.5918603</c:v>
                </c:pt>
                <c:pt idx="173">
                  <c:v>-4296349598.5439434</c:v>
                </c:pt>
                <c:pt idx="174">
                  <c:v>-4139972562.0250435</c:v>
                </c:pt>
                <c:pt idx="175">
                  <c:v>-4284618096.0857739</c:v>
                </c:pt>
                <c:pt idx="176">
                  <c:v>-4493350527.2881737</c:v>
                </c:pt>
                <c:pt idx="177">
                  <c:v>-4273969038.9628444</c:v>
                </c:pt>
                <c:pt idx="178">
                  <c:v>-4536087284.2031298</c:v>
                </c:pt>
                <c:pt idx="179">
                  <c:v>-4527236608.8288851</c:v>
                </c:pt>
                <c:pt idx="180">
                  <c:v>-4366704723.3029203</c:v>
                </c:pt>
                <c:pt idx="181">
                  <c:v>-4643550488.1012869</c:v>
                </c:pt>
                <c:pt idx="182">
                  <c:v>-4432616894.7236805</c:v>
                </c:pt>
                <c:pt idx="183">
                  <c:v>-4410291146.205142</c:v>
                </c:pt>
                <c:pt idx="184">
                  <c:v>-4576634067.4986506</c:v>
                </c:pt>
                <c:pt idx="185">
                  <c:v>-4255379643.9487462</c:v>
                </c:pt>
                <c:pt idx="186">
                  <c:v>-4371805686.168891</c:v>
                </c:pt>
                <c:pt idx="187">
                  <c:v>-4336973459.0841827</c:v>
                </c:pt>
                <c:pt idx="188">
                  <c:v>-4031713916.9229879</c:v>
                </c:pt>
                <c:pt idx="189">
                  <c:v>-4208613182.1969724</c:v>
                </c:pt>
                <c:pt idx="190">
                  <c:v>-3958173208.2472835</c:v>
                </c:pt>
                <c:pt idx="191">
                  <c:v>-3772708127.8225822</c:v>
                </c:pt>
                <c:pt idx="192">
                  <c:v>-3889264833.6424613</c:v>
                </c:pt>
                <c:pt idx="193">
                  <c:v>-3492341626.0936103</c:v>
                </c:pt>
                <c:pt idx="194">
                  <c:v>-3461517166.3060255</c:v>
                </c:pt>
                <c:pt idx="195">
                  <c:v>-3410415091.343967</c:v>
                </c:pt>
                <c:pt idx="196">
                  <c:v>-2989290890.724113</c:v>
                </c:pt>
                <c:pt idx="197">
                  <c:v>-3064334737.8811474</c:v>
                </c:pt>
                <c:pt idx="198">
                  <c:v>-2801984531.4709511</c:v>
                </c:pt>
                <c:pt idx="199">
                  <c:v>-2477808852.502315</c:v>
                </c:pt>
                <c:pt idx="200">
                  <c:v>-2550090411.5139065</c:v>
                </c:pt>
                <c:pt idx="201">
                  <c:v>-2118127136.9751539</c:v>
                </c:pt>
                <c:pt idx="202">
                  <c:v>-1957439694.3170376</c:v>
                </c:pt>
                <c:pt idx="203">
                  <c:v>-1909790793.4757984</c:v>
                </c:pt>
                <c:pt idx="204">
                  <c:v>-1418005611.8793232</c:v>
                </c:pt>
                <c:pt idx="205">
                  <c:v>-1404399162.2181542</c:v>
                </c:pt>
                <c:pt idx="206">
                  <c:v>-1166564641.6474612</c:v>
                </c:pt>
                <c:pt idx="207">
                  <c:v>-745001903.35113275</c:v>
                </c:pt>
                <c:pt idx="208">
                  <c:v>-788789381.62707305</c:v>
                </c:pt>
                <c:pt idx="209">
                  <c:v>-371689150.38980025</c:v>
                </c:pt>
                <c:pt idx="210">
                  <c:v>-113685623.13972186</c:v>
                </c:pt>
                <c:pt idx="211">
                  <c:v>-95112848.572783023</c:v>
                </c:pt>
                <c:pt idx="212">
                  <c:v>411752291.77345943</c:v>
                </c:pt>
                <c:pt idx="213">
                  <c:v>489685965.62921351</c:v>
                </c:pt>
                <c:pt idx="214">
                  <c:v>663430749.75649822</c:v>
                </c:pt>
                <c:pt idx="215">
                  <c:v>1130305596.4477513</c:v>
                </c:pt>
                <c:pt idx="216">
                  <c:v>1093538715.311929</c:v>
                </c:pt>
                <c:pt idx="217">
                  <c:v>1443556577.1567936</c:v>
                </c:pt>
                <c:pt idx="218">
                  <c:v>1757085524.9372418</c:v>
                </c:pt>
                <c:pt idx="219">
                  <c:v>1720613822.466989</c:v>
                </c:pt>
                <c:pt idx="220">
                  <c:v>2184228954.1724076</c:v>
                </c:pt>
                <c:pt idx="221">
                  <c:v>2296681478.7003789</c:v>
                </c:pt>
                <c:pt idx="222">
                  <c:v>2370324053.9419308</c:v>
                </c:pt>
                <c:pt idx="223">
                  <c:v>2827277959.3733072</c:v>
                </c:pt>
                <c:pt idx="224">
                  <c:v>2775973549.9920278</c:v>
                </c:pt>
                <c:pt idx="225">
                  <c:v>3012051951.5402284</c:v>
                </c:pt>
                <c:pt idx="226">
                  <c:v>3337079496.6410165</c:v>
                </c:pt>
                <c:pt idx="227">
                  <c:v>3225217181.4471288</c:v>
                </c:pt>
                <c:pt idx="228">
                  <c:v>3592614267.3833156</c:v>
                </c:pt>
                <c:pt idx="229">
                  <c:v>3710497738.1268187</c:v>
                </c:pt>
                <c:pt idx="230">
                  <c:v>3658178834.1559057</c:v>
                </c:pt>
                <c:pt idx="231">
                  <c:v>4054649740.8343844</c:v>
                </c:pt>
                <c:pt idx="232">
                  <c:v>3972713054.6660686</c:v>
                </c:pt>
                <c:pt idx="233">
                  <c:v>4060523108.8035388</c:v>
                </c:pt>
                <c:pt idx="234">
                  <c:v>4357694053.3557205</c:v>
                </c:pt>
                <c:pt idx="235">
                  <c:v>4160973480.154036</c:v>
                </c:pt>
                <c:pt idx="236">
                  <c:v>4391873657.9714975</c:v>
                </c:pt>
                <c:pt idx="237">
                  <c:v>4492462141.8810844</c:v>
                </c:pt>
                <c:pt idx="238">
                  <c:v>4303790634.5798655</c:v>
                </c:pt>
                <c:pt idx="239">
                  <c:v>4600718043.6901045</c:v>
                </c:pt>
                <c:pt idx="240">
                  <c:v>4481931199.6434889</c:v>
                </c:pt>
                <c:pt idx="241">
                  <c:v>4405153870.5877743</c:v>
                </c:pt>
                <c:pt idx="242">
                  <c:v>4645449989.2524109</c:v>
                </c:pt>
                <c:pt idx="243">
                  <c:v>4368807794.4891443</c:v>
                </c:pt>
                <c:pt idx="244">
                  <c:v>4441024321.9520512</c:v>
                </c:pt>
                <c:pt idx="245">
                  <c:v>4512019769.0836</c:v>
                </c:pt>
                <c:pt idx="246">
                  <c:v>4195140580.8460889</c:v>
                </c:pt>
                <c:pt idx="247">
                  <c:v>4369747726.0777102</c:v>
                </c:pt>
                <c:pt idx="248">
                  <c:v>4220181679.5413017</c:v>
                </c:pt>
                <c:pt idx="249">
                  <c:v>3983391466.8990231</c:v>
                </c:pt>
                <c:pt idx="250">
                  <c:v>4151654265.6255684</c:v>
                </c:pt>
                <c:pt idx="251">
                  <c:v>3815495483.9084172</c:v>
                </c:pt>
                <c:pt idx="252">
                  <c:v>3727585182.1589084</c:v>
                </c:pt>
                <c:pt idx="253">
                  <c:v>3768898922.365078</c:v>
                </c:pt>
                <c:pt idx="254">
                  <c:v>3350702149.0544677</c:v>
                </c:pt>
                <c:pt idx="255">
                  <c:v>3398536417.4543204</c:v>
                </c:pt>
                <c:pt idx="256">
                  <c:v>3236458259.1833649</c:v>
                </c:pt>
                <c:pt idx="257">
                  <c:v>2864908483.7023129</c:v>
                </c:pt>
                <c:pt idx="258">
                  <c:v>2960711393.5677137</c:v>
                </c:pt>
                <c:pt idx="259">
                  <c:v>2599202519.7459707</c:v>
                </c:pt>
                <c:pt idx="260">
                  <c:v>2369987316.3398266</c:v>
                </c:pt>
                <c:pt idx="261">
                  <c:v>2392953203.2317476</c:v>
                </c:pt>
                <c:pt idx="262">
                  <c:v>1916282015.3364158</c:v>
                </c:pt>
                <c:pt idx="263">
                  <c:v>1850287320.0248964</c:v>
                </c:pt>
                <c:pt idx="264">
                  <c:v>1703515872.7184668</c:v>
                </c:pt>
                <c:pt idx="265">
                  <c:v>1239824593.917923</c:v>
                </c:pt>
                <c:pt idx="266">
                  <c:v>1275659577.1847651</c:v>
                </c:pt>
                <c:pt idx="267">
                  <c:v>932424510.60366547</c:v>
                </c:pt>
                <c:pt idx="268">
                  <c:v>597513351.55496478</c:v>
                </c:pt>
                <c:pt idx="269">
                  <c:v>621720789.46073771</c:v>
                </c:pt>
                <c:pt idx="270">
                  <c:v>139936447.66575515</c:v>
                </c:pt>
                <c:pt idx="271">
                  <c:v>-13171053.086738594</c:v>
                </c:pt>
                <c:pt idx="272">
                  <c:v>-112040010.35617906</c:v>
                </c:pt>
                <c:pt idx="273">
                  <c:v>-613802275.19880891</c:v>
                </c:pt>
                <c:pt idx="274">
                  <c:v>-616587368.49572408</c:v>
                </c:pt>
                <c:pt idx="275">
                  <c:v>-894733206.39770067</c:v>
                </c:pt>
                <c:pt idx="276">
                  <c:v>-1288808690.5245531</c:v>
                </c:pt>
                <c:pt idx="277">
                  <c:v>-1240437262.0283751</c:v>
                </c:pt>
                <c:pt idx="278">
                  <c:v>-1670727633.2720556</c:v>
                </c:pt>
                <c:pt idx="279">
                  <c:v>-1876065406.0469298</c:v>
                </c:pt>
                <c:pt idx="280">
                  <c:v>-1895744751.1932509</c:v>
                </c:pt>
                <c:pt idx="281">
                  <c:v>-2377643732.0477095</c:v>
                </c:pt>
                <c:pt idx="282">
                  <c:v>-2394332543.914423</c:v>
                </c:pt>
                <c:pt idx="283">
                  <c:v>-2564615453.9842196</c:v>
                </c:pt>
                <c:pt idx="284">
                  <c:v>-2967661395.6414671</c:v>
                </c:pt>
                <c:pt idx="285">
                  <c:v>-2874600217.816226</c:v>
                </c:pt>
                <c:pt idx="286">
                  <c:v>-3201529996.6327028</c:v>
                </c:pt>
                <c:pt idx="287">
                  <c:v>-3422606756.0269136</c:v>
                </c:pt>
                <c:pt idx="288">
                  <c:v>-3339437400.0277166</c:v>
                </c:pt>
                <c:pt idx="289">
                  <c:v>-3747749868.8611722</c:v>
                </c:pt>
                <c:pt idx="290">
                  <c:v>-3756106914.1801882</c:v>
                </c:pt>
                <c:pt idx="291">
                  <c:v>-3786807205.2336555</c:v>
                </c:pt>
                <c:pt idx="292">
                  <c:v>-4152426038.0006914</c:v>
                </c:pt>
                <c:pt idx="293">
                  <c:v>-4001980471.544199</c:v>
                </c:pt>
                <c:pt idx="294">
                  <c:v>-4185867957.5637107</c:v>
                </c:pt>
                <c:pt idx="295">
                  <c:v>-4390929680.2812366</c:v>
                </c:pt>
                <c:pt idx="296">
                  <c:v>-4194286115.7756457</c:v>
                </c:pt>
                <c:pt idx="297">
                  <c:v>-4486798746.243247</c:v>
                </c:pt>
                <c:pt idx="298">
                  <c:v>-4472170258.6311054</c:v>
                </c:pt>
                <c:pt idx="299">
                  <c:v>-4348231832.9778681</c:v>
                </c:pt>
                <c:pt idx="300">
                  <c:v>-4640275440.5184317</c:v>
                </c:pt>
                <c:pt idx="301">
                  <c:v>-4431661632.5696564</c:v>
                </c:pt>
                <c:pt idx="302">
                  <c:v>-4450731434.8713131</c:v>
                </c:pt>
                <c:pt idx="303">
                  <c:v>-4617801061.5280771</c:v>
                </c:pt>
                <c:pt idx="304">
                  <c:v>-4313566122.4501638</c:v>
                </c:pt>
                <c:pt idx="305">
                  <c:v>-4464973094.5669632</c:v>
                </c:pt>
                <c:pt idx="306">
                  <c:v>-4423678676.4143915</c:v>
                </c:pt>
                <c:pt idx="307">
                  <c:v>-4149942137.2820606</c:v>
                </c:pt>
                <c:pt idx="308">
                  <c:v>-4346952155.1200304</c:v>
                </c:pt>
                <c:pt idx="309">
                  <c:v>-4093195677.4989653</c:v>
                </c:pt>
                <c:pt idx="310">
                  <c:v>-3946667301.6672258</c:v>
                </c:pt>
                <c:pt idx="311">
                  <c:v>-4066440338.7342944</c:v>
                </c:pt>
                <c:pt idx="312">
                  <c:v>-3677843299.5996599</c:v>
                </c:pt>
                <c:pt idx="313">
                  <c:v>-3682438732.1921792</c:v>
                </c:pt>
                <c:pt idx="314">
                  <c:v>-3622813555.9000621</c:v>
                </c:pt>
                <c:pt idx="315">
                  <c:v>-3224274886.5043283</c:v>
                </c:pt>
                <c:pt idx="316">
                  <c:v>-3321264998.2913032</c:v>
                </c:pt>
                <c:pt idx="317">
                  <c:v>-3048475610.4558263</c:v>
                </c:pt>
                <c:pt idx="318">
                  <c:v>-2756532150.1020436</c:v>
                </c:pt>
                <c:pt idx="319">
                  <c:v>-2832689291.793046</c:v>
                </c:pt>
                <c:pt idx="320">
                  <c:v>-2398240938.2298818</c:v>
                </c:pt>
                <c:pt idx="321">
                  <c:v>-2269553494.1917105</c:v>
                </c:pt>
                <c:pt idx="322">
                  <c:v>-2210434954.7439828</c:v>
                </c:pt>
                <c:pt idx="323">
                  <c:v>-1729413130.3606858</c:v>
                </c:pt>
                <c:pt idx="324">
                  <c:v>-1736813478.4262235</c:v>
                </c:pt>
                <c:pt idx="325">
                  <c:v>-1480860344.1602066</c:v>
                </c:pt>
                <c:pt idx="326">
                  <c:v>-1081513608.8469348</c:v>
                </c:pt>
                <c:pt idx="327">
                  <c:v>-1128481881.4408894</c:v>
                </c:pt>
                <c:pt idx="328">
                  <c:v>-697233529.06129014</c:v>
                </c:pt>
                <c:pt idx="329">
                  <c:v>-464755071.45227814</c:v>
                </c:pt>
                <c:pt idx="330">
                  <c:v>-431679122.90894216</c:v>
                </c:pt>
                <c:pt idx="331">
                  <c:v>77717861.639648527</c:v>
                </c:pt>
                <c:pt idx="332">
                  <c:v>137646235.55729365</c:v>
                </c:pt>
                <c:pt idx="333">
                  <c:v>336564908.62611759</c:v>
                </c:pt>
                <c:pt idx="334">
                  <c:v>793196600.29532182</c:v>
                </c:pt>
                <c:pt idx="335">
                  <c:v>754543340.05814528</c:v>
                </c:pt>
                <c:pt idx="336">
                  <c:v>1129727063.7216332</c:v>
                </c:pt>
                <c:pt idx="337">
                  <c:v>1426094333.6163957</c:v>
                </c:pt>
                <c:pt idx="338">
                  <c:v>1406296480.3765502</c:v>
                </c:pt>
                <c:pt idx="339">
                  <c:v>1885572005.2148261</c:v>
                </c:pt>
                <c:pt idx="340">
                  <c:v>1984118230.3878148</c:v>
                </c:pt>
                <c:pt idx="341">
                  <c:v>2088127218.3163092</c:v>
                </c:pt>
                <c:pt idx="342">
                  <c:v>2547199611.7015338</c:v>
                </c:pt>
                <c:pt idx="343">
                  <c:v>2495041974.1531992</c:v>
                </c:pt>
                <c:pt idx="344">
                  <c:v>2765154114.5302205</c:v>
                </c:pt>
                <c:pt idx="345">
                  <c:v>3081946402.6929927</c:v>
                </c:pt>
                <c:pt idx="346">
                  <c:v>2987156153.4137073</c:v>
                </c:pt>
                <c:pt idx="347">
                  <c:v>3381546689.4525113</c:v>
                </c:pt>
                <c:pt idx="348">
                  <c:v>3489699600.3554125</c:v>
                </c:pt>
                <c:pt idx="349">
                  <c:v>3469995026.7378321</c:v>
                </c:pt>
                <c:pt idx="350">
                  <c:v>3879791082.0154266</c:v>
                </c:pt>
                <c:pt idx="351">
                  <c:v>3796995796.8073449</c:v>
                </c:pt>
                <c:pt idx="352">
                  <c:v>3924278188.3788171</c:v>
                </c:pt>
                <c:pt idx="353">
                  <c:v>4221439230.1214871</c:v>
                </c:pt>
                <c:pt idx="354">
                  <c:v>4039738871.4487529</c:v>
                </c:pt>
                <c:pt idx="355">
                  <c:v>4305790227.9873085</c:v>
                </c:pt>
                <c:pt idx="356">
                  <c:v>4400019866.0032778</c:v>
                </c:pt>
                <c:pt idx="357">
                  <c:v>4242539212.4896188</c:v>
                </c:pt>
                <c:pt idx="358">
                  <c:v>4561550381.5718231</c:v>
                </c:pt>
                <c:pt idx="359">
                  <c:v>4440340606.9855385</c:v>
                </c:pt>
                <c:pt idx="360">
                  <c:v>4404194175.9495659</c:v>
                </c:pt>
                <c:pt idx="361">
                  <c:v>4651001117.0842676</c:v>
                </c:pt>
                <c:pt idx="362">
                  <c:v>4384588297.2085896</c:v>
                </c:pt>
                <c:pt idx="363">
                  <c:v>4496006917.9302845</c:v>
                </c:pt>
                <c:pt idx="364">
                  <c:v>4562632492.4100113</c:v>
                </c:pt>
                <c:pt idx="365">
                  <c:v>4271624917.2135582</c:v>
                </c:pt>
                <c:pt idx="366">
                  <c:v>4473764167.8372431</c:v>
                </c:pt>
                <c:pt idx="367">
                  <c:v>4318512174.2433586</c:v>
                </c:pt>
                <c:pt idx="368">
                  <c:v>4118949816.4483852</c:v>
                </c:pt>
                <c:pt idx="369">
                  <c:v>4297941688.683939</c:v>
                </c:pt>
                <c:pt idx="370">
                  <c:v>3964674320.3544278</c:v>
                </c:pt>
                <c:pt idx="371">
                  <c:v>3915555879.4841833</c:v>
                </c:pt>
                <c:pt idx="372">
                  <c:v>3952928643.4718552</c:v>
                </c:pt>
                <c:pt idx="373">
                  <c:v>3551736113.4061365</c:v>
                </c:pt>
                <c:pt idx="374">
                  <c:v>3628914682.1487446</c:v>
                </c:pt>
                <c:pt idx="375">
                  <c:v>3456480914.3893251</c:v>
                </c:pt>
                <c:pt idx="376">
                  <c:v>3114535786.6174078</c:v>
                </c:pt>
                <c:pt idx="377">
                  <c:v>3222859462.7000785</c:v>
                </c:pt>
                <c:pt idx="378">
                  <c:v>2855038440.2116756</c:v>
                </c:pt>
                <c:pt idx="379">
                  <c:v>2660004748.4407649</c:v>
                </c:pt>
                <c:pt idx="380">
                  <c:v>2678142082.2452502</c:v>
                </c:pt>
                <c:pt idx="381">
                  <c:v>2206957096.654779</c:v>
                </c:pt>
                <c:pt idx="382">
                  <c:v>2168708731.4603348</c:v>
                </c:pt>
                <c:pt idx="383">
                  <c:v>2006196814.6919692</c:v>
                </c:pt>
                <c:pt idx="384">
                  <c:v>1561188742.6143084</c:v>
                </c:pt>
                <c:pt idx="385">
                  <c:v>1609240823.3301988</c:v>
                </c:pt>
                <c:pt idx="386">
                  <c:v>1249716967.4021928</c:v>
                </c:pt>
                <c:pt idx="387">
                  <c:v>940995805.23020387</c:v>
                </c:pt>
                <c:pt idx="388">
                  <c:v>958772338.32381058</c:v>
                </c:pt>
                <c:pt idx="389">
                  <c:v>469640137.84852469</c:v>
                </c:pt>
                <c:pt idx="390">
                  <c:v>339974291.92068499</c:v>
                </c:pt>
                <c:pt idx="391">
                  <c:v>220244282.72353899</c:v>
                </c:pt>
                <c:pt idx="392">
                  <c:v>-275684641.38444865</c:v>
                </c:pt>
                <c:pt idx="393">
                  <c:v>-267964385.66843569</c:v>
                </c:pt>
                <c:pt idx="394">
                  <c:v>-571800427.31551838</c:v>
                </c:pt>
                <c:pt idx="395">
                  <c:v>-949824118.182832</c:v>
                </c:pt>
                <c:pt idx="396">
                  <c:v>-909373996.47461843</c:v>
                </c:pt>
                <c:pt idx="397">
                  <c:v>-1359576954.0177548</c:v>
                </c:pt>
                <c:pt idx="398">
                  <c:v>-1547452715.0857542</c:v>
                </c:pt>
                <c:pt idx="399">
                  <c:v>-1591753692.5982342</c:v>
                </c:pt>
                <c:pt idx="400">
                  <c:v>-2080981582.0711927</c:v>
                </c:pt>
                <c:pt idx="401">
                  <c:v>-2089401584.071945</c:v>
                </c:pt>
                <c:pt idx="402">
                  <c:v>-2292804079.5246463</c:v>
                </c:pt>
                <c:pt idx="403">
                  <c:v>-2690635906.7147503</c:v>
                </c:pt>
                <c:pt idx="404">
                  <c:v>-2606001214.8461633</c:v>
                </c:pt>
                <c:pt idx="405">
                  <c:v>-2963534085.3547654</c:v>
                </c:pt>
                <c:pt idx="406">
                  <c:v>-3173639935.1293583</c:v>
                </c:pt>
                <c:pt idx="407">
                  <c:v>-3116483261.4150047</c:v>
                </c:pt>
                <c:pt idx="408">
                  <c:v>-3543975286.1908007</c:v>
                </c:pt>
                <c:pt idx="409">
                  <c:v>-3545936247.1990013</c:v>
                </c:pt>
                <c:pt idx="410">
                  <c:v>-3613993532.7545485</c:v>
                </c:pt>
                <c:pt idx="411">
                  <c:v>-3984504431.6923175</c:v>
                </c:pt>
                <c:pt idx="412">
                  <c:v>-3841276313.6404428</c:v>
                </c:pt>
                <c:pt idx="413">
                  <c:v>-4063197630.5016632</c:v>
                </c:pt>
                <c:pt idx="414">
                  <c:v>-4263204522.0399318</c:v>
                </c:pt>
                <c:pt idx="415">
                  <c:v>-4090869239.8613572</c:v>
                </c:pt>
                <c:pt idx="416">
                  <c:v>-4411705166.570323</c:v>
                </c:pt>
                <c:pt idx="417">
                  <c:v>-4391481571.2008781</c:v>
                </c:pt>
                <c:pt idx="418">
                  <c:v>-4305108230.2245235</c:v>
                </c:pt>
                <c:pt idx="419">
                  <c:v>-4610221006.2650776</c:v>
                </c:pt>
                <c:pt idx="420">
                  <c:v>-4405484387.3117266</c:v>
                </c:pt>
                <c:pt idx="421">
                  <c:v>-4465800812.3266668</c:v>
                </c:pt>
                <c:pt idx="422">
                  <c:v>-4632331855.6530304</c:v>
                </c:pt>
                <c:pt idx="423">
                  <c:v>-4347319935.3747339</c:v>
                </c:pt>
                <c:pt idx="424">
                  <c:v>-4532517550.256712</c:v>
                </c:pt>
                <c:pt idx="425">
                  <c:v>-4484977121.1136961</c:v>
                </c:pt>
                <c:pt idx="426">
                  <c:v>-4244680701.95717</c:v>
                </c:pt>
                <c:pt idx="427">
                  <c:v>-4460213668.6837931</c:v>
                </c:pt>
                <c:pt idx="428">
                  <c:v>-4204870865.0430126</c:v>
                </c:pt>
                <c:pt idx="429">
                  <c:v>-4098196566.0588527</c:v>
                </c:pt>
                <c:pt idx="430">
                  <c:v>-4220113235.3862586</c:v>
                </c:pt>
                <c:pt idx="431">
                  <c:v>-3842515488.7230864</c:v>
                </c:pt>
                <c:pt idx="432">
                  <c:v>-3882275471.4438291</c:v>
                </c:pt>
                <c:pt idx="433">
                  <c:v>-3814330508.9061956</c:v>
                </c:pt>
                <c:pt idx="434">
                  <c:v>-3441073718.0676489</c:v>
                </c:pt>
                <c:pt idx="435">
                  <c:v>-3559022256.0825677</c:v>
                </c:pt>
                <c:pt idx="436">
                  <c:v>-3277528827.1217866</c:v>
                </c:pt>
                <c:pt idx="437">
                  <c:v>-3019680574.0898128</c:v>
                </c:pt>
                <c:pt idx="438">
                  <c:v>-3098837853.5178485</c:v>
                </c:pt>
                <c:pt idx="439">
                  <c:v>-2664797013.2217307</c:v>
                </c:pt>
                <c:pt idx="440">
                  <c:v>-2568726995.9601502</c:v>
                </c:pt>
                <c:pt idx="441">
                  <c:v>-2498230674.6389318</c:v>
                </c:pt>
                <c:pt idx="442">
                  <c:v>-2031178116.5332236</c:v>
                </c:pt>
                <c:pt idx="443">
                  <c:v>-2059166469.0860839</c:v>
                </c:pt>
                <c:pt idx="444">
                  <c:v>-1786618091.7781322</c:v>
                </c:pt>
                <c:pt idx="445">
                  <c:v>-1412065765.2532942</c:v>
                </c:pt>
                <c:pt idx="446">
                  <c:v>-1461483312.1034482</c:v>
                </c:pt>
                <c:pt idx="447">
                  <c:v>-1018891335.6430939</c:v>
                </c:pt>
                <c:pt idx="448">
                  <c:v>-813267354.12213635</c:v>
                </c:pt>
                <c:pt idx="449">
                  <c:v>-765538929.62228703</c:v>
                </c:pt>
                <c:pt idx="450">
                  <c:v>-256985976.36413586</c:v>
                </c:pt>
                <c:pt idx="451">
                  <c:v>-215110818.55988866</c:v>
                </c:pt>
                <c:pt idx="452">
                  <c:v>7903972.273837544</c:v>
                </c:pt>
                <c:pt idx="453">
                  <c:v>451304828.06734169</c:v>
                </c:pt>
                <c:pt idx="454">
                  <c:v>411441454.40502405</c:v>
                </c:pt>
                <c:pt idx="455">
                  <c:v>809399379.78659213</c:v>
                </c:pt>
                <c:pt idx="456">
                  <c:v>1086791764.0784149</c:v>
                </c:pt>
                <c:pt idx="457">
                  <c:v>1084189212.2395504</c:v>
                </c:pt>
                <c:pt idx="458">
                  <c:v>1575944490.4586265</c:v>
                </c:pt>
                <c:pt idx="459">
                  <c:v>1660214426.008492</c:v>
                </c:pt>
                <c:pt idx="460">
                  <c:v>1794170280.7170801</c:v>
                </c:pt>
                <c:pt idx="461">
                  <c:v>2252302789.8551884</c:v>
                </c:pt>
                <c:pt idx="462">
                  <c:v>2200007523.7929859</c:v>
                </c:pt>
                <c:pt idx="463">
                  <c:v>2502471146.156456</c:v>
                </c:pt>
                <c:pt idx="464">
                  <c:v>2808987566.4032145</c:v>
                </c:pt>
                <c:pt idx="465">
                  <c:v>2732262400.4196048</c:v>
                </c:pt>
                <c:pt idx="466">
                  <c:v>3151003313.1170363</c:v>
                </c:pt>
                <c:pt idx="467">
                  <c:v>3248886665.1034794</c:v>
                </c:pt>
                <c:pt idx="468">
                  <c:v>3262188195.6433368</c:v>
                </c:pt>
                <c:pt idx="469">
                  <c:v>3682504798.7271318</c:v>
                </c:pt>
                <c:pt idx="470">
                  <c:v>3599676151.5786052</c:v>
                </c:pt>
                <c:pt idx="471">
                  <c:v>3765683070.062953</c:v>
                </c:pt>
                <c:pt idx="472">
                  <c:v>4060810440.7041926</c:v>
                </c:pt>
                <c:pt idx="473">
                  <c:v>3895633128.3199759</c:v>
                </c:pt>
                <c:pt idx="474">
                  <c:v>4195004357.21738</c:v>
                </c:pt>
                <c:pt idx="475">
                  <c:v>4282296426.5674596</c:v>
                </c:pt>
                <c:pt idx="476">
                  <c:v>4157271630.3333359</c:v>
                </c:pt>
                <c:pt idx="477">
                  <c:v>4496083673.6846991</c:v>
                </c:pt>
                <c:pt idx="478">
                  <c:v>4373406989.6957808</c:v>
                </c:pt>
                <c:pt idx="479">
                  <c:v>4378197209.6666584</c:v>
                </c:pt>
                <c:pt idx="480">
                  <c:v>4629705247.9240513</c:v>
                </c:pt>
                <c:pt idx="481">
                  <c:v>4375491130.3762789</c:v>
                </c:pt>
                <c:pt idx="482">
                  <c:v>4525263211.1446085</c:v>
                </c:pt>
                <c:pt idx="483">
                  <c:v>4586981343.0058765</c:v>
                </c:pt>
                <c:pt idx="484">
                  <c:v>4323935149.9872456</c:v>
                </c:pt>
                <c:pt idx="485">
                  <c:v>4552024922.158309</c:v>
                </c:pt>
                <c:pt idx="486">
                  <c:v>4392131353.2159739</c:v>
                </c:pt>
                <c:pt idx="487">
                  <c:v>4231149525.3731256</c:v>
                </c:pt>
                <c:pt idx="488">
                  <c:v>4419401052.1607418</c:v>
                </c:pt>
                <c:pt idx="489">
                  <c:v>4091329238.3615799</c:v>
                </c:pt>
                <c:pt idx="490">
                  <c:v>4081184484.7696538</c:v>
                </c:pt>
                <c:pt idx="491">
                  <c:v>4114139665.3791418</c:v>
                </c:pt>
                <c:pt idx="492">
                  <c:v>3732704210.7321324</c:v>
                </c:pt>
                <c:pt idx="493">
                  <c:v>3838421276.4132991</c:v>
                </c:pt>
                <c:pt idx="494">
                  <c:v>3656657824.7812634</c:v>
                </c:pt>
                <c:pt idx="495">
                  <c:v>3346582642.6610861</c:v>
                </c:pt>
                <c:pt idx="496">
                  <c:v>3466343850.9104886</c:v>
                </c:pt>
                <c:pt idx="497">
                  <c:v>3094638510.4283223</c:v>
                </c:pt>
                <c:pt idx="498">
                  <c:v>2934921570.4781065</c:v>
                </c:pt>
                <c:pt idx="499">
                  <c:v>2947774854.443068</c:v>
                </c:pt>
                <c:pt idx="500">
                  <c:v>2485231718.801393</c:v>
                </c:pt>
                <c:pt idx="501">
                  <c:v>2474669308.5338006</c:v>
                </c:pt>
                <c:pt idx="502">
                  <c:v>2297266768.1087484</c:v>
                </c:pt>
                <c:pt idx="503">
                  <c:v>1873874427.9514244</c:v>
                </c:pt>
                <c:pt idx="504">
                  <c:v>1933417856.632457</c:v>
                </c:pt>
                <c:pt idx="505">
                  <c:v>1559890178.6654713</c:v>
                </c:pt>
                <c:pt idx="506">
                  <c:v>1279262052.469393</c:v>
                </c:pt>
                <c:pt idx="507">
                  <c:v>1290088686.1585445</c:v>
                </c:pt>
                <c:pt idx="508">
                  <c:v>796838893.34293962</c:v>
                </c:pt>
                <c:pt idx="509">
                  <c:v>691180964.65817022</c:v>
                </c:pt>
                <c:pt idx="510">
                  <c:v>551081031.13370979</c:v>
                </c:pt>
                <c:pt idx="511">
                  <c:v>64261318.478146553</c:v>
                </c:pt>
                <c:pt idx="512">
                  <c:v>82034535.734593719</c:v>
                </c:pt>
                <c:pt idx="513">
                  <c:v>-245635792.63607436</c:v>
                </c:pt>
                <c:pt idx="514">
                  <c:v>-605199789.90665686</c:v>
                </c:pt>
                <c:pt idx="515">
                  <c:v>-573357515.88118124</c:v>
                </c:pt>
                <c:pt idx="516">
                  <c:v>-1040522141.0892574</c:v>
                </c:pt>
                <c:pt idx="517">
                  <c:v>-1209921266.9609494</c:v>
                </c:pt>
                <c:pt idx="518">
                  <c:v>-1278885324.6085219</c:v>
                </c:pt>
                <c:pt idx="519">
                  <c:v>-1772181582.2841032</c:v>
                </c:pt>
                <c:pt idx="520">
                  <c:v>-1772623069.0081809</c:v>
                </c:pt>
                <c:pt idx="521">
                  <c:v>-2007982011.7494881</c:v>
                </c:pt>
                <c:pt idx="522">
                  <c:v>-2397986316.571785</c:v>
                </c:pt>
                <c:pt idx="523">
                  <c:v>-2322725022.6143656</c:v>
                </c:pt>
                <c:pt idx="524">
                  <c:v>-2708521687.8300071</c:v>
                </c:pt>
                <c:pt idx="525">
                  <c:v>-2906395430.5754566</c:v>
                </c:pt>
                <c:pt idx="526">
                  <c:v>-2875954759.3937731</c:v>
                </c:pt>
                <c:pt idx="527">
                  <c:v>-3319726536.245719</c:v>
                </c:pt>
                <c:pt idx="528">
                  <c:v>-3315526406.3398771</c:v>
                </c:pt>
                <c:pt idx="529">
                  <c:v>-3420669966.3152184</c:v>
                </c:pt>
                <c:pt idx="530">
                  <c:v>-3793545959.4170394</c:v>
                </c:pt>
                <c:pt idx="531">
                  <c:v>-3658794273.7763948</c:v>
                </c:pt>
                <c:pt idx="532">
                  <c:v>-3917286848.0263753</c:v>
                </c:pt>
                <c:pt idx="533">
                  <c:v>-4110919967.8362718</c:v>
                </c:pt>
                <c:pt idx="534">
                  <c:v>-3964311660.7762623</c:v>
                </c:pt>
                <c:pt idx="535">
                  <c:v>-4311218872.3541718</c:v>
                </c:pt>
                <c:pt idx="536">
                  <c:v>-4285653461.7249942</c:v>
                </c:pt>
                <c:pt idx="537">
                  <c:v>-4237568187.1691799</c:v>
                </c:pt>
                <c:pt idx="538">
                  <c:v>-4553554404.5799427</c:v>
                </c:pt>
                <c:pt idx="539">
                  <c:v>-4354253529.8275471</c:v>
                </c:pt>
                <c:pt idx="540">
                  <c:v>-4455392200.4710369</c:v>
                </c:pt>
                <c:pt idx="541">
                  <c:v>-4620153273.1818991</c:v>
                </c:pt>
                <c:pt idx="542">
                  <c:v>-4356455406.0653467</c:v>
                </c:pt>
                <c:pt idx="543">
                  <c:v>-4574032848.457345</c:v>
                </c:pt>
                <c:pt idx="544">
                  <c:v>-4520538221.8558607</c:v>
                </c:pt>
                <c:pt idx="545">
                  <c:v>-4315380515.9412298</c:v>
                </c:pt>
                <c:pt idx="546">
                  <c:v>-4547740131.1850014</c:v>
                </c:pt>
                <c:pt idx="547">
                  <c:v>-4292581072.0131354</c:v>
                </c:pt>
                <c:pt idx="548">
                  <c:v>-4226410736.2990937</c:v>
                </c:pt>
                <c:pt idx="549">
                  <c:v>-4349409403.7089701</c:v>
                </c:pt>
                <c:pt idx="550">
                  <c:v>-3985428857.0946975</c:v>
                </c:pt>
                <c:pt idx="551">
                  <c:v>-4059863131.8559756</c:v>
                </c:pt>
                <c:pt idx="552">
                  <c:v>-3983887866.9901681</c:v>
                </c:pt>
                <c:pt idx="553">
                  <c:v>-3638445771.732018</c:v>
                </c:pt>
                <c:pt idx="554">
                  <c:v>-3776232387.6823902</c:v>
                </c:pt>
                <c:pt idx="555">
                  <c:v>-3487856107.7143664</c:v>
                </c:pt>
                <c:pt idx="556">
                  <c:v>-3265734121.032167</c:v>
                </c:pt>
                <c:pt idx="557">
                  <c:v>-3347013215.2026582</c:v>
                </c:pt>
                <c:pt idx="558">
                  <c:v>-2916287579.6136503</c:v>
                </c:pt>
                <c:pt idx="559">
                  <c:v>-2853227778.9050622</c:v>
                </c:pt>
                <c:pt idx="560">
                  <c:v>-2771545305.9477992</c:v>
                </c:pt>
                <c:pt idx="561">
                  <c:v>-2321578681.2353358</c:v>
                </c:pt>
                <c:pt idx="562">
                  <c:v>-2369596606.7086096</c:v>
                </c:pt>
                <c:pt idx="563">
                  <c:v>-2082110581.6283779</c:v>
                </c:pt>
                <c:pt idx="564">
                  <c:v>-1734757400.9330487</c:v>
                </c:pt>
                <c:pt idx="565">
                  <c:v>-1785882982.2810967</c:v>
                </c:pt>
                <c:pt idx="566">
                  <c:v>-1334842767.6093273</c:v>
                </c:pt>
                <c:pt idx="567">
                  <c:v>-1157209224.5417895</c:v>
                </c:pt>
                <c:pt idx="568">
                  <c:v>-1094791337.9788992</c:v>
                </c:pt>
                <c:pt idx="569">
                  <c:v>-590454323.83921373</c:v>
                </c:pt>
                <c:pt idx="570">
                  <c:v>-566547360.86731911</c:v>
                </c:pt>
                <c:pt idx="571">
                  <c:v>-320691783.30625987</c:v>
                </c:pt>
                <c:pt idx="572">
                  <c:v>106590910.07788241</c:v>
                </c:pt>
                <c:pt idx="573">
                  <c:v>66206598.240216672</c:v>
                </c:pt>
                <c:pt idx="574">
                  <c:v>484383945.19241226</c:v>
                </c:pt>
                <c:pt idx="575">
                  <c:v>741135737.97002709</c:v>
                </c:pt>
                <c:pt idx="576">
                  <c:v>756131158.05165315</c:v>
                </c:pt>
                <c:pt idx="577">
                  <c:v>1257103164.8377836</c:v>
                </c:pt>
                <c:pt idx="578">
                  <c:v>1326843984.6699874</c:v>
                </c:pt>
                <c:pt idx="579">
                  <c:v>1490118338.0587466</c:v>
                </c:pt>
                <c:pt idx="580">
                  <c:v>1944273833.7893136</c:v>
                </c:pt>
                <c:pt idx="581">
                  <c:v>1892573194.2977595</c:v>
                </c:pt>
                <c:pt idx="582">
                  <c:v>2225483469.0389938</c:v>
                </c:pt>
                <c:pt idx="583">
                  <c:v>2519777698.5193949</c:v>
                </c:pt>
                <c:pt idx="584">
                  <c:v>2461996308.9788771</c:v>
                </c:pt>
                <c:pt idx="585">
                  <c:v>2902284827.5952787</c:v>
                </c:pt>
                <c:pt idx="586">
                  <c:v>2989457342.8006082</c:v>
                </c:pt>
                <c:pt idx="587">
                  <c:v>3035935121.085094</c:v>
                </c:pt>
                <c:pt idx="588">
                  <c:v>3463913500.0476828</c:v>
                </c:pt>
                <c:pt idx="589">
                  <c:v>3381901613.867835</c:v>
                </c:pt>
                <c:pt idx="590">
                  <c:v>3585624037.6887784</c:v>
                </c:pt>
                <c:pt idx="591">
                  <c:v>3876735300.1084428</c:v>
                </c:pt>
                <c:pt idx="592">
                  <c:v>3729488521.4411221</c:v>
                </c:pt>
                <c:pt idx="593">
                  <c:v>4060129252.6854801</c:v>
                </c:pt>
                <c:pt idx="594">
                  <c:v>4139984581.7015429</c:v>
                </c:pt>
                <c:pt idx="595">
                  <c:v>4048469029.108191</c:v>
                </c:pt>
                <c:pt idx="596">
                  <c:v>4404681545.3075943</c:v>
                </c:pt>
                <c:pt idx="597">
                  <c:v>4281534245.6986957</c:v>
                </c:pt>
                <c:pt idx="598">
                  <c:v>4327293450.9801521</c:v>
                </c:pt>
                <c:pt idx="599">
                  <c:v>4581687885.9583645</c:v>
                </c:pt>
                <c:pt idx="600">
                  <c:v>4341581401.0570478</c:v>
                </c:pt>
                <c:pt idx="601">
                  <c:v>4528604277.2485065</c:v>
                </c:pt>
                <c:pt idx="602">
                  <c:v>4584943577.9412699</c:v>
                </c:pt>
                <c:pt idx="603">
                  <c:v>4351771212.2219057</c:v>
                </c:pt>
                <c:pt idx="604">
                  <c:v>4604067248.4885054</c:v>
                </c:pt>
                <c:pt idx="605">
                  <c:v>4440639977.7457685</c:v>
                </c:pt>
                <c:pt idx="606">
                  <c:v>4319334459.2351599</c:v>
                </c:pt>
                <c:pt idx="607">
                  <c:v>4515335932.2172785</c:v>
                </c:pt>
                <c:pt idx="608">
                  <c:v>4194753062.0582871</c:v>
                </c:pt>
                <c:pt idx="609">
                  <c:v>4223502361.8337078</c:v>
                </c:pt>
                <c:pt idx="610">
                  <c:v>4251622444.0720353</c:v>
                </c:pt>
                <c:pt idx="611">
                  <c:v>3892576236.0937371</c:v>
                </c:pt>
                <c:pt idx="612">
                  <c:v>4025839477.5937476</c:v>
                </c:pt>
                <c:pt idx="613">
                  <c:v>3835865202.6461024</c:v>
                </c:pt>
                <c:pt idx="614">
                  <c:v>3559712197.2408748</c:v>
                </c:pt>
                <c:pt idx="615">
                  <c:v>3689764874.0705433</c:v>
                </c:pt>
                <c:pt idx="616">
                  <c:v>3316652557.8644619</c:v>
                </c:pt>
                <c:pt idx="617">
                  <c:v>3193145738.1471581</c:v>
                </c:pt>
                <c:pt idx="618">
                  <c:v>3200316991.340333</c:v>
                </c:pt>
                <c:pt idx="619">
                  <c:v>2749524510.6215134</c:v>
                </c:pt>
                <c:pt idx="620">
                  <c:v>2766398538.9598923</c:v>
                </c:pt>
                <c:pt idx="621">
                  <c:v>2575079955.3378901</c:v>
                </c:pt>
                <c:pt idx="622">
                  <c:v>2176088941.783217</c:v>
                </c:pt>
                <c:pt idx="623">
                  <c:v>2246324574.7950921</c:v>
                </c:pt>
                <c:pt idx="624">
                  <c:v>1861191952.2843816</c:v>
                </c:pt>
                <c:pt idx="625">
                  <c:v>1610360660.8475778</c:v>
                </c:pt>
                <c:pt idx="626">
                  <c:v>1613777101.136106</c:v>
                </c:pt>
                <c:pt idx="627">
                  <c:v>1119676189.475049</c:v>
                </c:pt>
                <c:pt idx="628">
                  <c:v>1038418876.8452866</c:v>
                </c:pt>
                <c:pt idx="629">
                  <c:v>878593589.52229762</c:v>
                </c:pt>
                <c:pt idx="630">
                  <c:v>404092590.90707523</c:v>
                </c:pt>
                <c:pt idx="631">
                  <c:v>431391465.83229172</c:v>
                </c:pt>
                <c:pt idx="632">
                  <c:v>81917180.57326822</c:v>
                </c:pt>
                <c:pt idx="633">
                  <c:v>-256919493.51832455</c:v>
                </c:pt>
                <c:pt idx="634">
                  <c:v>-234313024.8950668</c:v>
                </c:pt>
                <c:pt idx="635">
                  <c:v>-715369497.67359233</c:v>
                </c:pt>
                <c:pt idx="636">
                  <c:v>-865422348.04172051</c:v>
                </c:pt>
                <c:pt idx="637">
                  <c:v>-958918015.82034302</c:v>
                </c:pt>
                <c:pt idx="638">
                  <c:v>-1453003122.9470608</c:v>
                </c:pt>
                <c:pt idx="639">
                  <c:v>-1445828034.7322032</c:v>
                </c:pt>
                <c:pt idx="640">
                  <c:v>-1711757667.4396963</c:v>
                </c:pt>
                <c:pt idx="641">
                  <c:v>-2091394330.0056374</c:v>
                </c:pt>
                <c:pt idx="642">
                  <c:v>-2026400603.8635185</c:v>
                </c:pt>
                <c:pt idx="643">
                  <c:v>-2437930441.1029248</c:v>
                </c:pt>
                <c:pt idx="644">
                  <c:v>-2622420596.0319629</c:v>
                </c:pt>
                <c:pt idx="645">
                  <c:v>-2619221779.6448107</c:v>
                </c:pt>
                <c:pt idx="646">
                  <c:v>-3076274420.809032</c:v>
                </c:pt>
                <c:pt idx="647">
                  <c:v>-3066216312.9098644</c:v>
                </c:pt>
                <c:pt idx="648">
                  <c:v>-3207924357.1296558</c:v>
                </c:pt>
                <c:pt idx="649">
                  <c:v>-3580645399.74195</c:v>
                </c:pt>
                <c:pt idx="650">
                  <c:v>-3455591679.5891132</c:v>
                </c:pt>
                <c:pt idx="651">
                  <c:v>-3748948281.9079256</c:v>
                </c:pt>
                <c:pt idx="652">
                  <c:v>-3934962711.0881977</c:v>
                </c:pt>
                <c:pt idx="653">
                  <c:v>-3815337086.2329206</c:v>
                </c:pt>
                <c:pt idx="654">
                  <c:v>-4185898616.6807561</c:v>
                </c:pt>
                <c:pt idx="655">
                  <c:v>-4155312803.7971387</c:v>
                </c:pt>
                <c:pt idx="656">
                  <c:v>-4145984104.1350956</c:v>
                </c:pt>
                <c:pt idx="657">
                  <c:v>-4470596877.7653856</c:v>
                </c:pt>
                <c:pt idx="658">
                  <c:v>-4278279670.5637703</c:v>
                </c:pt>
                <c:pt idx="659">
                  <c:v>-4419543775.8513489</c:v>
                </c:pt>
                <c:pt idx="660">
                  <c:v>-4581346499.9623966</c:v>
                </c:pt>
                <c:pt idx="661">
                  <c:v>-4340925848.3105316</c:v>
                </c:pt>
                <c:pt idx="662">
                  <c:v>-4589262446.9012632</c:v>
                </c:pt>
                <c:pt idx="663">
                  <c:v>-4530179253.3571548</c:v>
                </c:pt>
                <c:pt idx="664">
                  <c:v>-4361628214.6852913</c:v>
                </c:pt>
                <c:pt idx="665">
                  <c:v>-4609022815.2864437</c:v>
                </c:pt>
                <c:pt idx="666">
                  <c:v>-4355845047.416173</c:v>
                </c:pt>
                <c:pt idx="667">
                  <c:v>-4330557063.9948483</c:v>
                </c:pt>
                <c:pt idx="668">
                  <c:v>-4453595929.342639</c:v>
                </c:pt>
                <c:pt idx="669">
                  <c:v>-4105776907.934782</c:v>
                </c:pt>
                <c:pt idx="670">
                  <c:v>-4214165050.6833735</c:v>
                </c:pt>
                <c:pt idx="671">
                  <c:v>-4130534214.2052956</c:v>
                </c:pt>
                <c:pt idx="672">
                  <c:v>-3815258668.0798545</c:v>
                </c:pt>
                <c:pt idx="673">
                  <c:v>-3971640211.4548454</c:v>
                </c:pt>
                <c:pt idx="674">
                  <c:v>-3678276340.2684956</c:v>
                </c:pt>
                <c:pt idx="675">
                  <c:v>-3493269262.9799962</c:v>
                </c:pt>
                <c:pt idx="676">
                  <c:v>-3575797144.9575806</c:v>
                </c:pt>
                <c:pt idx="677">
                  <c:v>-3151289725.7993832</c:v>
                </c:pt>
                <c:pt idx="678">
                  <c:v>-3121407206.1528077</c:v>
                </c:pt>
                <c:pt idx="679">
                  <c:v>-3028830455.3247871</c:v>
                </c:pt>
                <c:pt idx="680">
                  <c:v>-2598956065.7369337</c:v>
                </c:pt>
                <c:pt idx="681">
                  <c:v>-2666311637.0577717</c:v>
                </c:pt>
                <c:pt idx="682">
                  <c:v>-2365669571.9357538</c:v>
                </c:pt>
                <c:pt idx="683">
                  <c:v>-2047730907.7060535</c:v>
                </c:pt>
                <c:pt idx="684">
                  <c:v>-2099821198.4880254</c:v>
                </c:pt>
                <c:pt idx="685">
                  <c:v>-1643299764.9212041</c:v>
                </c:pt>
                <c:pt idx="686">
                  <c:v>-1494592977.9470508</c:v>
                </c:pt>
                <c:pt idx="687">
                  <c:v>-1417563465.1006196</c:v>
                </c:pt>
                <c:pt idx="688">
                  <c:v>-920787614.52983499</c:v>
                </c:pt>
                <c:pt idx="689">
                  <c:v>-914633776.17551374</c:v>
                </c:pt>
                <c:pt idx="690">
                  <c:v>-647363272.05569184</c:v>
                </c:pt>
                <c:pt idx="691">
                  <c:v>-238966597.9342308</c:v>
                </c:pt>
                <c:pt idx="692">
                  <c:v>-279177118.81665778</c:v>
                </c:pt>
                <c:pt idx="693">
                  <c:v>156518425.10143203</c:v>
                </c:pt>
                <c:pt idx="694">
                  <c:v>391121535.7625162</c:v>
                </c:pt>
                <c:pt idx="695">
                  <c:v>423993642.95578969</c:v>
                </c:pt>
                <c:pt idx="696">
                  <c:v>930858966.54205382</c:v>
                </c:pt>
                <c:pt idx="697">
                  <c:v>985934758.59298408</c:v>
                </c:pt>
                <c:pt idx="698">
                  <c:v>1177692994.5525231</c:v>
                </c:pt>
                <c:pt idx="699">
                  <c:v>1624876048.1387873</c:v>
                </c:pt>
                <c:pt idx="700">
                  <c:v>1574511551.0744171</c:v>
                </c:pt>
                <c:pt idx="701">
                  <c:v>1935753265.6714115</c:v>
                </c:pt>
                <c:pt idx="702">
                  <c:v>2215985832.4089708</c:v>
                </c:pt>
                <c:pt idx="703">
                  <c:v>2177904306.2883554</c:v>
                </c:pt>
                <c:pt idx="704">
                  <c:v>2636797012.6321626</c:v>
                </c:pt>
                <c:pt idx="705">
                  <c:v>2712916780.7821217</c:v>
                </c:pt>
                <c:pt idx="706">
                  <c:v>2792516524.4024215</c:v>
                </c:pt>
                <c:pt idx="707">
                  <c:v>3225263454.1658783</c:v>
                </c:pt>
                <c:pt idx="708">
                  <c:v>3144935689.0396795</c:v>
                </c:pt>
                <c:pt idx="709">
                  <c:v>3385109597.7551165</c:v>
                </c:pt>
                <c:pt idx="710">
                  <c:v>3670277164.8226418</c:v>
                </c:pt>
                <c:pt idx="711">
                  <c:v>3542261586.9695849</c:v>
                </c:pt>
                <c:pt idx="712">
                  <c:v>3901916617.4630575</c:v>
                </c:pt>
                <c:pt idx="713">
                  <c:v>3973918440.0488911</c:v>
                </c:pt>
                <c:pt idx="714">
                  <c:v>3916745370.9196291</c:v>
                </c:pt>
                <c:pt idx="715">
                  <c:v>4287857596.7130713</c:v>
                </c:pt>
                <c:pt idx="716">
                  <c:v>4165268368.2649274</c:v>
                </c:pt>
                <c:pt idx="717">
                  <c:v>4251754847.3812923</c:v>
                </c:pt>
                <c:pt idx="718">
                  <c:v>4507229168.1053419</c:v>
                </c:pt>
                <c:pt idx="719">
                  <c:v>4283064562.6439986</c:v>
                </c:pt>
                <c:pt idx="720">
                  <c:v>4505989666.5360832</c:v>
                </c:pt>
                <c:pt idx="721">
                  <c:v>4556548501.5471373</c:v>
                </c:pt>
                <c:pt idx="722">
                  <c:v>4354971125.632494</c:v>
                </c:pt>
                <c:pt idx="723">
                  <c:v>4629579726.5208817</c:v>
                </c:pt>
                <c:pt idx="724">
                  <c:v>4463782361.2146168</c:v>
                </c:pt>
                <c:pt idx="725">
                  <c:v>4382984472.3149672</c:v>
                </c:pt>
                <c:pt idx="726">
                  <c:v>4585197734.1871958</c:v>
                </c:pt>
                <c:pt idx="727">
                  <c:v>4274370240.3710217</c:v>
                </c:pt>
                <c:pt idx="728">
                  <c:v>4341673973.7518826</c:v>
                </c:pt>
                <c:pt idx="729">
                  <c:v>4364604618.2189856</c:v>
                </c:pt>
                <c:pt idx="730">
                  <c:v>4030440776.6039548</c:v>
                </c:pt>
                <c:pt idx="731">
                  <c:v>4190079900.625278</c:v>
                </c:pt>
                <c:pt idx="732">
                  <c:v>3993099611.4436994</c:v>
                </c:pt>
                <c:pt idx="733">
                  <c:v>3752694145.125968</c:v>
                </c:pt>
                <c:pt idx="734">
                  <c:v>3891839365.7800903</c:v>
                </c:pt>
                <c:pt idx="735">
                  <c:v>3519830156.8144312</c:v>
                </c:pt>
                <c:pt idx="736">
                  <c:v>3433179993.0867662</c:v>
                </c:pt>
                <c:pt idx="737">
                  <c:v>3434333428.5499301</c:v>
                </c:pt>
                <c:pt idx="738">
                  <c:v>2998332353.8746905</c:v>
                </c:pt>
                <c:pt idx="739">
                  <c:v>3042207884.7134042</c:v>
                </c:pt>
                <c:pt idx="740">
                  <c:v>2838067295.2137136</c:v>
                </c:pt>
                <c:pt idx="741">
                  <c:v>2466097644.8975554</c:v>
                </c:pt>
                <c:pt idx="742">
                  <c:v>2546160909.9637303</c:v>
                </c:pt>
                <c:pt idx="743">
                  <c:v>2151920466.4600272</c:v>
                </c:pt>
                <c:pt idx="744">
                  <c:v>1932380091.8826418</c:v>
                </c:pt>
                <c:pt idx="745">
                  <c:v>1927990327.0023303</c:v>
                </c:pt>
                <c:pt idx="746">
                  <c:v>1436318997.0562999</c:v>
                </c:pt>
                <c:pt idx="747">
                  <c:v>1379680755.9173343</c:v>
                </c:pt>
                <c:pt idx="748">
                  <c:v>1200925601.5825784</c:v>
                </c:pt>
                <c:pt idx="749">
                  <c:v>741864946.72141123</c:v>
                </c:pt>
                <c:pt idx="750">
                  <c:v>778093425.88527155</c:v>
                </c:pt>
                <c:pt idx="751">
                  <c:v>409007156.89090288</c:v>
                </c:pt>
                <c:pt idx="752">
                  <c:v>93010631.73406525</c:v>
                </c:pt>
                <c:pt idx="753">
                  <c:v>105818812.39405724</c:v>
                </c:pt>
                <c:pt idx="754">
                  <c:v>-385961290.36273855</c:v>
                </c:pt>
                <c:pt idx="755">
                  <c:v>-515947447.707394</c:v>
                </c:pt>
                <c:pt idx="756">
                  <c:v>-633669143.26329017</c:v>
                </c:pt>
                <c:pt idx="757">
                  <c:v>-1125266752.056289</c:v>
                </c:pt>
                <c:pt idx="758">
                  <c:v>-1110903906.8995366</c:v>
                </c:pt>
                <c:pt idx="759">
                  <c:v>-1405804072.5976527</c:v>
                </c:pt>
                <c:pt idx="760">
                  <c:v>-1772623080.9806659</c:v>
                </c:pt>
                <c:pt idx="761">
                  <c:v>-1718729803.5078626</c:v>
                </c:pt>
                <c:pt idx="762">
                  <c:v>-2153287737.8553047</c:v>
                </c:pt>
                <c:pt idx="763">
                  <c:v>-2323359273.20224</c:v>
                </c:pt>
                <c:pt idx="764">
                  <c:v>-2347745084.3951416</c:v>
                </c:pt>
                <c:pt idx="765">
                  <c:v>-2815001181.7786298</c:v>
                </c:pt>
                <c:pt idx="766">
                  <c:v>-2799452528.6899056</c:v>
                </c:pt>
                <c:pt idx="767">
                  <c:v>-2976954592.3754711</c:v>
                </c:pt>
              </c:numCache>
            </c:numRef>
          </c:xVal>
          <c:yVal>
            <c:numRef>
              <c:f>'Земля - Нептун'!$F$10:$F$777</c:f>
              <c:numCache>
                <c:formatCode>General</c:formatCode>
                <c:ptCount val="768"/>
              </c:numCache>
            </c:numRef>
          </c:yVal>
          <c:smooth val="0"/>
        </c:ser>
        <c:ser>
          <c:idx val="2"/>
          <c:order val="2"/>
          <c:spPr>
            <a:ln w="2540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2">
                  <a:lumMod val="25000"/>
                  <a:lumOff val="75000"/>
                </a:schemeClr>
              </a:solidFill>
              <a:ln w="38100">
                <a:solidFill>
                  <a:srgbClr val="002060"/>
                </a:solidFill>
              </a:ln>
              <a:effectLst/>
            </c:spPr>
          </c:marker>
          <c:xVal>
            <c:numRef>
              <c:f>'Земля - Нептун'!$D$10:$D$777</c:f>
              <c:numCache>
                <c:formatCode>General</c:formatCode>
                <c:ptCount val="768"/>
                <c:pt idx="0">
                  <c:v>4353000000</c:v>
                </c:pt>
                <c:pt idx="1">
                  <c:v>4599462722.7300644</c:v>
                </c:pt>
                <c:pt idx="2">
                  <c:v>4488192169.2852039</c:v>
                </c:pt>
                <c:pt idx="3">
                  <c:v>4332149733.9670763</c:v>
                </c:pt>
                <c:pt idx="4">
                  <c:v>4554081458.8767624</c:v>
                </c:pt>
                <c:pt idx="5">
                  <c:v>4263057104.3821344</c:v>
                </c:pt>
                <c:pt idx="6">
                  <c:v>4255370006.7561646</c:v>
                </c:pt>
                <c:pt idx="7">
                  <c:v>4333249557.952508</c:v>
                </c:pt>
                <c:pt idx="8">
                  <c:v>3971529205.4756284</c:v>
                </c:pt>
                <c:pt idx="9">
                  <c:v>4087037932.014708</c:v>
                </c:pt>
                <c:pt idx="10">
                  <c:v>3951687916.5559974</c:v>
                </c:pt>
                <c:pt idx="11">
                  <c:v>3645479424.6533237</c:v>
                </c:pt>
                <c:pt idx="12">
                  <c:v>3788095268.0767221</c:v>
                </c:pt>
                <c:pt idx="13">
                  <c:v>3453028656.5749145</c:v>
                </c:pt>
                <c:pt idx="14">
                  <c:v>3289122636.9317203</c:v>
                </c:pt>
                <c:pt idx="15">
                  <c:v>3336676045.7356782</c:v>
                </c:pt>
                <c:pt idx="16">
                  <c:v>2893115626.3955603</c:v>
                </c:pt>
                <c:pt idx="17">
                  <c:v>2880625185.136466</c:v>
                </c:pt>
                <c:pt idx="18">
                  <c:v>2741934335.2965474</c:v>
                </c:pt>
                <c:pt idx="19">
                  <c:v>2318745841.3029051</c:v>
                </c:pt>
                <c:pt idx="20">
                  <c:v>2386556554.7513723</c:v>
                </c:pt>
                <c:pt idx="21">
                  <c:v>2044676591.7521441</c:v>
                </c:pt>
                <c:pt idx="22">
                  <c:v>1751436735.4980369</c:v>
                </c:pt>
                <c:pt idx="23">
                  <c:v>1782489702.8169148</c:v>
                </c:pt>
                <c:pt idx="24">
                  <c:v>1304393023.1934648</c:v>
                </c:pt>
                <c:pt idx="25">
                  <c:v>1183491825.5720167</c:v>
                </c:pt>
                <c:pt idx="26">
                  <c:v>1070231585.1813079</c:v>
                </c:pt>
                <c:pt idx="27">
                  <c:v>578460109.19840288</c:v>
                </c:pt>
                <c:pt idx="28">
                  <c:v>588014126.28284216</c:v>
                </c:pt>
                <c:pt idx="29">
                  <c:v>283683087.01036274</c:v>
                </c:pt>
                <c:pt idx="30">
                  <c:v>-97162843.855634451</c:v>
                </c:pt>
                <c:pt idx="31">
                  <c:v>-61854675.641968638</c:v>
                </c:pt>
                <c:pt idx="32">
                  <c:v>-519505277.69084805</c:v>
                </c:pt>
                <c:pt idx="33">
                  <c:v>-717114010.28306425</c:v>
                </c:pt>
                <c:pt idx="34">
                  <c:v>-773406982.20370817</c:v>
                </c:pt>
                <c:pt idx="35">
                  <c:v>-1276853129.0753455</c:v>
                </c:pt>
                <c:pt idx="36">
                  <c:v>-1301678982.1339211</c:v>
                </c:pt>
                <c:pt idx="37">
                  <c:v>-1523630410.5382459</c:v>
                </c:pt>
                <c:pt idx="38">
                  <c:v>-1942103614.5161083</c:v>
                </c:pt>
                <c:pt idx="39">
                  <c:v>-1880146708.7869368</c:v>
                </c:pt>
                <c:pt idx="40">
                  <c:v>-2262332091.3648076</c:v>
                </c:pt>
                <c:pt idx="41">
                  <c:v>-2498997976.3928857</c:v>
                </c:pt>
                <c:pt idx="42">
                  <c:v>-2470236779.0690165</c:v>
                </c:pt>
                <c:pt idx="43">
                  <c:v>-2927882368.9453263</c:v>
                </c:pt>
                <c:pt idx="44">
                  <c:v>-2961672917.3597498</c:v>
                </c:pt>
                <c:pt idx="45">
                  <c:v>-3063149369.458488</c:v>
                </c:pt>
                <c:pt idx="46">
                  <c:v>-3468577927.4777155</c:v>
                </c:pt>
                <c:pt idx="47">
                  <c:v>-3361671051.2931509</c:v>
                </c:pt>
                <c:pt idx="48">
                  <c:v>-3621218436.8815975</c:v>
                </c:pt>
                <c:pt idx="49">
                  <c:v>-3860053702.7620473</c:v>
                </c:pt>
                <c:pt idx="50">
                  <c:v>-3727643631.0001392</c:v>
                </c:pt>
                <c:pt idx="51">
                  <c:v>-4089392925.0490785</c:v>
                </c:pt>
                <c:pt idx="52">
                  <c:v>-4110959472.6366081</c:v>
                </c:pt>
                <c:pt idx="53">
                  <c:v>-4067139528.3284092</c:v>
                </c:pt>
                <c:pt idx="54">
                  <c:v>-4415453035.6377926</c:v>
                </c:pt>
                <c:pt idx="55">
                  <c:v>-4254446996.4843059</c:v>
                </c:pt>
                <c:pt idx="56">
                  <c:v>-4358904977.5776806</c:v>
                </c:pt>
                <c:pt idx="57">
                  <c:v>-4569868293.2446527</c:v>
                </c:pt>
                <c:pt idx="58">
                  <c:v>-4329458624.3085384</c:v>
                </c:pt>
                <c:pt idx="59">
                  <c:v>-4559307110.533637</c:v>
                </c:pt>
                <c:pt idx="60">
                  <c:v>-4556344585.7311087</c:v>
                </c:pt>
                <c:pt idx="61">
                  <c:v>-4360432005.6752272</c:v>
                </c:pt>
                <c:pt idx="62">
                  <c:v>-4620033874.6820412</c:v>
                </c:pt>
                <c:pt idx="63">
                  <c:v>-4408325143.5688448</c:v>
                </c:pt>
                <c:pt idx="64">
                  <c:v>-4344731511.9839211</c:v>
                </c:pt>
                <c:pt idx="65">
                  <c:v>-4509058067.7583141</c:v>
                </c:pt>
                <c:pt idx="66">
                  <c:v>-4173084159.5515251</c:v>
                </c:pt>
                <c:pt idx="67">
                  <c:v>-4253568721.7496934</c:v>
                </c:pt>
                <c:pt idx="68">
                  <c:v>-4225338143.9135761</c:v>
                </c:pt>
                <c:pt idx="69">
                  <c:v>-3890677672.0437746</c:v>
                </c:pt>
                <c:pt idx="70">
                  <c:v>-4045999372.1903558</c:v>
                </c:pt>
                <c:pt idx="71">
                  <c:v>-3800554226.5493197</c:v>
                </c:pt>
                <c:pt idx="72">
                  <c:v>-3577331465.3924913</c:v>
                </c:pt>
                <c:pt idx="73">
                  <c:v>-3689597081.341064</c:v>
                </c:pt>
                <c:pt idx="74">
                  <c:v>-3287057421.0989232</c:v>
                </c:pt>
                <c:pt idx="75">
                  <c:v>-3220795798.5709624</c:v>
                </c:pt>
                <c:pt idx="76">
                  <c:v>-3178333827.6332388</c:v>
                </c:pt>
                <c:pt idx="77">
                  <c:v>-2737465464.7781544</c:v>
                </c:pt>
                <c:pt idx="78">
                  <c:v>-2789716574.9824424</c:v>
                </c:pt>
                <c:pt idx="79">
                  <c:v>-2539443420.9785228</c:v>
                </c:pt>
                <c:pt idx="80">
                  <c:v>-2185118355.5736856</c:v>
                </c:pt>
                <c:pt idx="81">
                  <c:v>-2252660028.3781643</c:v>
                </c:pt>
                <c:pt idx="82">
                  <c:v>-1826039762.5263226</c:v>
                </c:pt>
                <c:pt idx="83">
                  <c:v>-1634191734.1074929</c:v>
                </c:pt>
                <c:pt idx="84">
                  <c:v>-1598005852.6558511</c:v>
                </c:pt>
                <c:pt idx="85">
                  <c:v>-1098730761.8039575</c:v>
                </c:pt>
                <c:pt idx="86">
                  <c:v>-1063843541.6196755</c:v>
                </c:pt>
                <c:pt idx="87">
                  <c:v>-845507627.33495307</c:v>
                </c:pt>
                <c:pt idx="88">
                  <c:v>-404464033.81637245</c:v>
                </c:pt>
                <c:pt idx="89">
                  <c:v>-444356527.95218164</c:v>
                </c:pt>
                <c:pt idx="90">
                  <c:v>-44099483.141654395</c:v>
                </c:pt>
                <c:pt idx="91">
                  <c:v>237913865.30800879</c:v>
                </c:pt>
                <c:pt idx="92">
                  <c:v>242241724.26746064</c:v>
                </c:pt>
                <c:pt idx="93">
                  <c:v>743217909.29682183</c:v>
                </c:pt>
                <c:pt idx="94">
                  <c:v>838974121.02838027</c:v>
                </c:pt>
                <c:pt idx="95">
                  <c:v>986650525.83747256</c:v>
                </c:pt>
                <c:pt idx="96">
                  <c:v>1460700364.4374735</c:v>
                </c:pt>
                <c:pt idx="97">
                  <c:v>1426475980.9801431</c:v>
                </c:pt>
                <c:pt idx="98">
                  <c:v>1749114940.265578</c:v>
                </c:pt>
                <c:pt idx="99">
                  <c:v>2077856102.0960701</c:v>
                </c:pt>
                <c:pt idx="100">
                  <c:v>2025344779.8800783</c:v>
                </c:pt>
                <c:pt idx="101">
                  <c:v>2470222709.1656713</c:v>
                </c:pt>
                <c:pt idx="102">
                  <c:v>2596095061.4827504</c:v>
                </c:pt>
                <c:pt idx="103">
                  <c:v>2639161602.1934485</c:v>
                </c:pt>
                <c:pt idx="104">
                  <c:v>3090938100.7729244</c:v>
                </c:pt>
                <c:pt idx="105">
                  <c:v>3041178681.8480296</c:v>
                </c:pt>
                <c:pt idx="106">
                  <c:v>3241774299.3996181</c:v>
                </c:pt>
                <c:pt idx="107">
                  <c:v>3572915567.2824759</c:v>
                </c:pt>
                <c:pt idx="108">
                  <c:v>3445079510.5054841</c:v>
                </c:pt>
                <c:pt idx="109">
                  <c:v>3783017755.402195</c:v>
                </c:pt>
                <c:pt idx="110">
                  <c:v>3909997559.5975604</c:v>
                </c:pt>
                <c:pt idx="111">
                  <c:v>3825673422.6533141</c:v>
                </c:pt>
                <c:pt idx="112">
                  <c:v>4206088203.6310415</c:v>
                </c:pt>
                <c:pt idx="113">
                  <c:v>4125803144.2984371</c:v>
                </c:pt>
                <c:pt idx="114">
                  <c:v>4173658685.5827847</c:v>
                </c:pt>
                <c:pt idx="115">
                  <c:v>4468788408.5482569</c:v>
                </c:pt>
                <c:pt idx="116">
                  <c:v>4258633769.3327241</c:v>
                </c:pt>
                <c:pt idx="117">
                  <c:v>4452783292.3810291</c:v>
                </c:pt>
                <c:pt idx="118">
                  <c:v>4559075952.9323101</c:v>
                </c:pt>
                <c:pt idx="119">
                  <c:v>4340680280.2941151</c:v>
                </c:pt>
                <c:pt idx="120">
                  <c:v>4613375009.5968323</c:v>
                </c:pt>
                <c:pt idx="121">
                  <c:v>4497919431.288559</c:v>
                </c:pt>
                <c:pt idx="122">
                  <c:v>4381087894.1111622</c:v>
                </c:pt>
                <c:pt idx="123">
                  <c:v>4613081738.2414885</c:v>
                </c:pt>
                <c:pt idx="124">
                  <c:v>4328225330.6724892</c:v>
                </c:pt>
                <c:pt idx="125">
                  <c:v>4360651581.7474003</c:v>
                </c:pt>
                <c:pt idx="126">
                  <c:v>4435417383.4373598</c:v>
                </c:pt>
                <c:pt idx="127">
                  <c:v>4094918573.6574559</c:v>
                </c:pt>
                <c:pt idx="128">
                  <c:v>4240586898.9018841</c:v>
                </c:pt>
                <c:pt idx="129">
                  <c:v>4097680537.9059796</c:v>
                </c:pt>
                <c:pt idx="130">
                  <c:v>3825262740.2567716</c:v>
                </c:pt>
                <c:pt idx="131">
                  <c:v>3981379039.7186718</c:v>
                </c:pt>
                <c:pt idx="132">
                  <c:v>3644627612.2906899</c:v>
                </c:pt>
                <c:pt idx="133">
                  <c:v>3518368429.964838</c:v>
                </c:pt>
                <c:pt idx="134">
                  <c:v>3563092118.8730426</c:v>
                </c:pt>
                <c:pt idx="135">
                  <c:v>3130745457.9211531</c:v>
                </c:pt>
                <c:pt idx="136">
                  <c:v>3148623446.5683951</c:v>
                </c:pt>
                <c:pt idx="137">
                  <c:v>2997827726.5492368</c:v>
                </c:pt>
                <c:pt idx="138">
                  <c:v>2599136419.7752695</c:v>
                </c:pt>
                <c:pt idx="139">
                  <c:v>2681407787.0540676</c:v>
                </c:pt>
                <c:pt idx="140">
                  <c:v>2328573095.3151445</c:v>
                </c:pt>
                <c:pt idx="141">
                  <c:v>2066546852.7041645</c:v>
                </c:pt>
                <c:pt idx="142">
                  <c:v>2093833489.2803776</c:v>
                </c:pt>
                <c:pt idx="143">
                  <c:v>1614857129.4086819</c:v>
                </c:pt>
                <c:pt idx="144">
                  <c:v>1521247281.4882181</c:v>
                </c:pt>
                <c:pt idx="145">
                  <c:v>1390937143.3495712</c:v>
                </c:pt>
                <c:pt idx="146">
                  <c:v>911622473.12377501</c:v>
                </c:pt>
                <c:pt idx="147">
                  <c:v>934595492.54448354</c:v>
                </c:pt>
                <c:pt idx="148">
                  <c:v>609805510.15348351</c:v>
                </c:pt>
                <c:pt idx="149">
                  <c:v>250794732.21076509</c:v>
                </c:pt>
                <c:pt idx="150">
                  <c:v>280861437.40573478</c:v>
                </c:pt>
                <c:pt idx="151">
                  <c:v>-190402665.8272934</c:v>
                </c:pt>
                <c:pt idx="152">
                  <c:v>-366213936.23546159</c:v>
                </c:pt>
                <c:pt idx="153">
                  <c:v>-443885532.49224508</c:v>
                </c:pt>
                <c:pt idx="154">
                  <c:v>-948160889.19517767</c:v>
                </c:pt>
                <c:pt idx="155">
                  <c:v>-961823193.18177915</c:v>
                </c:pt>
                <c:pt idx="156">
                  <c:v>-1212608813.0468559</c:v>
                </c:pt>
                <c:pt idx="157">
                  <c:v>-1620203511.5231225</c:v>
                </c:pt>
                <c:pt idx="158">
                  <c:v>-1564648604.0254354</c:v>
                </c:pt>
                <c:pt idx="159">
                  <c:v>-1972214033.6333249</c:v>
                </c:pt>
                <c:pt idx="160">
                  <c:v>-2193859571.2799463</c:v>
                </c:pt>
                <c:pt idx="161">
                  <c:v>-2189129230.1506906</c:v>
                </c:pt>
                <c:pt idx="162">
                  <c:v>-2660479812.8165865</c:v>
                </c:pt>
                <c:pt idx="163">
                  <c:v>-2685651917.6535511</c:v>
                </c:pt>
                <c:pt idx="164">
                  <c:v>-2821881374.7699366</c:v>
                </c:pt>
                <c:pt idx="165">
                  <c:v>-3227472185.2260375</c:v>
                </c:pt>
                <c:pt idx="166">
                  <c:v>-3126975333.2074218</c:v>
                </c:pt>
                <c:pt idx="167">
                  <c:v>-3421169608.5313115</c:v>
                </c:pt>
                <c:pt idx="168">
                  <c:v>-3651854017.747879</c:v>
                </c:pt>
                <c:pt idx="169">
                  <c:v>-3543545958.5402961</c:v>
                </c:pt>
                <c:pt idx="170">
                  <c:v>-3929898104.0839729</c:v>
                </c:pt>
                <c:pt idx="171">
                  <c:v>-3944814940.9713488</c:v>
                </c:pt>
                <c:pt idx="172">
                  <c:v>-3938139258.5918603</c:v>
                </c:pt>
                <c:pt idx="173">
                  <c:v>-4296349598.5439434</c:v>
                </c:pt>
                <c:pt idx="174">
                  <c:v>-4139972562.0250435</c:v>
                </c:pt>
                <c:pt idx="175">
                  <c:v>-4284618096.0857739</c:v>
                </c:pt>
                <c:pt idx="176">
                  <c:v>-4493350527.2881737</c:v>
                </c:pt>
                <c:pt idx="177">
                  <c:v>-4273969038.9628444</c:v>
                </c:pt>
                <c:pt idx="178">
                  <c:v>-4536087284.2031298</c:v>
                </c:pt>
                <c:pt idx="179">
                  <c:v>-4527236608.8288851</c:v>
                </c:pt>
                <c:pt idx="180">
                  <c:v>-4366704723.3029203</c:v>
                </c:pt>
                <c:pt idx="181">
                  <c:v>-4643550488.1012869</c:v>
                </c:pt>
                <c:pt idx="182">
                  <c:v>-4432616894.7236805</c:v>
                </c:pt>
                <c:pt idx="183">
                  <c:v>-4410291146.205142</c:v>
                </c:pt>
                <c:pt idx="184">
                  <c:v>-4576634067.4986506</c:v>
                </c:pt>
                <c:pt idx="185">
                  <c:v>-4255379643.9487462</c:v>
                </c:pt>
                <c:pt idx="186">
                  <c:v>-4371805686.168891</c:v>
                </c:pt>
                <c:pt idx="187">
                  <c:v>-4336973459.0841827</c:v>
                </c:pt>
                <c:pt idx="188">
                  <c:v>-4031713916.9229879</c:v>
                </c:pt>
                <c:pt idx="189">
                  <c:v>-4208613182.1969724</c:v>
                </c:pt>
                <c:pt idx="190">
                  <c:v>-3958173208.2472835</c:v>
                </c:pt>
                <c:pt idx="191">
                  <c:v>-3772708127.8225822</c:v>
                </c:pt>
                <c:pt idx="192">
                  <c:v>-3889264833.6424613</c:v>
                </c:pt>
                <c:pt idx="193">
                  <c:v>-3492341626.0936103</c:v>
                </c:pt>
                <c:pt idx="194">
                  <c:v>-3461517166.3060255</c:v>
                </c:pt>
                <c:pt idx="195">
                  <c:v>-3410415091.343967</c:v>
                </c:pt>
                <c:pt idx="196">
                  <c:v>-2989290890.724113</c:v>
                </c:pt>
                <c:pt idx="197">
                  <c:v>-3064334737.8811474</c:v>
                </c:pt>
                <c:pt idx="198">
                  <c:v>-2801984531.4709511</c:v>
                </c:pt>
                <c:pt idx="199">
                  <c:v>-2477808852.502315</c:v>
                </c:pt>
                <c:pt idx="200">
                  <c:v>-2550090411.5139065</c:v>
                </c:pt>
                <c:pt idx="201">
                  <c:v>-2118127136.9751539</c:v>
                </c:pt>
                <c:pt idx="202">
                  <c:v>-1957439694.3170376</c:v>
                </c:pt>
                <c:pt idx="203">
                  <c:v>-1909790793.4757984</c:v>
                </c:pt>
                <c:pt idx="204">
                  <c:v>-1418005611.8793232</c:v>
                </c:pt>
                <c:pt idx="205">
                  <c:v>-1404399162.2181542</c:v>
                </c:pt>
                <c:pt idx="206">
                  <c:v>-1166564641.6474612</c:v>
                </c:pt>
                <c:pt idx="207">
                  <c:v>-745001903.35113275</c:v>
                </c:pt>
                <c:pt idx="208">
                  <c:v>-788789381.62707305</c:v>
                </c:pt>
                <c:pt idx="209">
                  <c:v>-371689150.38980025</c:v>
                </c:pt>
                <c:pt idx="210">
                  <c:v>-113685623.13972186</c:v>
                </c:pt>
                <c:pt idx="211">
                  <c:v>-95112848.572783023</c:v>
                </c:pt>
                <c:pt idx="212">
                  <c:v>411752291.77345943</c:v>
                </c:pt>
                <c:pt idx="213">
                  <c:v>489685965.62921351</c:v>
                </c:pt>
                <c:pt idx="214">
                  <c:v>663430749.75649822</c:v>
                </c:pt>
                <c:pt idx="215">
                  <c:v>1130305596.4477513</c:v>
                </c:pt>
                <c:pt idx="216">
                  <c:v>1093538715.311929</c:v>
                </c:pt>
                <c:pt idx="217">
                  <c:v>1443556577.1567936</c:v>
                </c:pt>
                <c:pt idx="218">
                  <c:v>1757085524.9372418</c:v>
                </c:pt>
                <c:pt idx="219">
                  <c:v>1720613822.466989</c:v>
                </c:pt>
                <c:pt idx="220">
                  <c:v>2184228954.1724076</c:v>
                </c:pt>
                <c:pt idx="221">
                  <c:v>2296681478.7003789</c:v>
                </c:pt>
                <c:pt idx="222">
                  <c:v>2370324053.9419308</c:v>
                </c:pt>
                <c:pt idx="223">
                  <c:v>2827277959.3733072</c:v>
                </c:pt>
                <c:pt idx="224">
                  <c:v>2775973549.9920278</c:v>
                </c:pt>
                <c:pt idx="225">
                  <c:v>3012051951.5402284</c:v>
                </c:pt>
                <c:pt idx="226">
                  <c:v>3337079496.6410165</c:v>
                </c:pt>
                <c:pt idx="227">
                  <c:v>3225217181.4471288</c:v>
                </c:pt>
                <c:pt idx="228">
                  <c:v>3592614267.3833156</c:v>
                </c:pt>
                <c:pt idx="229">
                  <c:v>3710497738.1268187</c:v>
                </c:pt>
                <c:pt idx="230">
                  <c:v>3658178834.1559057</c:v>
                </c:pt>
                <c:pt idx="231">
                  <c:v>4054649740.8343844</c:v>
                </c:pt>
                <c:pt idx="232">
                  <c:v>3972713054.6660686</c:v>
                </c:pt>
                <c:pt idx="233">
                  <c:v>4060523108.8035388</c:v>
                </c:pt>
                <c:pt idx="234">
                  <c:v>4357694053.3557205</c:v>
                </c:pt>
                <c:pt idx="235">
                  <c:v>4160973480.154036</c:v>
                </c:pt>
                <c:pt idx="236">
                  <c:v>4391873657.9714975</c:v>
                </c:pt>
                <c:pt idx="237">
                  <c:v>4492462141.8810844</c:v>
                </c:pt>
                <c:pt idx="238">
                  <c:v>4303790634.5798655</c:v>
                </c:pt>
                <c:pt idx="239">
                  <c:v>4600718043.6901045</c:v>
                </c:pt>
                <c:pt idx="240">
                  <c:v>4481931199.6434889</c:v>
                </c:pt>
                <c:pt idx="241">
                  <c:v>4405153870.5877743</c:v>
                </c:pt>
                <c:pt idx="242">
                  <c:v>4645449989.2524109</c:v>
                </c:pt>
                <c:pt idx="243">
                  <c:v>4368807794.4891443</c:v>
                </c:pt>
                <c:pt idx="244">
                  <c:v>4441024321.9520512</c:v>
                </c:pt>
                <c:pt idx="245">
                  <c:v>4512019769.0836</c:v>
                </c:pt>
                <c:pt idx="246">
                  <c:v>4195140580.8460889</c:v>
                </c:pt>
                <c:pt idx="247">
                  <c:v>4369747726.0777102</c:v>
                </c:pt>
                <c:pt idx="248">
                  <c:v>4220181679.5413017</c:v>
                </c:pt>
                <c:pt idx="249">
                  <c:v>3983391466.8990231</c:v>
                </c:pt>
                <c:pt idx="250">
                  <c:v>4151654265.6255684</c:v>
                </c:pt>
                <c:pt idx="251">
                  <c:v>3815495483.9084172</c:v>
                </c:pt>
                <c:pt idx="252">
                  <c:v>3727585182.1589084</c:v>
                </c:pt>
                <c:pt idx="253">
                  <c:v>3768898922.365078</c:v>
                </c:pt>
                <c:pt idx="254">
                  <c:v>3350702149.0544677</c:v>
                </c:pt>
                <c:pt idx="255">
                  <c:v>3398536417.4543204</c:v>
                </c:pt>
                <c:pt idx="256">
                  <c:v>3236458259.1833649</c:v>
                </c:pt>
                <c:pt idx="257">
                  <c:v>2864908483.7023129</c:v>
                </c:pt>
                <c:pt idx="258">
                  <c:v>2960711393.5677137</c:v>
                </c:pt>
                <c:pt idx="259">
                  <c:v>2599202519.7459707</c:v>
                </c:pt>
                <c:pt idx="260">
                  <c:v>2369987316.3398266</c:v>
                </c:pt>
                <c:pt idx="261">
                  <c:v>2392953203.2317476</c:v>
                </c:pt>
                <c:pt idx="262">
                  <c:v>1916282015.3364158</c:v>
                </c:pt>
                <c:pt idx="263">
                  <c:v>1850287320.0248964</c:v>
                </c:pt>
                <c:pt idx="264">
                  <c:v>1703515872.7184668</c:v>
                </c:pt>
                <c:pt idx="265">
                  <c:v>1239824593.917923</c:v>
                </c:pt>
                <c:pt idx="266">
                  <c:v>1275659577.1847651</c:v>
                </c:pt>
                <c:pt idx="267">
                  <c:v>932424510.60366547</c:v>
                </c:pt>
                <c:pt idx="268">
                  <c:v>597513351.55496478</c:v>
                </c:pt>
                <c:pt idx="269">
                  <c:v>621720789.46073771</c:v>
                </c:pt>
                <c:pt idx="270">
                  <c:v>139936447.66575515</c:v>
                </c:pt>
                <c:pt idx="271">
                  <c:v>-13171053.086738594</c:v>
                </c:pt>
                <c:pt idx="272">
                  <c:v>-112040010.35617906</c:v>
                </c:pt>
                <c:pt idx="273">
                  <c:v>-613802275.19880891</c:v>
                </c:pt>
                <c:pt idx="274">
                  <c:v>-616587368.49572408</c:v>
                </c:pt>
                <c:pt idx="275">
                  <c:v>-894733206.39770067</c:v>
                </c:pt>
                <c:pt idx="276">
                  <c:v>-1288808690.5245531</c:v>
                </c:pt>
                <c:pt idx="277">
                  <c:v>-1240437262.0283751</c:v>
                </c:pt>
                <c:pt idx="278">
                  <c:v>-1670727633.2720556</c:v>
                </c:pt>
                <c:pt idx="279">
                  <c:v>-1876065406.0469298</c:v>
                </c:pt>
                <c:pt idx="280">
                  <c:v>-1895744751.1932509</c:v>
                </c:pt>
                <c:pt idx="281">
                  <c:v>-2377643732.0477095</c:v>
                </c:pt>
                <c:pt idx="282">
                  <c:v>-2394332543.914423</c:v>
                </c:pt>
                <c:pt idx="283">
                  <c:v>-2564615453.9842196</c:v>
                </c:pt>
                <c:pt idx="284">
                  <c:v>-2967661395.6414671</c:v>
                </c:pt>
                <c:pt idx="285">
                  <c:v>-2874600217.816226</c:v>
                </c:pt>
                <c:pt idx="286">
                  <c:v>-3201529996.6327028</c:v>
                </c:pt>
                <c:pt idx="287">
                  <c:v>-3422606756.0269136</c:v>
                </c:pt>
                <c:pt idx="288">
                  <c:v>-3339437400.0277166</c:v>
                </c:pt>
                <c:pt idx="289">
                  <c:v>-3747749868.8611722</c:v>
                </c:pt>
                <c:pt idx="290">
                  <c:v>-3756106914.1801882</c:v>
                </c:pt>
                <c:pt idx="291">
                  <c:v>-3786807205.2336555</c:v>
                </c:pt>
                <c:pt idx="292">
                  <c:v>-4152426038.0006914</c:v>
                </c:pt>
                <c:pt idx="293">
                  <c:v>-4001980471.544199</c:v>
                </c:pt>
                <c:pt idx="294">
                  <c:v>-4185867957.5637107</c:v>
                </c:pt>
                <c:pt idx="295">
                  <c:v>-4390929680.2812366</c:v>
                </c:pt>
                <c:pt idx="296">
                  <c:v>-4194286115.7756457</c:v>
                </c:pt>
                <c:pt idx="297">
                  <c:v>-4486798746.243247</c:v>
                </c:pt>
                <c:pt idx="298">
                  <c:v>-4472170258.6311054</c:v>
                </c:pt>
                <c:pt idx="299">
                  <c:v>-4348231832.9778681</c:v>
                </c:pt>
                <c:pt idx="300">
                  <c:v>-4640275440.5184317</c:v>
                </c:pt>
                <c:pt idx="301">
                  <c:v>-4431661632.5696564</c:v>
                </c:pt>
                <c:pt idx="302">
                  <c:v>-4450731434.8713131</c:v>
                </c:pt>
                <c:pt idx="303">
                  <c:v>-4617801061.5280771</c:v>
                </c:pt>
                <c:pt idx="304">
                  <c:v>-4313566122.4501638</c:v>
                </c:pt>
                <c:pt idx="305">
                  <c:v>-4464973094.5669632</c:v>
                </c:pt>
                <c:pt idx="306">
                  <c:v>-4423678676.4143915</c:v>
                </c:pt>
                <c:pt idx="307">
                  <c:v>-4149942137.2820606</c:v>
                </c:pt>
                <c:pt idx="308">
                  <c:v>-4346952155.1200304</c:v>
                </c:pt>
                <c:pt idx="309">
                  <c:v>-4093195677.4989653</c:v>
                </c:pt>
                <c:pt idx="310">
                  <c:v>-3946667301.6672258</c:v>
                </c:pt>
                <c:pt idx="311">
                  <c:v>-4066440338.7342944</c:v>
                </c:pt>
                <c:pt idx="312">
                  <c:v>-3677843299.5996599</c:v>
                </c:pt>
                <c:pt idx="313">
                  <c:v>-3682438732.1921792</c:v>
                </c:pt>
                <c:pt idx="314">
                  <c:v>-3622813555.9000621</c:v>
                </c:pt>
                <c:pt idx="315">
                  <c:v>-3224274886.5043283</c:v>
                </c:pt>
                <c:pt idx="316">
                  <c:v>-3321264998.2913032</c:v>
                </c:pt>
                <c:pt idx="317">
                  <c:v>-3048475610.4558263</c:v>
                </c:pt>
                <c:pt idx="318">
                  <c:v>-2756532150.1020436</c:v>
                </c:pt>
                <c:pt idx="319">
                  <c:v>-2832689291.793046</c:v>
                </c:pt>
                <c:pt idx="320">
                  <c:v>-2398240938.2298818</c:v>
                </c:pt>
                <c:pt idx="321">
                  <c:v>-2269553494.1917105</c:v>
                </c:pt>
                <c:pt idx="322">
                  <c:v>-2210434954.7439828</c:v>
                </c:pt>
                <c:pt idx="323">
                  <c:v>-1729413130.3606858</c:v>
                </c:pt>
                <c:pt idx="324">
                  <c:v>-1736813478.4262235</c:v>
                </c:pt>
                <c:pt idx="325">
                  <c:v>-1480860344.1602066</c:v>
                </c:pt>
                <c:pt idx="326">
                  <c:v>-1081513608.8469348</c:v>
                </c:pt>
                <c:pt idx="327">
                  <c:v>-1128481881.4408894</c:v>
                </c:pt>
                <c:pt idx="328">
                  <c:v>-697233529.06129014</c:v>
                </c:pt>
                <c:pt idx="329">
                  <c:v>-464755071.45227814</c:v>
                </c:pt>
                <c:pt idx="330">
                  <c:v>-431679122.90894216</c:v>
                </c:pt>
                <c:pt idx="331">
                  <c:v>77717861.639648527</c:v>
                </c:pt>
                <c:pt idx="332">
                  <c:v>137646235.55729365</c:v>
                </c:pt>
                <c:pt idx="333">
                  <c:v>336564908.62611759</c:v>
                </c:pt>
                <c:pt idx="334">
                  <c:v>793196600.29532182</c:v>
                </c:pt>
                <c:pt idx="335">
                  <c:v>754543340.05814528</c:v>
                </c:pt>
                <c:pt idx="336">
                  <c:v>1129727063.7216332</c:v>
                </c:pt>
                <c:pt idx="337">
                  <c:v>1426094333.6163957</c:v>
                </c:pt>
                <c:pt idx="338">
                  <c:v>1406296480.3765502</c:v>
                </c:pt>
                <c:pt idx="339">
                  <c:v>1885572005.2148261</c:v>
                </c:pt>
                <c:pt idx="340">
                  <c:v>1984118230.3878148</c:v>
                </c:pt>
                <c:pt idx="341">
                  <c:v>2088127218.3163092</c:v>
                </c:pt>
                <c:pt idx="342">
                  <c:v>2547199611.7015338</c:v>
                </c:pt>
                <c:pt idx="343">
                  <c:v>2495041974.1531992</c:v>
                </c:pt>
                <c:pt idx="344">
                  <c:v>2765154114.5302205</c:v>
                </c:pt>
                <c:pt idx="345">
                  <c:v>3081946402.6929927</c:v>
                </c:pt>
                <c:pt idx="346">
                  <c:v>2987156153.4137073</c:v>
                </c:pt>
                <c:pt idx="347">
                  <c:v>3381546689.4525113</c:v>
                </c:pt>
                <c:pt idx="348">
                  <c:v>3489699600.3554125</c:v>
                </c:pt>
                <c:pt idx="349">
                  <c:v>3469995026.7378321</c:v>
                </c:pt>
                <c:pt idx="350">
                  <c:v>3879791082.0154266</c:v>
                </c:pt>
                <c:pt idx="351">
                  <c:v>3796995796.8073449</c:v>
                </c:pt>
                <c:pt idx="352">
                  <c:v>3924278188.3788171</c:v>
                </c:pt>
                <c:pt idx="353">
                  <c:v>4221439230.1214871</c:v>
                </c:pt>
                <c:pt idx="354">
                  <c:v>4039738871.4487529</c:v>
                </c:pt>
                <c:pt idx="355">
                  <c:v>4305790227.9873085</c:v>
                </c:pt>
                <c:pt idx="356">
                  <c:v>4400019866.0032778</c:v>
                </c:pt>
                <c:pt idx="357">
                  <c:v>4242539212.4896188</c:v>
                </c:pt>
                <c:pt idx="358">
                  <c:v>4561550381.5718231</c:v>
                </c:pt>
                <c:pt idx="359">
                  <c:v>4440340606.9855385</c:v>
                </c:pt>
                <c:pt idx="360">
                  <c:v>4404194175.9495659</c:v>
                </c:pt>
                <c:pt idx="361">
                  <c:v>4651001117.0842676</c:v>
                </c:pt>
                <c:pt idx="362">
                  <c:v>4384588297.2085896</c:v>
                </c:pt>
                <c:pt idx="363">
                  <c:v>4496006917.9302845</c:v>
                </c:pt>
                <c:pt idx="364">
                  <c:v>4562632492.4100113</c:v>
                </c:pt>
                <c:pt idx="365">
                  <c:v>4271624917.2135582</c:v>
                </c:pt>
                <c:pt idx="366">
                  <c:v>4473764167.8372431</c:v>
                </c:pt>
                <c:pt idx="367">
                  <c:v>4318512174.2433586</c:v>
                </c:pt>
                <c:pt idx="368">
                  <c:v>4118949816.4483852</c:v>
                </c:pt>
                <c:pt idx="369">
                  <c:v>4297941688.683939</c:v>
                </c:pt>
                <c:pt idx="370">
                  <c:v>3964674320.3544278</c:v>
                </c:pt>
                <c:pt idx="371">
                  <c:v>3915555879.4841833</c:v>
                </c:pt>
                <c:pt idx="372">
                  <c:v>3952928643.4718552</c:v>
                </c:pt>
                <c:pt idx="373">
                  <c:v>3551736113.4061365</c:v>
                </c:pt>
                <c:pt idx="374">
                  <c:v>3628914682.1487446</c:v>
                </c:pt>
                <c:pt idx="375">
                  <c:v>3456480914.3893251</c:v>
                </c:pt>
                <c:pt idx="376">
                  <c:v>3114535786.6174078</c:v>
                </c:pt>
                <c:pt idx="377">
                  <c:v>3222859462.7000785</c:v>
                </c:pt>
                <c:pt idx="378">
                  <c:v>2855038440.2116756</c:v>
                </c:pt>
                <c:pt idx="379">
                  <c:v>2660004748.4407649</c:v>
                </c:pt>
                <c:pt idx="380">
                  <c:v>2678142082.2452502</c:v>
                </c:pt>
                <c:pt idx="381">
                  <c:v>2206957096.654779</c:v>
                </c:pt>
                <c:pt idx="382">
                  <c:v>2168708731.4603348</c:v>
                </c:pt>
                <c:pt idx="383">
                  <c:v>2006196814.6919692</c:v>
                </c:pt>
                <c:pt idx="384">
                  <c:v>1561188742.6143084</c:v>
                </c:pt>
                <c:pt idx="385">
                  <c:v>1609240823.3301988</c:v>
                </c:pt>
                <c:pt idx="386">
                  <c:v>1249716967.4021928</c:v>
                </c:pt>
                <c:pt idx="387">
                  <c:v>940995805.23020387</c:v>
                </c:pt>
                <c:pt idx="388">
                  <c:v>958772338.32381058</c:v>
                </c:pt>
                <c:pt idx="389">
                  <c:v>469640137.84852469</c:v>
                </c:pt>
                <c:pt idx="390">
                  <c:v>339974291.92068499</c:v>
                </c:pt>
                <c:pt idx="391">
                  <c:v>220244282.72353899</c:v>
                </c:pt>
                <c:pt idx="392">
                  <c:v>-275684641.38444865</c:v>
                </c:pt>
                <c:pt idx="393">
                  <c:v>-267964385.66843569</c:v>
                </c:pt>
                <c:pt idx="394">
                  <c:v>-571800427.31551838</c:v>
                </c:pt>
                <c:pt idx="395">
                  <c:v>-949824118.182832</c:v>
                </c:pt>
                <c:pt idx="396">
                  <c:v>-909373996.47461843</c:v>
                </c:pt>
                <c:pt idx="397">
                  <c:v>-1359576954.0177548</c:v>
                </c:pt>
                <c:pt idx="398">
                  <c:v>-1547452715.0857542</c:v>
                </c:pt>
                <c:pt idx="399">
                  <c:v>-1591753692.5982342</c:v>
                </c:pt>
                <c:pt idx="400">
                  <c:v>-2080981582.0711927</c:v>
                </c:pt>
                <c:pt idx="401">
                  <c:v>-2089401584.071945</c:v>
                </c:pt>
                <c:pt idx="402">
                  <c:v>-2292804079.5246463</c:v>
                </c:pt>
                <c:pt idx="403">
                  <c:v>-2690635906.7147503</c:v>
                </c:pt>
                <c:pt idx="404">
                  <c:v>-2606001214.8461633</c:v>
                </c:pt>
                <c:pt idx="405">
                  <c:v>-2963534085.3547654</c:v>
                </c:pt>
                <c:pt idx="406">
                  <c:v>-3173639935.1293583</c:v>
                </c:pt>
                <c:pt idx="407">
                  <c:v>-3116483261.4150047</c:v>
                </c:pt>
                <c:pt idx="408">
                  <c:v>-3543975286.1908007</c:v>
                </c:pt>
                <c:pt idx="409">
                  <c:v>-3545936247.1990013</c:v>
                </c:pt>
                <c:pt idx="410">
                  <c:v>-3613993532.7545485</c:v>
                </c:pt>
                <c:pt idx="411">
                  <c:v>-3984504431.6923175</c:v>
                </c:pt>
                <c:pt idx="412">
                  <c:v>-3841276313.6404428</c:v>
                </c:pt>
                <c:pt idx="413">
                  <c:v>-4063197630.5016632</c:v>
                </c:pt>
                <c:pt idx="414">
                  <c:v>-4263204522.0399318</c:v>
                </c:pt>
                <c:pt idx="415">
                  <c:v>-4090869239.8613572</c:v>
                </c:pt>
                <c:pt idx="416">
                  <c:v>-4411705166.570323</c:v>
                </c:pt>
                <c:pt idx="417">
                  <c:v>-4391481571.2008781</c:v>
                </c:pt>
                <c:pt idx="418">
                  <c:v>-4305108230.2245235</c:v>
                </c:pt>
                <c:pt idx="419">
                  <c:v>-4610221006.2650776</c:v>
                </c:pt>
                <c:pt idx="420">
                  <c:v>-4405484387.3117266</c:v>
                </c:pt>
                <c:pt idx="421">
                  <c:v>-4465800812.3266668</c:v>
                </c:pt>
                <c:pt idx="422">
                  <c:v>-4632331855.6530304</c:v>
                </c:pt>
                <c:pt idx="423">
                  <c:v>-4347319935.3747339</c:v>
                </c:pt>
                <c:pt idx="424">
                  <c:v>-4532517550.256712</c:v>
                </c:pt>
                <c:pt idx="425">
                  <c:v>-4484977121.1136961</c:v>
                </c:pt>
                <c:pt idx="426">
                  <c:v>-4244680701.95717</c:v>
                </c:pt>
                <c:pt idx="427">
                  <c:v>-4460213668.6837931</c:v>
                </c:pt>
                <c:pt idx="428">
                  <c:v>-4204870865.0430126</c:v>
                </c:pt>
                <c:pt idx="429">
                  <c:v>-4098196566.0588527</c:v>
                </c:pt>
                <c:pt idx="430">
                  <c:v>-4220113235.3862586</c:v>
                </c:pt>
                <c:pt idx="431">
                  <c:v>-3842515488.7230864</c:v>
                </c:pt>
                <c:pt idx="432">
                  <c:v>-3882275471.4438291</c:v>
                </c:pt>
                <c:pt idx="433">
                  <c:v>-3814330508.9061956</c:v>
                </c:pt>
                <c:pt idx="434">
                  <c:v>-3441073718.0676489</c:v>
                </c:pt>
                <c:pt idx="435">
                  <c:v>-3559022256.0825677</c:v>
                </c:pt>
                <c:pt idx="436">
                  <c:v>-3277528827.1217866</c:v>
                </c:pt>
                <c:pt idx="437">
                  <c:v>-3019680574.0898128</c:v>
                </c:pt>
                <c:pt idx="438">
                  <c:v>-3098837853.5178485</c:v>
                </c:pt>
                <c:pt idx="439">
                  <c:v>-2664797013.2217307</c:v>
                </c:pt>
                <c:pt idx="440">
                  <c:v>-2568726995.9601502</c:v>
                </c:pt>
                <c:pt idx="441">
                  <c:v>-2498230674.6389318</c:v>
                </c:pt>
                <c:pt idx="442">
                  <c:v>-2031178116.5332236</c:v>
                </c:pt>
                <c:pt idx="443">
                  <c:v>-2059166469.0860839</c:v>
                </c:pt>
                <c:pt idx="444">
                  <c:v>-1786618091.7781322</c:v>
                </c:pt>
                <c:pt idx="445">
                  <c:v>-1412065765.2532942</c:v>
                </c:pt>
                <c:pt idx="446">
                  <c:v>-1461483312.1034482</c:v>
                </c:pt>
                <c:pt idx="447">
                  <c:v>-1018891335.6430939</c:v>
                </c:pt>
                <c:pt idx="448">
                  <c:v>-813267354.12213635</c:v>
                </c:pt>
                <c:pt idx="449">
                  <c:v>-765538929.62228703</c:v>
                </c:pt>
                <c:pt idx="450">
                  <c:v>-256985976.36413586</c:v>
                </c:pt>
                <c:pt idx="451">
                  <c:v>-215110818.55988866</c:v>
                </c:pt>
                <c:pt idx="452">
                  <c:v>7903972.273837544</c:v>
                </c:pt>
                <c:pt idx="453">
                  <c:v>451304828.06734169</c:v>
                </c:pt>
                <c:pt idx="454">
                  <c:v>411441454.40502405</c:v>
                </c:pt>
                <c:pt idx="455">
                  <c:v>809399379.78659213</c:v>
                </c:pt>
                <c:pt idx="456">
                  <c:v>1086791764.0784149</c:v>
                </c:pt>
                <c:pt idx="457">
                  <c:v>1084189212.2395504</c:v>
                </c:pt>
                <c:pt idx="458">
                  <c:v>1575944490.4586265</c:v>
                </c:pt>
                <c:pt idx="459">
                  <c:v>1660214426.008492</c:v>
                </c:pt>
                <c:pt idx="460">
                  <c:v>1794170280.7170801</c:v>
                </c:pt>
                <c:pt idx="461">
                  <c:v>2252302789.8551884</c:v>
                </c:pt>
                <c:pt idx="462">
                  <c:v>2200007523.7929859</c:v>
                </c:pt>
                <c:pt idx="463">
                  <c:v>2502471146.156456</c:v>
                </c:pt>
                <c:pt idx="464">
                  <c:v>2808987566.4032145</c:v>
                </c:pt>
                <c:pt idx="465">
                  <c:v>2732262400.4196048</c:v>
                </c:pt>
                <c:pt idx="466">
                  <c:v>3151003313.1170363</c:v>
                </c:pt>
                <c:pt idx="467">
                  <c:v>3248886665.1034794</c:v>
                </c:pt>
                <c:pt idx="468">
                  <c:v>3262188195.6433368</c:v>
                </c:pt>
                <c:pt idx="469">
                  <c:v>3682504798.7271318</c:v>
                </c:pt>
                <c:pt idx="470">
                  <c:v>3599676151.5786052</c:v>
                </c:pt>
                <c:pt idx="471">
                  <c:v>3765683070.062953</c:v>
                </c:pt>
                <c:pt idx="472">
                  <c:v>4060810440.7041926</c:v>
                </c:pt>
                <c:pt idx="473">
                  <c:v>3895633128.3199759</c:v>
                </c:pt>
                <c:pt idx="474">
                  <c:v>4195004357.21738</c:v>
                </c:pt>
                <c:pt idx="475">
                  <c:v>4282296426.5674596</c:v>
                </c:pt>
                <c:pt idx="476">
                  <c:v>4157271630.3333359</c:v>
                </c:pt>
                <c:pt idx="477">
                  <c:v>4496083673.6846991</c:v>
                </c:pt>
                <c:pt idx="478">
                  <c:v>4373406989.6957808</c:v>
                </c:pt>
                <c:pt idx="479">
                  <c:v>4378197209.6666584</c:v>
                </c:pt>
                <c:pt idx="480">
                  <c:v>4629705247.9240513</c:v>
                </c:pt>
                <c:pt idx="481">
                  <c:v>4375491130.3762789</c:v>
                </c:pt>
                <c:pt idx="482">
                  <c:v>4525263211.1446085</c:v>
                </c:pt>
                <c:pt idx="483">
                  <c:v>4586981343.0058765</c:v>
                </c:pt>
                <c:pt idx="484">
                  <c:v>4323935149.9872456</c:v>
                </c:pt>
                <c:pt idx="485">
                  <c:v>4552024922.158309</c:v>
                </c:pt>
                <c:pt idx="486">
                  <c:v>4392131353.2159739</c:v>
                </c:pt>
                <c:pt idx="487">
                  <c:v>4231149525.3731256</c:v>
                </c:pt>
                <c:pt idx="488">
                  <c:v>4419401052.1607418</c:v>
                </c:pt>
                <c:pt idx="489">
                  <c:v>4091329238.3615799</c:v>
                </c:pt>
                <c:pt idx="490">
                  <c:v>4081184484.7696538</c:v>
                </c:pt>
                <c:pt idx="491">
                  <c:v>4114139665.3791418</c:v>
                </c:pt>
                <c:pt idx="492">
                  <c:v>3732704210.7321324</c:v>
                </c:pt>
                <c:pt idx="493">
                  <c:v>3838421276.4132991</c:v>
                </c:pt>
                <c:pt idx="494">
                  <c:v>3656657824.7812634</c:v>
                </c:pt>
                <c:pt idx="495">
                  <c:v>3346582642.6610861</c:v>
                </c:pt>
                <c:pt idx="496">
                  <c:v>3466343850.9104886</c:v>
                </c:pt>
                <c:pt idx="497">
                  <c:v>3094638510.4283223</c:v>
                </c:pt>
                <c:pt idx="498">
                  <c:v>2934921570.4781065</c:v>
                </c:pt>
                <c:pt idx="499">
                  <c:v>2947774854.443068</c:v>
                </c:pt>
                <c:pt idx="500">
                  <c:v>2485231718.801393</c:v>
                </c:pt>
                <c:pt idx="501">
                  <c:v>2474669308.5338006</c:v>
                </c:pt>
                <c:pt idx="502">
                  <c:v>2297266768.1087484</c:v>
                </c:pt>
                <c:pt idx="503">
                  <c:v>1873874427.9514244</c:v>
                </c:pt>
                <c:pt idx="504">
                  <c:v>1933417856.632457</c:v>
                </c:pt>
                <c:pt idx="505">
                  <c:v>1559890178.6654713</c:v>
                </c:pt>
                <c:pt idx="506">
                  <c:v>1279262052.469393</c:v>
                </c:pt>
                <c:pt idx="507">
                  <c:v>1290088686.1585445</c:v>
                </c:pt>
                <c:pt idx="508">
                  <c:v>796838893.34293962</c:v>
                </c:pt>
                <c:pt idx="509">
                  <c:v>691180964.65817022</c:v>
                </c:pt>
                <c:pt idx="510">
                  <c:v>551081031.13370979</c:v>
                </c:pt>
                <c:pt idx="511">
                  <c:v>64261318.478146553</c:v>
                </c:pt>
                <c:pt idx="512">
                  <c:v>82034535.734593719</c:v>
                </c:pt>
                <c:pt idx="513">
                  <c:v>-245635792.63607436</c:v>
                </c:pt>
                <c:pt idx="514">
                  <c:v>-605199789.90665686</c:v>
                </c:pt>
                <c:pt idx="515">
                  <c:v>-573357515.88118124</c:v>
                </c:pt>
                <c:pt idx="516">
                  <c:v>-1040522141.0892574</c:v>
                </c:pt>
                <c:pt idx="517">
                  <c:v>-1209921266.9609494</c:v>
                </c:pt>
                <c:pt idx="518">
                  <c:v>-1278885324.6085219</c:v>
                </c:pt>
                <c:pt idx="519">
                  <c:v>-1772181582.2841032</c:v>
                </c:pt>
                <c:pt idx="520">
                  <c:v>-1772623069.0081809</c:v>
                </c:pt>
                <c:pt idx="521">
                  <c:v>-2007982011.7494881</c:v>
                </c:pt>
                <c:pt idx="522">
                  <c:v>-2397986316.571785</c:v>
                </c:pt>
                <c:pt idx="523">
                  <c:v>-2322725022.6143656</c:v>
                </c:pt>
                <c:pt idx="524">
                  <c:v>-2708521687.8300071</c:v>
                </c:pt>
                <c:pt idx="525">
                  <c:v>-2906395430.5754566</c:v>
                </c:pt>
                <c:pt idx="526">
                  <c:v>-2875954759.3937731</c:v>
                </c:pt>
                <c:pt idx="527">
                  <c:v>-3319726536.245719</c:v>
                </c:pt>
                <c:pt idx="528">
                  <c:v>-3315526406.3398771</c:v>
                </c:pt>
                <c:pt idx="529">
                  <c:v>-3420669966.3152184</c:v>
                </c:pt>
                <c:pt idx="530">
                  <c:v>-3793545959.4170394</c:v>
                </c:pt>
                <c:pt idx="531">
                  <c:v>-3658794273.7763948</c:v>
                </c:pt>
                <c:pt idx="532">
                  <c:v>-3917286848.0263753</c:v>
                </c:pt>
                <c:pt idx="533">
                  <c:v>-4110919967.8362718</c:v>
                </c:pt>
                <c:pt idx="534">
                  <c:v>-3964311660.7762623</c:v>
                </c:pt>
                <c:pt idx="535">
                  <c:v>-4311218872.3541718</c:v>
                </c:pt>
                <c:pt idx="536">
                  <c:v>-4285653461.7249942</c:v>
                </c:pt>
                <c:pt idx="537">
                  <c:v>-4237568187.1691799</c:v>
                </c:pt>
                <c:pt idx="538">
                  <c:v>-4553554404.5799427</c:v>
                </c:pt>
                <c:pt idx="539">
                  <c:v>-4354253529.8275471</c:v>
                </c:pt>
                <c:pt idx="540">
                  <c:v>-4455392200.4710369</c:v>
                </c:pt>
                <c:pt idx="541">
                  <c:v>-4620153273.1818991</c:v>
                </c:pt>
                <c:pt idx="542">
                  <c:v>-4356455406.0653467</c:v>
                </c:pt>
                <c:pt idx="543">
                  <c:v>-4574032848.457345</c:v>
                </c:pt>
                <c:pt idx="544">
                  <c:v>-4520538221.8558607</c:v>
                </c:pt>
                <c:pt idx="545">
                  <c:v>-4315380515.9412298</c:v>
                </c:pt>
                <c:pt idx="546">
                  <c:v>-4547740131.1850014</c:v>
                </c:pt>
                <c:pt idx="547">
                  <c:v>-4292581072.0131354</c:v>
                </c:pt>
                <c:pt idx="548">
                  <c:v>-4226410736.2990937</c:v>
                </c:pt>
                <c:pt idx="549">
                  <c:v>-4349409403.7089701</c:v>
                </c:pt>
                <c:pt idx="550">
                  <c:v>-3985428857.0946975</c:v>
                </c:pt>
                <c:pt idx="551">
                  <c:v>-4059863131.8559756</c:v>
                </c:pt>
                <c:pt idx="552">
                  <c:v>-3983887866.9901681</c:v>
                </c:pt>
                <c:pt idx="553">
                  <c:v>-3638445771.732018</c:v>
                </c:pt>
                <c:pt idx="554">
                  <c:v>-3776232387.6823902</c:v>
                </c:pt>
                <c:pt idx="555">
                  <c:v>-3487856107.7143664</c:v>
                </c:pt>
                <c:pt idx="556">
                  <c:v>-3265734121.032167</c:v>
                </c:pt>
                <c:pt idx="557">
                  <c:v>-3347013215.2026582</c:v>
                </c:pt>
                <c:pt idx="558">
                  <c:v>-2916287579.6136503</c:v>
                </c:pt>
                <c:pt idx="559">
                  <c:v>-2853227778.9050622</c:v>
                </c:pt>
                <c:pt idx="560">
                  <c:v>-2771545305.9477992</c:v>
                </c:pt>
                <c:pt idx="561">
                  <c:v>-2321578681.2353358</c:v>
                </c:pt>
                <c:pt idx="562">
                  <c:v>-2369596606.7086096</c:v>
                </c:pt>
                <c:pt idx="563">
                  <c:v>-2082110581.6283779</c:v>
                </c:pt>
                <c:pt idx="564">
                  <c:v>-1734757400.9330487</c:v>
                </c:pt>
                <c:pt idx="565">
                  <c:v>-1785882982.2810967</c:v>
                </c:pt>
                <c:pt idx="566">
                  <c:v>-1334842767.6093273</c:v>
                </c:pt>
                <c:pt idx="567">
                  <c:v>-1157209224.5417895</c:v>
                </c:pt>
                <c:pt idx="568">
                  <c:v>-1094791337.9788992</c:v>
                </c:pt>
                <c:pt idx="569">
                  <c:v>-590454323.83921373</c:v>
                </c:pt>
                <c:pt idx="570">
                  <c:v>-566547360.86731911</c:v>
                </c:pt>
                <c:pt idx="571">
                  <c:v>-320691783.30625987</c:v>
                </c:pt>
                <c:pt idx="572">
                  <c:v>106590910.07788241</c:v>
                </c:pt>
                <c:pt idx="573">
                  <c:v>66206598.240216672</c:v>
                </c:pt>
                <c:pt idx="574">
                  <c:v>484383945.19241226</c:v>
                </c:pt>
                <c:pt idx="575">
                  <c:v>741135737.97002709</c:v>
                </c:pt>
                <c:pt idx="576">
                  <c:v>756131158.05165315</c:v>
                </c:pt>
                <c:pt idx="577">
                  <c:v>1257103164.8377836</c:v>
                </c:pt>
                <c:pt idx="578">
                  <c:v>1326843984.6699874</c:v>
                </c:pt>
                <c:pt idx="579">
                  <c:v>1490118338.0587466</c:v>
                </c:pt>
                <c:pt idx="580">
                  <c:v>1944273833.7893136</c:v>
                </c:pt>
                <c:pt idx="581">
                  <c:v>1892573194.2977595</c:v>
                </c:pt>
                <c:pt idx="582">
                  <c:v>2225483469.0389938</c:v>
                </c:pt>
                <c:pt idx="583">
                  <c:v>2519777698.5193949</c:v>
                </c:pt>
                <c:pt idx="584">
                  <c:v>2461996308.9788771</c:v>
                </c:pt>
                <c:pt idx="585">
                  <c:v>2902284827.5952787</c:v>
                </c:pt>
                <c:pt idx="586">
                  <c:v>2989457342.8006082</c:v>
                </c:pt>
                <c:pt idx="587">
                  <c:v>3035935121.085094</c:v>
                </c:pt>
                <c:pt idx="588">
                  <c:v>3463913500.0476828</c:v>
                </c:pt>
                <c:pt idx="589">
                  <c:v>3381901613.867835</c:v>
                </c:pt>
                <c:pt idx="590">
                  <c:v>3585624037.6887784</c:v>
                </c:pt>
                <c:pt idx="591">
                  <c:v>3876735300.1084428</c:v>
                </c:pt>
                <c:pt idx="592">
                  <c:v>3729488521.4411221</c:v>
                </c:pt>
                <c:pt idx="593">
                  <c:v>4060129252.6854801</c:v>
                </c:pt>
                <c:pt idx="594">
                  <c:v>4139984581.7015429</c:v>
                </c:pt>
                <c:pt idx="595">
                  <c:v>4048469029.108191</c:v>
                </c:pt>
                <c:pt idx="596">
                  <c:v>4404681545.3075943</c:v>
                </c:pt>
                <c:pt idx="597">
                  <c:v>4281534245.6986957</c:v>
                </c:pt>
                <c:pt idx="598">
                  <c:v>4327293450.9801521</c:v>
                </c:pt>
                <c:pt idx="599">
                  <c:v>4581687885.9583645</c:v>
                </c:pt>
                <c:pt idx="600">
                  <c:v>4341581401.0570478</c:v>
                </c:pt>
                <c:pt idx="601">
                  <c:v>4528604277.2485065</c:v>
                </c:pt>
                <c:pt idx="602">
                  <c:v>4584943577.9412699</c:v>
                </c:pt>
                <c:pt idx="603">
                  <c:v>4351771212.2219057</c:v>
                </c:pt>
                <c:pt idx="604">
                  <c:v>4604067248.4885054</c:v>
                </c:pt>
                <c:pt idx="605">
                  <c:v>4440639977.7457685</c:v>
                </c:pt>
                <c:pt idx="606">
                  <c:v>4319334459.2351599</c:v>
                </c:pt>
                <c:pt idx="607">
                  <c:v>4515335932.2172785</c:v>
                </c:pt>
                <c:pt idx="608">
                  <c:v>4194753062.0582871</c:v>
                </c:pt>
                <c:pt idx="609">
                  <c:v>4223502361.8337078</c:v>
                </c:pt>
                <c:pt idx="610">
                  <c:v>4251622444.0720353</c:v>
                </c:pt>
                <c:pt idx="611">
                  <c:v>3892576236.0937371</c:v>
                </c:pt>
                <c:pt idx="612">
                  <c:v>4025839477.5937476</c:v>
                </c:pt>
                <c:pt idx="613">
                  <c:v>3835865202.6461024</c:v>
                </c:pt>
                <c:pt idx="614">
                  <c:v>3559712197.2408748</c:v>
                </c:pt>
                <c:pt idx="615">
                  <c:v>3689764874.0705433</c:v>
                </c:pt>
                <c:pt idx="616">
                  <c:v>3316652557.8644619</c:v>
                </c:pt>
                <c:pt idx="617">
                  <c:v>3193145738.1471581</c:v>
                </c:pt>
                <c:pt idx="618">
                  <c:v>3200316991.340333</c:v>
                </c:pt>
                <c:pt idx="619">
                  <c:v>2749524510.6215134</c:v>
                </c:pt>
                <c:pt idx="620">
                  <c:v>2766398538.9598923</c:v>
                </c:pt>
                <c:pt idx="621">
                  <c:v>2575079955.3378901</c:v>
                </c:pt>
                <c:pt idx="622">
                  <c:v>2176088941.783217</c:v>
                </c:pt>
                <c:pt idx="623">
                  <c:v>2246324574.7950921</c:v>
                </c:pt>
                <c:pt idx="624">
                  <c:v>1861191952.2843816</c:v>
                </c:pt>
                <c:pt idx="625">
                  <c:v>1610360660.8475778</c:v>
                </c:pt>
                <c:pt idx="626">
                  <c:v>1613777101.136106</c:v>
                </c:pt>
                <c:pt idx="627">
                  <c:v>1119676189.475049</c:v>
                </c:pt>
                <c:pt idx="628">
                  <c:v>1038418876.8452866</c:v>
                </c:pt>
                <c:pt idx="629">
                  <c:v>878593589.52229762</c:v>
                </c:pt>
                <c:pt idx="630">
                  <c:v>404092590.90707523</c:v>
                </c:pt>
                <c:pt idx="631">
                  <c:v>431391465.83229172</c:v>
                </c:pt>
                <c:pt idx="632">
                  <c:v>81917180.57326822</c:v>
                </c:pt>
                <c:pt idx="633">
                  <c:v>-256919493.51832455</c:v>
                </c:pt>
                <c:pt idx="634">
                  <c:v>-234313024.8950668</c:v>
                </c:pt>
                <c:pt idx="635">
                  <c:v>-715369497.67359233</c:v>
                </c:pt>
                <c:pt idx="636">
                  <c:v>-865422348.04172051</c:v>
                </c:pt>
                <c:pt idx="637">
                  <c:v>-958918015.82034302</c:v>
                </c:pt>
                <c:pt idx="638">
                  <c:v>-1453003122.9470608</c:v>
                </c:pt>
                <c:pt idx="639">
                  <c:v>-1445828034.7322032</c:v>
                </c:pt>
                <c:pt idx="640">
                  <c:v>-1711757667.4396963</c:v>
                </c:pt>
                <c:pt idx="641">
                  <c:v>-2091394330.0056374</c:v>
                </c:pt>
                <c:pt idx="642">
                  <c:v>-2026400603.8635185</c:v>
                </c:pt>
                <c:pt idx="643">
                  <c:v>-2437930441.1029248</c:v>
                </c:pt>
                <c:pt idx="644">
                  <c:v>-2622420596.0319629</c:v>
                </c:pt>
                <c:pt idx="645">
                  <c:v>-2619221779.6448107</c:v>
                </c:pt>
                <c:pt idx="646">
                  <c:v>-3076274420.809032</c:v>
                </c:pt>
                <c:pt idx="647">
                  <c:v>-3066216312.9098644</c:v>
                </c:pt>
                <c:pt idx="648">
                  <c:v>-3207924357.1296558</c:v>
                </c:pt>
                <c:pt idx="649">
                  <c:v>-3580645399.74195</c:v>
                </c:pt>
                <c:pt idx="650">
                  <c:v>-3455591679.5891132</c:v>
                </c:pt>
                <c:pt idx="651">
                  <c:v>-3748948281.9079256</c:v>
                </c:pt>
                <c:pt idx="652">
                  <c:v>-3934962711.0881977</c:v>
                </c:pt>
                <c:pt idx="653">
                  <c:v>-3815337086.2329206</c:v>
                </c:pt>
                <c:pt idx="654">
                  <c:v>-4185898616.6807561</c:v>
                </c:pt>
                <c:pt idx="655">
                  <c:v>-4155312803.7971387</c:v>
                </c:pt>
                <c:pt idx="656">
                  <c:v>-4145984104.1350956</c:v>
                </c:pt>
                <c:pt idx="657">
                  <c:v>-4470596877.7653856</c:v>
                </c:pt>
                <c:pt idx="658">
                  <c:v>-4278279670.5637703</c:v>
                </c:pt>
                <c:pt idx="659">
                  <c:v>-4419543775.8513489</c:v>
                </c:pt>
                <c:pt idx="660">
                  <c:v>-4581346499.9623966</c:v>
                </c:pt>
                <c:pt idx="661">
                  <c:v>-4340925848.3105316</c:v>
                </c:pt>
                <c:pt idx="662">
                  <c:v>-4589262446.9012632</c:v>
                </c:pt>
                <c:pt idx="663">
                  <c:v>-4530179253.3571548</c:v>
                </c:pt>
                <c:pt idx="664">
                  <c:v>-4361628214.6852913</c:v>
                </c:pt>
                <c:pt idx="665">
                  <c:v>-4609022815.2864437</c:v>
                </c:pt>
                <c:pt idx="666">
                  <c:v>-4355845047.416173</c:v>
                </c:pt>
                <c:pt idx="667">
                  <c:v>-4330557063.9948483</c:v>
                </c:pt>
                <c:pt idx="668">
                  <c:v>-4453595929.342639</c:v>
                </c:pt>
                <c:pt idx="669">
                  <c:v>-4105776907.934782</c:v>
                </c:pt>
                <c:pt idx="670">
                  <c:v>-4214165050.6833735</c:v>
                </c:pt>
                <c:pt idx="671">
                  <c:v>-4130534214.2052956</c:v>
                </c:pt>
                <c:pt idx="672">
                  <c:v>-3815258668.0798545</c:v>
                </c:pt>
                <c:pt idx="673">
                  <c:v>-3971640211.4548454</c:v>
                </c:pt>
                <c:pt idx="674">
                  <c:v>-3678276340.2684956</c:v>
                </c:pt>
                <c:pt idx="675">
                  <c:v>-3493269262.9799962</c:v>
                </c:pt>
                <c:pt idx="676">
                  <c:v>-3575797144.9575806</c:v>
                </c:pt>
                <c:pt idx="677">
                  <c:v>-3151289725.7993832</c:v>
                </c:pt>
                <c:pt idx="678">
                  <c:v>-3121407206.1528077</c:v>
                </c:pt>
                <c:pt idx="679">
                  <c:v>-3028830455.3247871</c:v>
                </c:pt>
                <c:pt idx="680">
                  <c:v>-2598956065.7369337</c:v>
                </c:pt>
                <c:pt idx="681">
                  <c:v>-2666311637.0577717</c:v>
                </c:pt>
                <c:pt idx="682">
                  <c:v>-2365669571.9357538</c:v>
                </c:pt>
                <c:pt idx="683">
                  <c:v>-2047730907.7060535</c:v>
                </c:pt>
                <c:pt idx="684">
                  <c:v>-2099821198.4880254</c:v>
                </c:pt>
                <c:pt idx="685">
                  <c:v>-1643299764.9212041</c:v>
                </c:pt>
                <c:pt idx="686">
                  <c:v>-1494592977.9470508</c:v>
                </c:pt>
                <c:pt idx="687">
                  <c:v>-1417563465.1006196</c:v>
                </c:pt>
                <c:pt idx="688">
                  <c:v>-920787614.52983499</c:v>
                </c:pt>
                <c:pt idx="689">
                  <c:v>-914633776.17551374</c:v>
                </c:pt>
                <c:pt idx="690">
                  <c:v>-647363272.05569184</c:v>
                </c:pt>
                <c:pt idx="691">
                  <c:v>-238966597.9342308</c:v>
                </c:pt>
                <c:pt idx="692">
                  <c:v>-279177118.81665778</c:v>
                </c:pt>
                <c:pt idx="693">
                  <c:v>156518425.10143203</c:v>
                </c:pt>
                <c:pt idx="694">
                  <c:v>391121535.7625162</c:v>
                </c:pt>
                <c:pt idx="695">
                  <c:v>423993642.95578969</c:v>
                </c:pt>
                <c:pt idx="696">
                  <c:v>930858966.54205382</c:v>
                </c:pt>
                <c:pt idx="697">
                  <c:v>985934758.59298408</c:v>
                </c:pt>
                <c:pt idx="698">
                  <c:v>1177692994.5525231</c:v>
                </c:pt>
                <c:pt idx="699">
                  <c:v>1624876048.1387873</c:v>
                </c:pt>
                <c:pt idx="700">
                  <c:v>1574511551.0744171</c:v>
                </c:pt>
                <c:pt idx="701">
                  <c:v>1935753265.6714115</c:v>
                </c:pt>
                <c:pt idx="702">
                  <c:v>2215985832.4089708</c:v>
                </c:pt>
                <c:pt idx="703">
                  <c:v>2177904306.2883554</c:v>
                </c:pt>
                <c:pt idx="704">
                  <c:v>2636797012.6321626</c:v>
                </c:pt>
                <c:pt idx="705">
                  <c:v>2712916780.7821217</c:v>
                </c:pt>
                <c:pt idx="706">
                  <c:v>2792516524.4024215</c:v>
                </c:pt>
                <c:pt idx="707">
                  <c:v>3225263454.1658783</c:v>
                </c:pt>
                <c:pt idx="708">
                  <c:v>3144935689.0396795</c:v>
                </c:pt>
                <c:pt idx="709">
                  <c:v>3385109597.7551165</c:v>
                </c:pt>
                <c:pt idx="710">
                  <c:v>3670277164.8226418</c:v>
                </c:pt>
                <c:pt idx="711">
                  <c:v>3542261586.9695849</c:v>
                </c:pt>
                <c:pt idx="712">
                  <c:v>3901916617.4630575</c:v>
                </c:pt>
                <c:pt idx="713">
                  <c:v>3973918440.0488911</c:v>
                </c:pt>
                <c:pt idx="714">
                  <c:v>3916745370.9196291</c:v>
                </c:pt>
                <c:pt idx="715">
                  <c:v>4287857596.7130713</c:v>
                </c:pt>
                <c:pt idx="716">
                  <c:v>4165268368.2649274</c:v>
                </c:pt>
                <c:pt idx="717">
                  <c:v>4251754847.3812923</c:v>
                </c:pt>
                <c:pt idx="718">
                  <c:v>4507229168.1053419</c:v>
                </c:pt>
                <c:pt idx="719">
                  <c:v>4283064562.6439986</c:v>
                </c:pt>
                <c:pt idx="720">
                  <c:v>4505989666.5360832</c:v>
                </c:pt>
                <c:pt idx="721">
                  <c:v>4556548501.5471373</c:v>
                </c:pt>
                <c:pt idx="722">
                  <c:v>4354971125.632494</c:v>
                </c:pt>
                <c:pt idx="723">
                  <c:v>4629579726.5208817</c:v>
                </c:pt>
                <c:pt idx="724">
                  <c:v>4463782361.2146168</c:v>
                </c:pt>
                <c:pt idx="725">
                  <c:v>4382984472.3149672</c:v>
                </c:pt>
                <c:pt idx="726">
                  <c:v>4585197734.1871958</c:v>
                </c:pt>
                <c:pt idx="727">
                  <c:v>4274370240.3710217</c:v>
                </c:pt>
                <c:pt idx="728">
                  <c:v>4341673973.7518826</c:v>
                </c:pt>
                <c:pt idx="729">
                  <c:v>4364604618.2189856</c:v>
                </c:pt>
                <c:pt idx="730">
                  <c:v>4030440776.6039548</c:v>
                </c:pt>
                <c:pt idx="731">
                  <c:v>4190079900.625278</c:v>
                </c:pt>
                <c:pt idx="732">
                  <c:v>3993099611.4436994</c:v>
                </c:pt>
                <c:pt idx="733">
                  <c:v>3752694145.125968</c:v>
                </c:pt>
                <c:pt idx="734">
                  <c:v>3891839365.7800903</c:v>
                </c:pt>
                <c:pt idx="735">
                  <c:v>3519830156.8144312</c:v>
                </c:pt>
                <c:pt idx="736">
                  <c:v>3433179993.0867662</c:v>
                </c:pt>
                <c:pt idx="737">
                  <c:v>3434333428.5499301</c:v>
                </c:pt>
                <c:pt idx="738">
                  <c:v>2998332353.8746905</c:v>
                </c:pt>
                <c:pt idx="739">
                  <c:v>3042207884.7134042</c:v>
                </c:pt>
                <c:pt idx="740">
                  <c:v>2838067295.2137136</c:v>
                </c:pt>
                <c:pt idx="741">
                  <c:v>2466097644.8975554</c:v>
                </c:pt>
                <c:pt idx="742">
                  <c:v>2546160909.9637303</c:v>
                </c:pt>
                <c:pt idx="743">
                  <c:v>2151920466.4600272</c:v>
                </c:pt>
                <c:pt idx="744">
                  <c:v>1932380091.8826418</c:v>
                </c:pt>
                <c:pt idx="745">
                  <c:v>1927990327.0023303</c:v>
                </c:pt>
                <c:pt idx="746">
                  <c:v>1436318997.0562999</c:v>
                </c:pt>
                <c:pt idx="747">
                  <c:v>1379680755.9173343</c:v>
                </c:pt>
                <c:pt idx="748">
                  <c:v>1200925601.5825784</c:v>
                </c:pt>
                <c:pt idx="749">
                  <c:v>741864946.72141123</c:v>
                </c:pt>
                <c:pt idx="750">
                  <c:v>778093425.88527155</c:v>
                </c:pt>
                <c:pt idx="751">
                  <c:v>409007156.89090288</c:v>
                </c:pt>
                <c:pt idx="752">
                  <c:v>93010631.73406525</c:v>
                </c:pt>
                <c:pt idx="753">
                  <c:v>105818812.39405724</c:v>
                </c:pt>
                <c:pt idx="754">
                  <c:v>-385961290.36273855</c:v>
                </c:pt>
                <c:pt idx="755">
                  <c:v>-515947447.707394</c:v>
                </c:pt>
                <c:pt idx="756">
                  <c:v>-633669143.26329017</c:v>
                </c:pt>
                <c:pt idx="757">
                  <c:v>-1125266752.056289</c:v>
                </c:pt>
                <c:pt idx="758">
                  <c:v>-1110903906.8995366</c:v>
                </c:pt>
                <c:pt idx="759">
                  <c:v>-1405804072.5976527</c:v>
                </c:pt>
                <c:pt idx="760">
                  <c:v>-1772623080.9806659</c:v>
                </c:pt>
                <c:pt idx="761">
                  <c:v>-1718729803.5078626</c:v>
                </c:pt>
                <c:pt idx="762">
                  <c:v>-2153287737.8553047</c:v>
                </c:pt>
                <c:pt idx="763">
                  <c:v>-2323359273.20224</c:v>
                </c:pt>
                <c:pt idx="764">
                  <c:v>-2347745084.3951416</c:v>
                </c:pt>
                <c:pt idx="765">
                  <c:v>-2815001181.7786298</c:v>
                </c:pt>
                <c:pt idx="766">
                  <c:v>-2799452528.6899056</c:v>
                </c:pt>
                <c:pt idx="767">
                  <c:v>-2976954592.3754711</c:v>
                </c:pt>
              </c:numCache>
            </c:numRef>
          </c:xVal>
          <c:yVal>
            <c:numRef>
              <c:f>'Земля - Нептун'!$G$10:$G$777</c:f>
              <c:numCache>
                <c:formatCode>General</c:formatCode>
                <c:ptCount val="768"/>
                <c:pt idx="0">
                  <c:v>0</c:v>
                </c:pt>
                <c:pt idx="1">
                  <c:v>125355521.81134011</c:v>
                </c:pt>
                <c:pt idx="2">
                  <c:v>618627141.77374446</c:v>
                </c:pt>
                <c:pt idx="3">
                  <c:v>606499388.46895301</c:v>
                </c:pt>
                <c:pt idx="4">
                  <c:v>913467391.40736353</c:v>
                </c:pt>
                <c:pt idx="5">
                  <c:v>1282938241.7106657</c:v>
                </c:pt>
                <c:pt idx="6">
                  <c:v>1239280119.6810999</c:v>
                </c:pt>
                <c:pt idx="7">
                  <c:v>1687582405.6078236</c:v>
                </c:pt>
                <c:pt idx="8">
                  <c:v>1863398223.0823054</c:v>
                </c:pt>
                <c:pt idx="9">
                  <c:v>1905250567.4760466</c:v>
                </c:pt>
                <c:pt idx="10">
                  <c:v>2386121474.0419407</c:v>
                </c:pt>
                <c:pt idx="11">
                  <c:v>2381798610.9798288</c:v>
                </c:pt>
                <c:pt idx="12">
                  <c:v>2581581955.4540954</c:v>
                </c:pt>
                <c:pt idx="13">
                  <c:v>2964996927.3269553</c:v>
                </c:pt>
                <c:pt idx="14">
                  <c:v>2868974724.8848705</c:v>
                </c:pt>
                <c:pt idx="15">
                  <c:v>3219252146.6439204</c:v>
                </c:pt>
                <c:pt idx="16">
                  <c:v>3411000555.6737795</c:v>
                </c:pt>
                <c:pt idx="17">
                  <c:v>3344227382.5686469</c:v>
                </c:pt>
                <c:pt idx="18">
                  <c:v>3759050179.8033924</c:v>
                </c:pt>
                <c:pt idx="19">
                  <c:v>3741698283.7365251</c:v>
                </c:pt>
                <c:pt idx="20">
                  <c:v>3800630373.3796825</c:v>
                </c:pt>
                <c:pt idx="21">
                  <c:v>4152903304.2801385</c:v>
                </c:pt>
                <c:pt idx="22">
                  <c:v>3992029151.1067715</c:v>
                </c:pt>
                <c:pt idx="23">
                  <c:v>4203063024.5511942</c:v>
                </c:pt>
                <c:pt idx="24">
                  <c:v>4380946263.7611666</c:v>
                </c:pt>
                <c:pt idx="25">
                  <c:v>4193847156.2781229</c:v>
                </c:pt>
                <c:pt idx="26">
                  <c:v>4499989615.6090336</c:v>
                </c:pt>
                <c:pt idx="27">
                  <c:v>4456672793.6410227</c:v>
                </c:pt>
                <c:pt idx="28">
                  <c:v>4357839358.3057775</c:v>
                </c:pt>
                <c:pt idx="29">
                  <c:v>4643721166.6590519</c:v>
                </c:pt>
                <c:pt idx="30">
                  <c:v>4417917199.200633</c:v>
                </c:pt>
                <c:pt idx="31">
                  <c:v>4466147083.3227015</c:v>
                </c:pt>
                <c:pt idx="32">
                  <c:v>4610005325.1650534</c:v>
                </c:pt>
                <c:pt idx="33">
                  <c:v>4307845721.4757404</c:v>
                </c:pt>
                <c:pt idx="34">
                  <c:v>4479113971.1333704</c:v>
                </c:pt>
                <c:pt idx="35">
                  <c:v>4408069832.6164837</c:v>
                </c:pt>
                <c:pt idx="36">
                  <c:v>4154662886.0052443</c:v>
                </c:pt>
                <c:pt idx="37">
                  <c:v>4353119835.5475664</c:v>
                </c:pt>
                <c:pt idx="38">
                  <c:v>4076567531.4483476</c:v>
                </c:pt>
                <c:pt idx="39">
                  <c:v>3959295619.0903959</c:v>
                </c:pt>
                <c:pt idx="40">
                  <c:v>4061379475.9876904</c:v>
                </c:pt>
                <c:pt idx="41">
                  <c:v>3667267053.9460726</c:v>
                </c:pt>
                <c:pt idx="42">
                  <c:v>3696654204.3348069</c:v>
                </c:pt>
                <c:pt idx="43">
                  <c:v>3608206170.2642899</c:v>
                </c:pt>
                <c:pt idx="44">
                  <c:v>3223889254.7173696</c:v>
                </c:pt>
                <c:pt idx="45">
                  <c:v>3329854337.1465082</c:v>
                </c:pt>
                <c:pt idx="46">
                  <c:v>3030189869.2610879</c:v>
                </c:pt>
                <c:pt idx="47">
                  <c:v>2765674036.6335301</c:v>
                </c:pt>
                <c:pt idx="48">
                  <c:v>2830851310.9480948</c:v>
                </c:pt>
                <c:pt idx="49">
                  <c:v>2383676373.571516</c:v>
                </c:pt>
                <c:pt idx="50">
                  <c:v>2283080659.2583308</c:v>
                </c:pt>
                <c:pt idx="51">
                  <c:v>2197990088.4873581</c:v>
                </c:pt>
                <c:pt idx="52">
                  <c:v>1724151573.3123128</c:v>
                </c:pt>
                <c:pt idx="53">
                  <c:v>1747471652.278944</c:v>
                </c:pt>
                <c:pt idx="54">
                  <c:v>1462357331.4176922</c:v>
                </c:pt>
                <c:pt idx="55">
                  <c:v>1086801408.0167668</c:v>
                </c:pt>
                <c:pt idx="56">
                  <c:v>1130237082.104136</c:v>
                </c:pt>
                <c:pt idx="57">
                  <c:v>679904040.16112936</c:v>
                </c:pt>
                <c:pt idx="58">
                  <c:v>476963285.52597231</c:v>
                </c:pt>
                <c:pt idx="59">
                  <c:v>422496032.94069993</c:v>
                </c:pt>
                <c:pt idx="60">
                  <c:v>-87225276.051469117</c:v>
                </c:pt>
                <c:pt idx="61">
                  <c:v>-125338375.81237695</c:v>
                </c:pt>
                <c:pt idx="62">
                  <c:v>-353765279.20531428</c:v>
                </c:pt>
                <c:pt idx="63">
                  <c:v>-791815658.45154166</c:v>
                </c:pt>
                <c:pt idx="64">
                  <c:v>-749009560.13430393</c:v>
                </c:pt>
                <c:pt idx="65">
                  <c:v>-1148367560.6957564</c:v>
                </c:pt>
                <c:pt idx="66">
                  <c:v>-1415707342.7617226</c:v>
                </c:pt>
                <c:pt idx="67">
                  <c:v>-1411300274.3981049</c:v>
                </c:pt>
                <c:pt idx="68">
                  <c:v>-1898385638.0157285</c:v>
                </c:pt>
                <c:pt idx="69">
                  <c:v>-1970667720.0345721</c:v>
                </c:pt>
                <c:pt idx="70">
                  <c:v>-2102576524.1044791</c:v>
                </c:pt>
                <c:pt idx="71">
                  <c:v>-2549511031.5269074</c:v>
                </c:pt>
                <c:pt idx="72">
                  <c:v>-2485793207.9395647</c:v>
                </c:pt>
                <c:pt idx="73">
                  <c:v>-2783569914.7073236</c:v>
                </c:pt>
                <c:pt idx="74">
                  <c:v>-3073773957.5897398</c:v>
                </c:pt>
                <c:pt idx="75">
                  <c:v>-2987358679.1983347</c:v>
                </c:pt>
                <c:pt idx="76">
                  <c:v>-3396532712.9057732</c:v>
                </c:pt>
                <c:pt idx="77">
                  <c:v>-3475720783.5234852</c:v>
                </c:pt>
                <c:pt idx="78">
                  <c:v>-3480465231.1590738</c:v>
                </c:pt>
                <c:pt idx="79">
                  <c:v>-3885379855.530242</c:v>
                </c:pt>
                <c:pt idx="80">
                  <c:v>-3784392472.9791517</c:v>
                </c:pt>
                <c:pt idx="81">
                  <c:v>-3941005072.1522932</c:v>
                </c:pt>
                <c:pt idx="82">
                  <c:v>-4215790323.1928682</c:v>
                </c:pt>
                <c:pt idx="83">
                  <c:v>-4034904752.7951074</c:v>
                </c:pt>
                <c:pt idx="84">
                  <c:v>-4321744587.7124748</c:v>
                </c:pt>
                <c:pt idx="85">
                  <c:v>-4386241288.7683315</c:v>
                </c:pt>
                <c:pt idx="86">
                  <c:v>-4248150428.8775353</c:v>
                </c:pt>
                <c:pt idx="87">
                  <c:v>-4569873431.767911</c:v>
                </c:pt>
                <c:pt idx="88">
                  <c:v>-4425059482.9415874</c:v>
                </c:pt>
                <c:pt idx="89">
                  <c:v>-4417978230.6826029</c:v>
                </c:pt>
                <c:pt idx="90">
                  <c:v>-4648119893.6100998</c:v>
                </c:pt>
                <c:pt idx="91">
                  <c:v>-4374922455.22785</c:v>
                </c:pt>
                <c:pt idx="92">
                  <c:v>-4511771282.3274965</c:v>
                </c:pt>
                <c:pt idx="93">
                  <c:v>-4549882634.7012892</c:v>
                </c:pt>
                <c:pt idx="94">
                  <c:v>-4271935616.595181</c:v>
                </c:pt>
                <c:pt idx="95">
                  <c:v>-4484215967.5616894</c:v>
                </c:pt>
                <c:pt idx="96">
                  <c:v>-4301528737.1303873</c:v>
                </c:pt>
                <c:pt idx="97">
                  <c:v>-4128855437.6706529</c:v>
                </c:pt>
                <c:pt idx="98">
                  <c:v>-4298013640.871212</c:v>
                </c:pt>
                <c:pt idx="99">
                  <c:v>-3950828228.0522456</c:v>
                </c:pt>
                <c:pt idx="100">
                  <c:v>-3930111689.7333207</c:v>
                </c:pt>
                <c:pt idx="101">
                  <c:v>-3942095593.651063</c:v>
                </c:pt>
                <c:pt idx="102">
                  <c:v>-3546784325.3667393</c:v>
                </c:pt>
                <c:pt idx="103">
                  <c:v>-3640876615.4618225</c:v>
                </c:pt>
                <c:pt idx="104">
                  <c:v>-3439011175.92944</c:v>
                </c:pt>
                <c:pt idx="105">
                  <c:v>-3120011430.6097279</c:v>
                </c:pt>
                <c:pt idx="106">
                  <c:v>-3226000082.5607738</c:v>
                </c:pt>
                <c:pt idx="107">
                  <c:v>-2838065110.1186223</c:v>
                </c:pt>
                <c:pt idx="108">
                  <c:v>-2672536172.8090873</c:v>
                </c:pt>
                <c:pt idx="109">
                  <c:v>-2670107321.0869327</c:v>
                </c:pt>
                <c:pt idx="110">
                  <c:v>-2197247824.6029291</c:v>
                </c:pt>
                <c:pt idx="111">
                  <c:v>-2181577343.4172678</c:v>
                </c:pt>
                <c:pt idx="112">
                  <c:v>-1989601247.9025073</c:v>
                </c:pt>
                <c:pt idx="113">
                  <c:v>-1562085432.5604649</c:v>
                </c:pt>
                <c:pt idx="114">
                  <c:v>-1615467303.3610022</c:v>
                </c:pt>
                <c:pt idx="115">
                  <c:v>-1230977968.6122036</c:v>
                </c:pt>
                <c:pt idx="116">
                  <c:v>-950918209.7486093</c:v>
                </c:pt>
                <c:pt idx="117">
                  <c:v>-954324281.23995233</c:v>
                </c:pt>
                <c:pt idx="118">
                  <c:v>-456081550.33601552</c:v>
                </c:pt>
                <c:pt idx="119">
                  <c:v>-353168745.02673364</c:v>
                </c:pt>
                <c:pt idx="120">
                  <c:v>-205902919.42016608</c:v>
                </c:pt>
                <c:pt idx="121">
                  <c:v>279140182.3103196</c:v>
                </c:pt>
                <c:pt idx="122">
                  <c:v>258772984.73041153</c:v>
                </c:pt>
                <c:pt idx="123">
                  <c:v>590765781.75653088</c:v>
                </c:pt>
                <c:pt idx="124">
                  <c:v>942867672.59659266</c:v>
                </c:pt>
                <c:pt idx="125">
                  <c:v>909636158.54908037</c:v>
                </c:pt>
                <c:pt idx="126">
                  <c:v>1375779120.2390509</c:v>
                </c:pt>
                <c:pt idx="127">
                  <c:v>1534498884.4146721</c:v>
                </c:pt>
                <c:pt idx="128">
                  <c:v>1602580766.5686493</c:v>
                </c:pt>
                <c:pt idx="129">
                  <c:v>2088251082.4853644</c:v>
                </c:pt>
                <c:pt idx="130">
                  <c:v>2077546416.2838857</c:v>
                </c:pt>
                <c:pt idx="131">
                  <c:v>2310431744.1378889</c:v>
                </c:pt>
                <c:pt idx="132">
                  <c:v>2686802653.8513732</c:v>
                </c:pt>
                <c:pt idx="133">
                  <c:v>2601759468.0096769</c:v>
                </c:pt>
                <c:pt idx="134">
                  <c:v>2981009119.8143163</c:v>
                </c:pt>
                <c:pt idx="135">
                  <c:v>3161494188.4658546</c:v>
                </c:pt>
                <c:pt idx="136">
                  <c:v>3122792524.3464375</c:v>
                </c:pt>
                <c:pt idx="137">
                  <c:v>3554297678.8965812</c:v>
                </c:pt>
                <c:pt idx="138">
                  <c:v>3531931625.5545745</c:v>
                </c:pt>
                <c:pt idx="139">
                  <c:v>3628851050.0376501</c:v>
                </c:pt>
                <c:pt idx="140">
                  <c:v>3983793654.3469095</c:v>
                </c:pt>
                <c:pt idx="141">
                  <c:v>3832566506.60041</c:v>
                </c:pt>
                <c:pt idx="142">
                  <c:v>4080551612.87538</c:v>
                </c:pt>
                <c:pt idx="143">
                  <c:v>4252447715.0076942</c:v>
                </c:pt>
                <c:pt idx="144">
                  <c:v>4092029298.7166586</c:v>
                </c:pt>
                <c:pt idx="145">
                  <c:v>4424194949.3155088</c:v>
                </c:pt>
                <c:pt idx="146">
                  <c:v>4376067506.8175163</c:v>
                </c:pt>
                <c:pt idx="147">
                  <c:v>4316034964.0710621</c:v>
                </c:pt>
                <c:pt idx="148">
                  <c:v>4612517830.7262726</c:v>
                </c:pt>
                <c:pt idx="149">
                  <c:v>4392735974.095439</c:v>
                </c:pt>
                <c:pt idx="150">
                  <c:v>4481749413.2050962</c:v>
                </c:pt>
                <c:pt idx="151">
                  <c:v>4623558250.6784286</c:v>
                </c:pt>
                <c:pt idx="152">
                  <c:v>4343149959.385004</c:v>
                </c:pt>
                <c:pt idx="153">
                  <c:v>4546258011.8570776</c:v>
                </c:pt>
                <c:pt idx="154">
                  <c:v>4469102620.7858706</c:v>
                </c:pt>
                <c:pt idx="155">
                  <c:v>4250894918.4690127</c:v>
                </c:pt>
                <c:pt idx="156">
                  <c:v>4465324487.0005665</c:v>
                </c:pt>
                <c:pt idx="157">
                  <c:v>4188903840.385262</c:v>
                </c:pt>
                <c:pt idx="158">
                  <c:v>4111673148.9780726</c:v>
                </c:pt>
                <c:pt idx="159">
                  <c:v>4213911517.7525811</c:v>
                </c:pt>
                <c:pt idx="160">
                  <c:v>3833315034.8449049</c:v>
                </c:pt>
                <c:pt idx="161">
                  <c:v>3896394678.1426878</c:v>
                </c:pt>
                <c:pt idx="162">
                  <c:v>3799103183.6486602</c:v>
                </c:pt>
                <c:pt idx="163">
                  <c:v>3442234243.1332664</c:v>
                </c:pt>
                <c:pt idx="164">
                  <c:v>3566694654.9451494</c:v>
                </c:pt>
                <c:pt idx="165">
                  <c:v>3259503696.3861623</c:v>
                </c:pt>
                <c:pt idx="166">
                  <c:v>3029908492.882637</c:v>
                </c:pt>
                <c:pt idx="167">
                  <c:v>3095750904.8868427</c:v>
                </c:pt>
                <c:pt idx="168">
                  <c:v>2651322204.624176</c:v>
                </c:pt>
                <c:pt idx="169">
                  <c:v>2582448890.1393471</c:v>
                </c:pt>
                <c:pt idx="170">
                  <c:v>2484833849.4497919</c:v>
                </c:pt>
                <c:pt idx="171">
                  <c:v>2027394795.6243856</c:v>
                </c:pt>
                <c:pt idx="172">
                  <c:v>2069091126.719979</c:v>
                </c:pt>
                <c:pt idx="173">
                  <c:v>1767941447.858341</c:v>
                </c:pt>
                <c:pt idx="174">
                  <c:v>1418589792.8137779</c:v>
                </c:pt>
                <c:pt idx="175">
                  <c:v>1461949613.6436775</c:v>
                </c:pt>
                <c:pt idx="176">
                  <c:v>1002279652.3099554</c:v>
                </c:pt>
                <c:pt idx="177">
                  <c:v>825935729.72917032</c:v>
                </c:pt>
                <c:pt idx="178">
                  <c:v>755123372.56688833</c:v>
                </c:pt>
                <c:pt idx="179">
                  <c:v>248780330.40641052</c:v>
                </c:pt>
                <c:pt idx="180">
                  <c:v>226907790.83795425</c:v>
                </c:pt>
                <c:pt idx="181">
                  <c:v>-25709004.768221907</c:v>
                </c:pt>
                <c:pt idx="182">
                  <c:v>-448626579.3298291</c:v>
                </c:pt>
                <c:pt idx="183">
                  <c:v>-407157024.78111291</c:v>
                </c:pt>
                <c:pt idx="184">
                  <c:v>-827746407.77547288</c:v>
                </c:pt>
                <c:pt idx="185">
                  <c:v>-1075713282.341167</c:v>
                </c:pt>
                <c:pt idx="186">
                  <c:v>-1090626646.0291317</c:v>
                </c:pt>
                <c:pt idx="187">
                  <c:v>-1587720301.5761821</c:v>
                </c:pt>
                <c:pt idx="188">
                  <c:v>-1647018246.9209235</c:v>
                </c:pt>
                <c:pt idx="189">
                  <c:v>-1809613914.6812956</c:v>
                </c:pt>
                <c:pt idx="190">
                  <c:v>-2253339352.7505984</c:v>
                </c:pt>
                <c:pt idx="191">
                  <c:v>-2191882023.8710108</c:v>
                </c:pt>
                <c:pt idx="192">
                  <c:v>-2521032375.3343019</c:v>
                </c:pt>
                <c:pt idx="193">
                  <c:v>-2799932067.3085704</c:v>
                </c:pt>
                <c:pt idx="194">
                  <c:v>-2733997430.2247748</c:v>
                </c:pt>
                <c:pt idx="195">
                  <c:v>-3165275872.4554062</c:v>
                </c:pt>
                <c:pt idx="196">
                  <c:v>-3234879232.11519</c:v>
                </c:pt>
                <c:pt idx="197">
                  <c:v>-3273965837.5438471</c:v>
                </c:pt>
                <c:pt idx="198">
                  <c:v>-3686913993.4290948</c:v>
                </c:pt>
                <c:pt idx="199">
                  <c:v>-3587982792.1678448</c:v>
                </c:pt>
                <c:pt idx="200">
                  <c:v>-3782970892.5496621</c:v>
                </c:pt>
                <c:pt idx="201">
                  <c:v>-4054130753.4208503</c:v>
                </c:pt>
                <c:pt idx="202">
                  <c:v>-3892313124.7462902</c:v>
                </c:pt>
                <c:pt idx="203">
                  <c:v>-4210600389.3941126</c:v>
                </c:pt>
                <c:pt idx="204">
                  <c:v>-4268190815.9752941</c:v>
                </c:pt>
                <c:pt idx="205">
                  <c:v>-4164398544.409976</c:v>
                </c:pt>
                <c:pt idx="206">
                  <c:v>-4503381730.4430103</c:v>
                </c:pt>
                <c:pt idx="207">
                  <c:v>-4358742597.3144474</c:v>
                </c:pt>
                <c:pt idx="208">
                  <c:v>-4392900284.9067249</c:v>
                </c:pt>
                <c:pt idx="209">
                  <c:v>-4625693043.8314247</c:v>
                </c:pt>
                <c:pt idx="210">
                  <c:v>-4367199275.6523285</c:v>
                </c:pt>
                <c:pt idx="211">
                  <c:v>-4541026327.6069851</c:v>
                </c:pt>
                <c:pt idx="212">
                  <c:v>-4573605492.985465</c:v>
                </c:pt>
                <c:pt idx="213">
                  <c:v>-4325846734.9884214</c:v>
                </c:pt>
                <c:pt idx="214">
                  <c:v>-4561651412.4984407</c:v>
                </c:pt>
                <c:pt idx="215">
                  <c:v>-4375407434.3510113</c:v>
                </c:pt>
                <c:pt idx="216">
                  <c:v>-4242248062.1944108</c:v>
                </c:pt>
                <c:pt idx="217">
                  <c:v>-4418293461.0940762</c:v>
                </c:pt>
                <c:pt idx="218">
                  <c:v>-4078602516.60602</c:v>
                </c:pt>
                <c:pt idx="219">
                  <c:v>-4096072849.3597698</c:v>
                </c:pt>
                <c:pt idx="220">
                  <c:v>-4102399901.2301989</c:v>
                </c:pt>
                <c:pt idx="221">
                  <c:v>-3729309235.7258873</c:v>
                </c:pt>
                <c:pt idx="222">
                  <c:v>-3849789408.3990583</c:v>
                </c:pt>
                <c:pt idx="223">
                  <c:v>-3639050565.8106303</c:v>
                </c:pt>
                <c:pt idx="224">
                  <c:v>-3353423724.6751575</c:v>
                </c:pt>
                <c:pt idx="225">
                  <c:v>-3468312698.221343</c:v>
                </c:pt>
                <c:pt idx="226">
                  <c:v>-3078434300.5886664</c:v>
                </c:pt>
                <c:pt idx="227">
                  <c:v>-2948076406.6147504</c:v>
                </c:pt>
                <c:pt idx="228">
                  <c:v>-2938592457.248579</c:v>
                </c:pt>
                <c:pt idx="229">
                  <c:v>-2476912276.3626156</c:v>
                </c:pt>
                <c:pt idx="230">
                  <c:v>-2487195996.5863585</c:v>
                </c:pt>
                <c:pt idx="231">
                  <c:v>-2280127494.7559795</c:v>
                </c:pt>
                <c:pt idx="232">
                  <c:v>-1876201064.7678707</c:v>
                </c:pt>
                <c:pt idx="233">
                  <c:v>-1938541383.401757</c:v>
                </c:pt>
                <c:pt idx="234">
                  <c:v>-1541503288.015959</c:v>
                </c:pt>
                <c:pt idx="235">
                  <c:v>-1290042547.6444554</c:v>
                </c:pt>
                <c:pt idx="236">
                  <c:v>-1284314283.561825</c:v>
                </c:pt>
                <c:pt idx="237">
                  <c:v>-784398119.49715197</c:v>
                </c:pt>
                <c:pt idx="238">
                  <c:v>-704296196.94919574</c:v>
                </c:pt>
                <c:pt idx="239">
                  <c:v>-535815047.53709006</c:v>
                </c:pt>
                <c:pt idx="240">
                  <c:v>-62195740.640845001</c:v>
                </c:pt>
                <c:pt idx="241">
                  <c:v>-90256375.670059919</c:v>
                </c:pt>
                <c:pt idx="242">
                  <c:v>264696808.49354315</c:v>
                </c:pt>
                <c:pt idx="243">
                  <c:v>597213714.38984227</c:v>
                </c:pt>
                <c:pt idx="244">
                  <c:v>575041851.21268833</c:v>
                </c:pt>
                <c:pt idx="245">
                  <c:v>1055956488.8645153</c:v>
                </c:pt>
                <c:pt idx="246">
                  <c:v>1196781356.7168341</c:v>
                </c:pt>
                <c:pt idx="247">
                  <c:v>1290958066.4453499</c:v>
                </c:pt>
                <c:pt idx="248">
                  <c:v>1778193485.1468515</c:v>
                </c:pt>
                <c:pt idx="249">
                  <c:v>1761538785.2554891</c:v>
                </c:pt>
                <c:pt idx="250">
                  <c:v>2026144549.0165582</c:v>
                </c:pt>
                <c:pt idx="251">
                  <c:v>2393016736.9740639</c:v>
                </c:pt>
                <c:pt idx="252">
                  <c:v>2319902352.343677</c:v>
                </c:pt>
                <c:pt idx="253">
                  <c:v>2725623991.6225724</c:v>
                </c:pt>
                <c:pt idx="254">
                  <c:v>2893803651.4651942</c:v>
                </c:pt>
                <c:pt idx="255">
                  <c:v>2883739999.9660206</c:v>
                </c:pt>
                <c:pt idx="256">
                  <c:v>3328997804.5501933</c:v>
                </c:pt>
                <c:pt idx="257">
                  <c:v>3302032495.3729053</c:v>
                </c:pt>
                <c:pt idx="258">
                  <c:v>3436454641.1338372</c:v>
                </c:pt>
                <c:pt idx="259">
                  <c:v>3791654992.6386642</c:v>
                </c:pt>
                <c:pt idx="260">
                  <c:v>3651392832.9591584</c:v>
                </c:pt>
                <c:pt idx="261">
                  <c:v>3934673401.9688115</c:v>
                </c:pt>
                <c:pt idx="262">
                  <c:v>4099471313.0640783</c:v>
                </c:pt>
                <c:pt idx="263">
                  <c:v>3967063811.8390369</c:v>
                </c:pt>
                <c:pt idx="264">
                  <c:v>4322916515.8807564</c:v>
                </c:pt>
                <c:pt idx="265">
                  <c:v>4270438086.2577167</c:v>
                </c:pt>
                <c:pt idx="266">
                  <c:v>4249734147.7745848</c:v>
                </c:pt>
                <c:pt idx="267">
                  <c:v>4554685983.5533419</c:v>
                </c:pt>
                <c:pt idx="268">
                  <c:v>4342595925.8864975</c:v>
                </c:pt>
                <c:pt idx="269">
                  <c:v>4471755822.8668823</c:v>
                </c:pt>
                <c:pt idx="270">
                  <c:v>4610466644.9010468</c:v>
                </c:pt>
                <c:pt idx="271">
                  <c:v>4353866358.9744101</c:v>
                </c:pt>
                <c:pt idx="272">
                  <c:v>4587270539.8049564</c:v>
                </c:pt>
                <c:pt idx="273">
                  <c:v>4504514713.1379175</c:v>
                </c:pt>
                <c:pt idx="274">
                  <c:v>4323041058.8068161</c:v>
                </c:pt>
                <c:pt idx="275">
                  <c:v>4551754865.5240335</c:v>
                </c:pt>
                <c:pt idx="276">
                  <c:v>4277391753.8004446</c:v>
                </c:pt>
                <c:pt idx="277">
                  <c:v>4240633938.5109291</c:v>
                </c:pt>
                <c:pt idx="278">
                  <c:v>4342110639.7167902</c:v>
                </c:pt>
                <c:pt idx="279">
                  <c:v>3977669974.5028648</c:v>
                </c:pt>
                <c:pt idx="280">
                  <c:v>4073778978.0409899</c:v>
                </c:pt>
                <c:pt idx="281">
                  <c:v>3968150560.9313445</c:v>
                </c:pt>
                <c:pt idx="282">
                  <c:v>3641140873.0422153</c:v>
                </c:pt>
                <c:pt idx="283">
                  <c:v>3782927852.8158312</c:v>
                </c:pt>
                <c:pt idx="284">
                  <c:v>3470221656.0624967</c:v>
                </c:pt>
                <c:pt idx="285">
                  <c:v>3276968781.6369843</c:v>
                </c:pt>
                <c:pt idx="286">
                  <c:v>3342696412.8368731</c:v>
                </c:pt>
                <c:pt idx="287">
                  <c:v>2903998385.2970781</c:v>
                </c:pt>
                <c:pt idx="288">
                  <c:v>2867038752.6547956</c:v>
                </c:pt>
                <c:pt idx="289">
                  <c:v>2757291507.3650117</c:v>
                </c:pt>
                <c:pt idx="290">
                  <c:v>2319297276.3694305</c:v>
                </c:pt>
                <c:pt idx="291">
                  <c:v>2378709820.1613245</c:v>
                </c:pt>
                <c:pt idx="292">
                  <c:v>2063394025.4644084</c:v>
                </c:pt>
                <c:pt idx="293">
                  <c:v>1742464704.6957717</c:v>
                </c:pt>
                <c:pt idx="294">
                  <c:v>1785052199.9466252</c:v>
                </c:pt>
                <c:pt idx="295">
                  <c:v>1319067075.4264667</c:v>
                </c:pt>
                <c:pt idx="296">
                  <c:v>1170239112.418314</c:v>
                </c:pt>
                <c:pt idx="297">
                  <c:v>1083215527.055413</c:v>
                </c:pt>
                <c:pt idx="298">
                  <c:v>583606268.86698651</c:v>
                </c:pt>
                <c:pt idx="299">
                  <c:v>577741160.1426053</c:v>
                </c:pt>
                <c:pt idx="300">
                  <c:v>302408963.49218041</c:v>
                </c:pt>
                <c:pt idx="301">
                  <c:v>-102640119.66149434</c:v>
                </c:pt>
                <c:pt idx="302">
                  <c:v>-63208151.266500503</c:v>
                </c:pt>
                <c:pt idx="303">
                  <c:v>-502306543.58100724</c:v>
                </c:pt>
                <c:pt idx="304">
                  <c:v>-729452609.52914178</c:v>
                </c:pt>
                <c:pt idx="305">
                  <c:v>-763959330.07092071</c:v>
                </c:pt>
                <c:pt idx="306">
                  <c:v>-1267758652.1726408</c:v>
                </c:pt>
                <c:pt idx="307">
                  <c:v>-1314004428.485095</c:v>
                </c:pt>
                <c:pt idx="308">
                  <c:v>-1506446450.616415</c:v>
                </c:pt>
                <c:pt idx="309">
                  <c:v>-1944032240.3501294</c:v>
                </c:pt>
                <c:pt idx="310">
                  <c:v>-1885635367.3885205</c:v>
                </c:pt>
                <c:pt idx="311">
                  <c:v>-2244056816.9749341</c:v>
                </c:pt>
                <c:pt idx="312">
                  <c:v>-2509910150.2662792</c:v>
                </c:pt>
                <c:pt idx="313">
                  <c:v>-2465254798.4507046</c:v>
                </c:pt>
                <c:pt idx="314">
                  <c:v>-2915741884.7739949</c:v>
                </c:pt>
                <c:pt idx="315">
                  <c:v>-2975528450.2595863</c:v>
                </c:pt>
                <c:pt idx="316">
                  <c:v>-3048936264.0626864</c:v>
                </c:pt>
                <c:pt idx="317">
                  <c:v>-3467113534.3826056</c:v>
                </c:pt>
                <c:pt idx="318">
                  <c:v>-3371207648.0156021</c:v>
                </c:pt>
                <c:pt idx="319">
                  <c:v>-3603347447.22785</c:v>
                </c:pt>
                <c:pt idx="320">
                  <c:v>-3869076705.8469396</c:v>
                </c:pt>
                <c:pt idx="321">
                  <c:v>-3727709404.0905657</c:v>
                </c:pt>
                <c:pt idx="322">
                  <c:v>-4075253446.640552</c:v>
                </c:pt>
                <c:pt idx="323">
                  <c:v>-4125658087.7041092</c:v>
                </c:pt>
                <c:pt idx="324">
                  <c:v>-4057060348.5656662</c:v>
                </c:pt>
                <c:pt idx="325">
                  <c:v>-4410901800.9331045</c:v>
                </c:pt>
                <c:pt idx="326">
                  <c:v>-4267596127.7012424</c:v>
                </c:pt>
                <c:pt idx="327">
                  <c:v>-4342807409.019145</c:v>
                </c:pt>
                <c:pt idx="328">
                  <c:v>-4576574868.4793568</c:v>
                </c:pt>
                <c:pt idx="329">
                  <c:v>-4334725128.3136034</c:v>
                </c:pt>
                <c:pt idx="330">
                  <c:v>-4544249388.1091452</c:v>
                </c:pt>
                <c:pt idx="331">
                  <c:v>-4571040454.4340668</c:v>
                </c:pt>
                <c:pt idx="332">
                  <c:v>-4355268961.9452267</c:v>
                </c:pt>
                <c:pt idx="333">
                  <c:v>-4612796334.6502037</c:v>
                </c:pt>
                <c:pt idx="334">
                  <c:v>-4424298317.9870796</c:v>
                </c:pt>
                <c:pt idx="335">
                  <c:v>-4331542414.7339849</c:v>
                </c:pt>
                <c:pt idx="336">
                  <c:v>-4513055424.0088177</c:v>
                </c:pt>
                <c:pt idx="337">
                  <c:v>-4183238118.361743</c:v>
                </c:pt>
                <c:pt idx="338">
                  <c:v>-4238610998.6209745</c:v>
                </c:pt>
                <c:pt idx="339">
                  <c:v>-4239060596.5917921</c:v>
                </c:pt>
                <c:pt idx="340">
                  <c:v>-3890760697.6014442</c:v>
                </c:pt>
                <c:pt idx="341">
                  <c:v>-4036526912.1384311</c:v>
                </c:pt>
                <c:pt idx="342">
                  <c:v>-3818247838.9557123</c:v>
                </c:pt>
                <c:pt idx="343">
                  <c:v>-3567864922.9244251</c:v>
                </c:pt>
                <c:pt idx="344">
                  <c:v>-3690544031.865406</c:v>
                </c:pt>
                <c:pt idx="345">
                  <c:v>-3301333912.2798963</c:v>
                </c:pt>
                <c:pt idx="346">
                  <c:v>-3206822890.0584154</c:v>
                </c:pt>
                <c:pt idx="347">
                  <c:v>-3190051072.8078246</c:v>
                </c:pt>
                <c:pt idx="348">
                  <c:v>-2742652467.8813872</c:v>
                </c:pt>
                <c:pt idx="349">
                  <c:v>-2778486391.2994366</c:v>
                </c:pt>
                <c:pt idx="350">
                  <c:v>-2557519566.37816</c:v>
                </c:pt>
                <c:pt idx="351">
                  <c:v>-2179823876.2304087</c:v>
                </c:pt>
                <c:pt idx="352">
                  <c:v>-2250302682.3182697</c:v>
                </c:pt>
                <c:pt idx="353">
                  <c:v>-1843288669.1982088</c:v>
                </c:pt>
                <c:pt idx="354">
                  <c:v>-1621914716.6422186</c:v>
                </c:pt>
                <c:pt idx="355">
                  <c:v>-1606714317.6617107</c:v>
                </c:pt>
                <c:pt idx="356">
                  <c:v>-1108440490.5405958</c:v>
                </c:pt>
                <c:pt idx="357">
                  <c:v>-1051352896.4927043</c:v>
                </c:pt>
                <c:pt idx="358">
                  <c:v>-862511085.78454995</c:v>
                </c:pt>
                <c:pt idx="359">
                  <c:v>-403427326.34990388</c:v>
                </c:pt>
                <c:pt idx="360">
                  <c:v>-438577925.1554057</c:v>
                </c:pt>
                <c:pt idx="361">
                  <c:v>-62896684.110491991</c:v>
                </c:pt>
                <c:pt idx="362">
                  <c:v>247967832.7418763</c:v>
                </c:pt>
                <c:pt idx="363">
                  <c:v>237411947.10602209</c:v>
                </c:pt>
                <c:pt idx="364">
                  <c:v>729926592.39068067</c:v>
                </c:pt>
                <c:pt idx="365">
                  <c:v>852198415.86249602</c:v>
                </c:pt>
                <c:pt idx="366">
                  <c:v>972151743.53120208</c:v>
                </c:pt>
                <c:pt idx="367">
                  <c:v>1457717531.5019674</c:v>
                </c:pt>
                <c:pt idx="368">
                  <c:v>1435601212.6798193</c:v>
                </c:pt>
                <c:pt idx="369">
                  <c:v>1730325010.2461019</c:v>
                </c:pt>
                <c:pt idx="370">
                  <c:v>2085329494.5777729</c:v>
                </c:pt>
                <c:pt idx="371">
                  <c:v>2025022050.6468039</c:v>
                </c:pt>
                <c:pt idx="372">
                  <c:v>2454537390.6489305</c:v>
                </c:pt>
                <c:pt idx="373">
                  <c:v>2609479847.5671945</c:v>
                </c:pt>
                <c:pt idx="374">
                  <c:v>2628429028.7876377</c:v>
                </c:pt>
                <c:pt idx="375">
                  <c:v>3084429415.5893865</c:v>
                </c:pt>
                <c:pt idx="376">
                  <c:v>3053336321.1387353</c:v>
                </c:pt>
                <c:pt idx="377">
                  <c:v>3224522433.3794651</c:v>
                </c:pt>
                <c:pt idx="378">
                  <c:v>3577591146.5205693</c:v>
                </c:pt>
                <c:pt idx="379">
                  <c:v>3449556092.6664996</c:v>
                </c:pt>
                <c:pt idx="380">
                  <c:v>3766241153.5142903</c:v>
                </c:pt>
                <c:pt idx="381">
                  <c:v>3922909213.2422743</c:v>
                </c:pt>
                <c:pt idx="382">
                  <c:v>3819662963.5015864</c:v>
                </c:pt>
                <c:pt idx="383">
                  <c:v>4196719287.2968292</c:v>
                </c:pt>
                <c:pt idx="384">
                  <c:v>4140410294.5363107</c:v>
                </c:pt>
                <c:pt idx="385">
                  <c:v>4159300499.7832837</c:v>
                </c:pt>
                <c:pt idx="386">
                  <c:v>4470555863.1690369</c:v>
                </c:pt>
                <c:pt idx="387">
                  <c:v>4267799960.5649042</c:v>
                </c:pt>
                <c:pt idx="388">
                  <c:v>4436201789.5117712</c:v>
                </c:pt>
                <c:pt idx="389">
                  <c:v>4570818827.5103903</c:v>
                </c:pt>
                <c:pt idx="390">
                  <c:v>4339936903.3293133</c:v>
                </c:pt>
                <c:pt idx="391">
                  <c:v>4601899107.7363586</c:v>
                </c:pt>
                <c:pt idx="392">
                  <c:v>4514124858.0496244</c:v>
                </c:pt>
                <c:pt idx="393">
                  <c:v>4370677601.5978756</c:v>
                </c:pt>
                <c:pt idx="394">
                  <c:v>4611910721.750536</c:v>
                </c:pt>
                <c:pt idx="395">
                  <c:v>4341544620.56633</c:v>
                </c:pt>
                <c:pt idx="396">
                  <c:v>4345420063.1110935</c:v>
                </c:pt>
                <c:pt idx="397">
                  <c:v>4445252394.0066195</c:v>
                </c:pt>
                <c:pt idx="398">
                  <c:v>4099515039.5147429</c:v>
                </c:pt>
                <c:pt idx="399">
                  <c:v>4227772274.1245112</c:v>
                </c:pt>
                <c:pt idx="400">
                  <c:v>4114400979.2051454</c:v>
                </c:pt>
                <c:pt idx="401">
                  <c:v>3819465710.1328449</c:v>
                </c:pt>
                <c:pt idx="402">
                  <c:v>3977306276.939445</c:v>
                </c:pt>
                <c:pt idx="403">
                  <c:v>3661160026.4230814</c:v>
                </c:pt>
                <c:pt idx="404">
                  <c:v>3505424190.7643394</c:v>
                </c:pt>
                <c:pt idx="405">
                  <c:v>3570278963.764493</c:v>
                </c:pt>
                <c:pt idx="406">
                  <c:v>3140273466.9830122</c:v>
                </c:pt>
                <c:pt idx="407">
                  <c:v>3135201176.0197101</c:v>
                </c:pt>
                <c:pt idx="408">
                  <c:v>3013821223.3391066</c:v>
                </c:pt>
                <c:pt idx="409">
                  <c:v>2598189330.4598746</c:v>
                </c:pt>
                <c:pt idx="410">
                  <c:v>2674541662.326086</c:v>
                </c:pt>
                <c:pt idx="411">
                  <c:v>2347047276.8279819</c:v>
                </c:pt>
                <c:pt idx="412">
                  <c:v>2056559915.923532</c:v>
                </c:pt>
                <c:pt idx="413">
                  <c:v>2097694873.3960721</c:v>
                </c:pt>
                <c:pt idx="414">
                  <c:v>1628472164.2246072</c:v>
                </c:pt>
                <c:pt idx="415">
                  <c:v>1507883137.5716949</c:v>
                </c:pt>
                <c:pt idx="416">
                  <c:v>1404908269.765862</c:v>
                </c:pt>
                <c:pt idx="417">
                  <c:v>915342968.80398858</c:v>
                </c:pt>
                <c:pt idx="418">
                  <c:v>925136610.0112437</c:v>
                </c:pt>
                <c:pt idx="419">
                  <c:v>628733084.81161988</c:v>
                </c:pt>
                <c:pt idx="420">
                  <c:v>244155731.78736115</c:v>
                </c:pt>
                <c:pt idx="421">
                  <c:v>280862440.66980273</c:v>
                </c:pt>
                <c:pt idx="422">
                  <c:v>-173888826.07085907</c:v>
                </c:pt>
                <c:pt idx="423">
                  <c:v>-378925151.11828411</c:v>
                </c:pt>
                <c:pt idx="424">
                  <c:v>-433159443.95046628</c:v>
                </c:pt>
                <c:pt idx="425">
                  <c:v>-940320030.10843158</c:v>
                </c:pt>
                <c:pt idx="426">
                  <c:v>-973551602.81937039</c:v>
                </c:pt>
                <c:pt idx="427">
                  <c:v>-1194789332.1348329</c:v>
                </c:pt>
                <c:pt idx="428">
                  <c:v>-1623362624.1462631</c:v>
                </c:pt>
                <c:pt idx="429">
                  <c:v>-1568817190.3349497</c:v>
                </c:pt>
                <c:pt idx="430">
                  <c:v>-1954205528.8119335</c:v>
                </c:pt>
                <c:pt idx="431">
                  <c:v>-2205383464.7001085</c:v>
                </c:pt>
                <c:pt idx="432">
                  <c:v>-2182666160.437295</c:v>
                </c:pt>
                <c:pt idx="433">
                  <c:v>-2649342810.9393601</c:v>
                </c:pt>
                <c:pt idx="434">
                  <c:v>-2699173261.9311256</c:v>
                </c:pt>
                <c:pt idx="435">
                  <c:v>-2806648445.5915475</c:v>
                </c:pt>
                <c:pt idx="436">
                  <c:v>-3227233983.698133</c:v>
                </c:pt>
                <c:pt idx="437">
                  <c:v>-3135323443.9270205</c:v>
                </c:pt>
                <c:pt idx="438">
                  <c:v>-3403140326.3954387</c:v>
                </c:pt>
                <c:pt idx="439">
                  <c:v>-3661699103.6833663</c:v>
                </c:pt>
                <c:pt idx="440">
                  <c:v>-3542039047.8106012</c:v>
                </c:pt>
                <c:pt idx="441">
                  <c:v>-3916459293.6814981</c:v>
                </c:pt>
                <c:pt idx="442">
                  <c:v>-3959479193.7049026</c:v>
                </c:pt>
                <c:pt idx="443">
                  <c:v>-3926739314.2731881</c:v>
                </c:pt>
                <c:pt idx="444">
                  <c:v>-4292955581.9418039</c:v>
                </c:pt>
                <c:pt idx="445">
                  <c:v>-4152161054.1300569</c:v>
                </c:pt>
                <c:pt idx="446">
                  <c:v>-4267965914.9199457</c:v>
                </c:pt>
                <c:pt idx="447">
                  <c:v>-4501054025.4508104</c:v>
                </c:pt>
                <c:pt idx="448">
                  <c:v>-4277695211.0779767</c:v>
                </c:pt>
                <c:pt idx="449">
                  <c:v>-4521401261.8403549</c:v>
                </c:pt>
                <c:pt idx="450">
                  <c:v>-4542221101.181325</c:v>
                </c:pt>
                <c:pt idx="451">
                  <c:v>-4360028948.8506632</c:v>
                </c:pt>
                <c:pt idx="452">
                  <c:v>-4637346328.8154659</c:v>
                </c:pt>
                <c:pt idx="453">
                  <c:v>-4447943239.3372679</c:v>
                </c:pt>
                <c:pt idx="454">
                  <c:v>-4396210499.8354187</c:v>
                </c:pt>
                <c:pt idx="455">
                  <c:v>-4581759977.7918577</c:v>
                </c:pt>
                <c:pt idx="456">
                  <c:v>-4264150863.6741824</c:v>
                </c:pt>
                <c:pt idx="457">
                  <c:v>-4356889315.8209085</c:v>
                </c:pt>
                <c:pt idx="458">
                  <c:v>-4351311742.9649906</c:v>
                </c:pt>
                <c:pt idx="459">
                  <c:v>-4030215933.8672848</c:v>
                </c:pt>
                <c:pt idx="460">
                  <c:v>-4200005100.8844228</c:v>
                </c:pt>
                <c:pt idx="461">
                  <c:v>-3975599942.6888623</c:v>
                </c:pt>
                <c:pt idx="462">
                  <c:v>-3762095306.8236179</c:v>
                </c:pt>
                <c:pt idx="463">
                  <c:v>-3891420010.5301051</c:v>
                </c:pt>
                <c:pt idx="464">
                  <c:v>-3505507235.4879394</c:v>
                </c:pt>
                <c:pt idx="465">
                  <c:v>-3447274756.3950014</c:v>
                </c:pt>
                <c:pt idx="466">
                  <c:v>-3423056369.5830336</c:v>
                </c:pt>
                <c:pt idx="467">
                  <c:v>-2992954793.9828734</c:v>
                </c:pt>
                <c:pt idx="468">
                  <c:v>-3053763451.8648901</c:v>
                </c:pt>
                <c:pt idx="469">
                  <c:v>-2820211696.425981</c:v>
                </c:pt>
                <c:pt idx="470">
                  <c:v>-2471208981.388526</c:v>
                </c:pt>
                <c:pt idx="471">
                  <c:v>-2548959775.3638315</c:v>
                </c:pt>
                <c:pt idx="472">
                  <c:v>-2134628854.9533544</c:v>
                </c:pt>
                <c:pt idx="473">
                  <c:v>-1944617577.9637094</c:v>
                </c:pt>
                <c:pt idx="474">
                  <c:v>-1919686774.3338673</c:v>
                </c:pt>
                <c:pt idx="475">
                  <c:v>-1426366801.8572631</c:v>
                </c:pt>
                <c:pt idx="476">
                  <c:v>-1392332983.1800129</c:v>
                </c:pt>
                <c:pt idx="477">
                  <c:v>-1184140774.27426</c:v>
                </c:pt>
                <c:pt idx="478">
                  <c:v>-742600010.02274954</c:v>
                </c:pt>
                <c:pt idx="479">
                  <c:v>-784186362.8899473</c:v>
                </c:pt>
                <c:pt idx="480">
                  <c:v>-390163053.44587022</c:v>
                </c:pt>
                <c:pt idx="481">
                  <c:v>-102856657.56043838</c:v>
                </c:pt>
                <c:pt idx="482">
                  <c:v>-101323316.65509284</c:v>
                </c:pt>
                <c:pt idx="483">
                  <c:v>399538257.69087458</c:v>
                </c:pt>
                <c:pt idx="484">
                  <c:v>502742257.83578926</c:v>
                </c:pt>
                <c:pt idx="485">
                  <c:v>647970682.76169229</c:v>
                </c:pt>
                <c:pt idx="486">
                  <c:v>1128653497.7628722</c:v>
                </c:pt>
                <c:pt idx="487">
                  <c:v>1101614916.1880062</c:v>
                </c:pt>
                <c:pt idx="488">
                  <c:v>1424643315.0029144</c:v>
                </c:pt>
                <c:pt idx="489">
                  <c:v>1765512345.179445</c:v>
                </c:pt>
                <c:pt idx="490">
                  <c:v>1718809908.7715621</c:v>
                </c:pt>
                <c:pt idx="491">
                  <c:v>2169280586.1227021</c:v>
                </c:pt>
                <c:pt idx="492">
                  <c:v>2310169427.1355252</c:v>
                </c:pt>
                <c:pt idx="493">
                  <c:v>2358310085.2985778</c:v>
                </c:pt>
                <c:pt idx="494">
                  <c:v>2821983273.3259377</c:v>
                </c:pt>
                <c:pt idx="495">
                  <c:v>2787285388.2584124</c:v>
                </c:pt>
                <c:pt idx="496">
                  <c:v>2994246573.8860974</c:v>
                </c:pt>
                <c:pt idx="497">
                  <c:v>3342833119.2608685</c:v>
                </c:pt>
                <c:pt idx="498">
                  <c:v>3228220800.8235874</c:v>
                </c:pt>
                <c:pt idx="499">
                  <c:v>3576197001.9640312</c:v>
                </c:pt>
                <c:pt idx="500">
                  <c:v>3723789504.0655532</c:v>
                </c:pt>
                <c:pt idx="501">
                  <c:v>3650665465.743505</c:v>
                </c:pt>
                <c:pt idx="502">
                  <c:v>4046312201.7268162</c:v>
                </c:pt>
                <c:pt idx="503">
                  <c:v>3986749253.1516147</c:v>
                </c:pt>
                <c:pt idx="504">
                  <c:v>4045234361.5096254</c:v>
                </c:pt>
                <c:pt idx="505">
                  <c:v>4360609962.9188356</c:v>
                </c:pt>
                <c:pt idx="506">
                  <c:v>4168790667.6272459</c:v>
                </c:pt>
                <c:pt idx="507">
                  <c:v>4375268874.8341808</c:v>
                </c:pt>
                <c:pt idx="508">
                  <c:v>4504856396.5932055</c:v>
                </c:pt>
                <c:pt idx="509">
                  <c:v>4301442649.8515606</c:v>
                </c:pt>
                <c:pt idx="510">
                  <c:v>4590043268.5804501</c:v>
                </c:pt>
                <c:pt idx="511">
                  <c:v>4497899670.5068388</c:v>
                </c:pt>
                <c:pt idx="512">
                  <c:v>4393519432.8096104</c:v>
                </c:pt>
                <c:pt idx="513">
                  <c:v>4645443874.0635538</c:v>
                </c:pt>
                <c:pt idx="514">
                  <c:v>4381014023.1342201</c:v>
                </c:pt>
                <c:pt idx="515">
                  <c:v>4425411283.4596529</c:v>
                </c:pt>
                <c:pt idx="516">
                  <c:v>4522757304.6522188</c:v>
                </c:pt>
                <c:pt idx="517">
                  <c:v>4198160369.390368</c:v>
                </c:pt>
                <c:pt idx="518">
                  <c:v>4357474202.6516333</c:v>
                </c:pt>
                <c:pt idx="519">
                  <c:v>4237038258.6357784</c:v>
                </c:pt>
                <c:pt idx="520">
                  <c:v>3976181240.2699647</c:v>
                </c:pt>
                <c:pt idx="521">
                  <c:v>4148708894.9490466</c:v>
                </c:pt>
                <c:pt idx="522">
                  <c:v>3831247715.4362206</c:v>
                </c:pt>
                <c:pt idx="523">
                  <c:v>3713949405.1240392</c:v>
                </c:pt>
                <c:pt idx="524">
                  <c:v>3777202248.4420357</c:v>
                </c:pt>
                <c:pt idx="525">
                  <c:v>3358808270.410697</c:v>
                </c:pt>
                <c:pt idx="526">
                  <c:v>3385381269.182528</c:v>
                </c:pt>
                <c:pt idx="527">
                  <c:v>3252973430.157835</c:v>
                </c:pt>
                <c:pt idx="528">
                  <c:v>2862473804.0886631</c:v>
                </c:pt>
                <c:pt idx="529">
                  <c:v>2954880787.1477199</c:v>
                </c:pt>
                <c:pt idx="530">
                  <c:v>2617300887.8874493</c:v>
                </c:pt>
                <c:pt idx="531">
                  <c:v>2359063757.6755919</c:v>
                </c:pt>
                <c:pt idx="532">
                  <c:v>2398089348.0410562</c:v>
                </c:pt>
                <c:pt idx="533">
                  <c:v>1928741799.3789515</c:v>
                </c:pt>
                <c:pt idx="534">
                  <c:v>1836915349.1261322</c:v>
                </c:pt>
                <c:pt idx="535">
                  <c:v>1718375487.3156416</c:v>
                </c:pt>
                <c:pt idx="536">
                  <c:v>1242096688.6705611</c:v>
                </c:pt>
                <c:pt idx="537">
                  <c:v>1267089671.0511186</c:v>
                </c:pt>
                <c:pt idx="538">
                  <c:v>951418554.27312267</c:v>
                </c:pt>
                <c:pt idx="539">
                  <c:v>589766710.85129654</c:v>
                </c:pt>
                <c:pt idx="540">
                  <c:v>623081210.13818383</c:v>
                </c:pt>
                <c:pt idx="541">
                  <c:v>155648077.43069816</c:v>
                </c:pt>
                <c:pt idx="542">
                  <c:v>-26155840.008078031</c:v>
                </c:pt>
                <c:pt idx="543">
                  <c:v>-100109989.10858972</c:v>
                </c:pt>
                <c:pt idx="544">
                  <c:v>-607268215.74192238</c:v>
                </c:pt>
                <c:pt idx="545">
                  <c:v>-627627091.9786433</c:v>
                </c:pt>
                <c:pt idx="546">
                  <c:v>-876405382.64297605</c:v>
                </c:pt>
                <c:pt idx="547">
                  <c:v>-1293170228.7244153</c:v>
                </c:pt>
                <c:pt idx="548">
                  <c:v>-1243250332.3488412</c:v>
                </c:pt>
                <c:pt idx="549">
                  <c:v>-1653114749.2670667</c:v>
                </c:pt>
                <c:pt idx="550">
                  <c:v>-1888111338.9694419</c:v>
                </c:pt>
                <c:pt idx="551">
                  <c:v>-1887844209.1333847</c:v>
                </c:pt>
                <c:pt idx="552">
                  <c:v>-2367588572.6415043</c:v>
                </c:pt>
                <c:pt idx="553">
                  <c:v>-2407415648.6990995</c:v>
                </c:pt>
                <c:pt idx="554">
                  <c:v>-2548471697.6135659</c:v>
                </c:pt>
                <c:pt idx="555">
                  <c:v>-2968647538.1901903</c:v>
                </c:pt>
                <c:pt idx="556">
                  <c:v>-2881694606.3826742</c:v>
                </c:pt>
                <c:pt idx="557">
                  <c:v>-3183472665.2032995</c:v>
                </c:pt>
                <c:pt idx="558">
                  <c:v>-3433197995.6726284</c:v>
                </c:pt>
                <c:pt idx="559">
                  <c:v>-3336366130.1410275</c:v>
                </c:pt>
                <c:pt idx="560">
                  <c:v>-3735108606.028574</c:v>
                </c:pt>
                <c:pt idx="561">
                  <c:v>-3770625841.7308831</c:v>
                </c:pt>
                <c:pt idx="562">
                  <c:v>-3774168732.4769788</c:v>
                </c:pt>
                <c:pt idx="563">
                  <c:v>-4150212437.5544815</c:v>
                </c:pt>
                <c:pt idx="564">
                  <c:v>-4013116395.5023999</c:v>
                </c:pt>
                <c:pt idx="565">
                  <c:v>-4168783005.4891543</c:v>
                </c:pt>
                <c:pt idx="566">
                  <c:v>-4399571871.1180172</c:v>
                </c:pt>
                <c:pt idx="567">
                  <c:v>-4196443424.4069915</c:v>
                </c:pt>
                <c:pt idx="568">
                  <c:v>-4472592464.1392946</c:v>
                </c:pt>
                <c:pt idx="569">
                  <c:v>-4487332001.4530487</c:v>
                </c:pt>
                <c:pt idx="570">
                  <c:v>-4340092577.0265684</c:v>
                </c:pt>
                <c:pt idx="571">
                  <c:v>-4635150677.6078644</c:v>
                </c:pt>
                <c:pt idx="572">
                  <c:v>-4446228016.7699051</c:v>
                </c:pt>
                <c:pt idx="573">
                  <c:v>-4435864084.4585562</c:v>
                </c:pt>
                <c:pt idx="574">
                  <c:v>-4624018427.8206348</c:v>
                </c:pt>
                <c:pt idx="575">
                  <c:v>-4320890769.4731026</c:v>
                </c:pt>
                <c:pt idx="576">
                  <c:v>-4450209867.7348433</c:v>
                </c:pt>
                <c:pt idx="577">
                  <c:v>-4438528237.6080074</c:v>
                </c:pt>
                <c:pt idx="578">
                  <c:v>-4146876079.6658239</c:v>
                </c:pt>
                <c:pt idx="579">
                  <c:v>-4339274264.1199713</c:v>
                </c:pt>
                <c:pt idx="580">
                  <c:v>-4110228824.4149442</c:v>
                </c:pt>
                <c:pt idx="581">
                  <c:v>-3934989312.3036809</c:v>
                </c:pt>
                <c:pt idx="582">
                  <c:v>-4069790540.5644355</c:v>
                </c:pt>
                <c:pt idx="583">
                  <c:v>-3689803519.0855913</c:v>
                </c:pt>
                <c:pt idx="584">
                  <c:v>-3668035434.3600326</c:v>
                </c:pt>
                <c:pt idx="585">
                  <c:v>-3636288637.4324799</c:v>
                </c:pt>
                <c:pt idx="586">
                  <c:v>-3226392110.1369133</c:v>
                </c:pt>
                <c:pt idx="587">
                  <c:v>-3311434597.4629092</c:v>
                </c:pt>
                <c:pt idx="588">
                  <c:v>-3066722734.1073895</c:v>
                </c:pt>
                <c:pt idx="589">
                  <c:v>-2748679791.1794038</c:v>
                </c:pt>
                <c:pt idx="590">
                  <c:v>-2832797920.673028</c:v>
                </c:pt>
                <c:pt idx="591">
                  <c:v>-2413877611.0604501</c:v>
                </c:pt>
                <c:pt idx="592">
                  <c:v>-2256285645.8710084</c:v>
                </c:pt>
                <c:pt idx="593">
                  <c:v>-2221449729.9802079</c:v>
                </c:pt>
                <c:pt idx="594">
                  <c:v>-1736368518.9870787</c:v>
                </c:pt>
                <c:pt idx="595">
                  <c:v>-1725265822.9780579</c:v>
                </c:pt>
                <c:pt idx="596">
                  <c:v>-1498883817.8428085</c:v>
                </c:pt>
                <c:pt idx="597">
                  <c:v>-1077769163.9613862</c:v>
                </c:pt>
                <c:pt idx="598">
                  <c:v>-1125093421.5327418</c:v>
                </c:pt>
                <c:pt idx="599">
                  <c:v>-715252286.57118988</c:v>
                </c:pt>
                <c:pt idx="600">
                  <c:v>-453236225.37397802</c:v>
                </c:pt>
                <c:pt idx="601">
                  <c:v>-439229249.68910426</c:v>
                </c:pt>
                <c:pt idx="602">
                  <c:v>66666600.347944573</c:v>
                </c:pt>
                <c:pt idx="603">
                  <c:v>150432945.65865558</c:v>
                </c:pt>
                <c:pt idx="604">
                  <c:v>320253138.62134659</c:v>
                </c:pt>
                <c:pt idx="605">
                  <c:v>792882637.9066844</c:v>
                </c:pt>
                <c:pt idx="606">
                  <c:v>761505950.05858243</c:v>
                </c:pt>
                <c:pt idx="607">
                  <c:v>1110825805.3288844</c:v>
                </c:pt>
                <c:pt idx="608">
                  <c:v>1435407589.8560362</c:v>
                </c:pt>
                <c:pt idx="609">
                  <c:v>1403020236.0982785</c:v>
                </c:pt>
                <c:pt idx="610">
                  <c:v>1871466871.5360911</c:v>
                </c:pt>
                <c:pt idx="611">
                  <c:v>1997605218.0039103</c:v>
                </c:pt>
                <c:pt idx="612">
                  <c:v>2074916675.0261443</c:v>
                </c:pt>
                <c:pt idx="613">
                  <c:v>2543154146.2213326</c:v>
                </c:pt>
                <c:pt idx="614">
                  <c:v>2505420442.9166975</c:v>
                </c:pt>
                <c:pt idx="615">
                  <c:v>2746923399.3346448</c:v>
                </c:pt>
                <c:pt idx="616">
                  <c:v>3088731999.5746751</c:v>
                </c:pt>
                <c:pt idx="617">
                  <c:v>2988661289.4946356</c:v>
                </c:pt>
                <c:pt idx="618">
                  <c:v>3365607222.7274065</c:v>
                </c:pt>
                <c:pt idx="619">
                  <c:v>3503270191.7567453</c:v>
                </c:pt>
                <c:pt idx="620">
                  <c:v>3461031709.6816225</c:v>
                </c:pt>
                <c:pt idx="621">
                  <c:v>3872544203.5999308</c:v>
                </c:pt>
                <c:pt idx="622">
                  <c:v>3810354907.5553699</c:v>
                </c:pt>
                <c:pt idx="623">
                  <c:v>3908170088.5999923</c:v>
                </c:pt>
                <c:pt idx="624">
                  <c:v>4225480261.9836631</c:v>
                </c:pt>
                <c:pt idx="625">
                  <c:v>4046147679.0340533</c:v>
                </c:pt>
                <c:pt idx="626">
                  <c:v>4289283847.8103142</c:v>
                </c:pt>
                <c:pt idx="627">
                  <c:v>4412972736.9549942</c:v>
                </c:pt>
                <c:pt idx="628">
                  <c:v>4238603256.3521547</c:v>
                </c:pt>
                <c:pt idx="629">
                  <c:v>4551755274.1772356</c:v>
                </c:pt>
                <c:pt idx="630">
                  <c:v>4455953663.3195944</c:v>
                </c:pt>
                <c:pt idx="631">
                  <c:v>4391421754.2878036</c:v>
                </c:pt>
                <c:pt idx="632">
                  <c:v>4652160230.6329508</c:v>
                </c:pt>
                <c:pt idx="633">
                  <c:v>4395591633.4441586</c:v>
                </c:pt>
                <c:pt idx="634">
                  <c:v>4480128747.9734573</c:v>
                </c:pt>
                <c:pt idx="635">
                  <c:v>4574194104.7833586</c:v>
                </c:pt>
                <c:pt idx="636">
                  <c:v>4273046970.3786774</c:v>
                </c:pt>
                <c:pt idx="637">
                  <c:v>4462124161.0415764</c:v>
                </c:pt>
                <c:pt idx="638">
                  <c:v>4335381880.6043644</c:v>
                </c:pt>
                <c:pt idx="639">
                  <c:v>4110381802.839798</c:v>
                </c:pt>
                <c:pt idx="640">
                  <c:v>4296147776.7648191</c:v>
                </c:pt>
                <c:pt idx="641">
                  <c:v>3979532232.0624256</c:v>
                </c:pt>
                <c:pt idx="642">
                  <c:v>3901332225.2918921</c:v>
                </c:pt>
                <c:pt idx="643">
                  <c:v>3962289894.5099554</c:v>
                </c:pt>
                <c:pt idx="644">
                  <c:v>3558363455.2338476</c:v>
                </c:pt>
                <c:pt idx="645">
                  <c:v>3616127370.9793425</c:v>
                </c:pt>
                <c:pt idx="646">
                  <c:v>3473398992.8703909</c:v>
                </c:pt>
                <c:pt idx="647">
                  <c:v>3110635225.1963162</c:v>
                </c:pt>
                <c:pt idx="648">
                  <c:v>3218111392.583796</c:v>
                </c:pt>
                <c:pt idx="649">
                  <c:v>2872631008.2888803</c:v>
                </c:pt>
                <c:pt idx="650">
                  <c:v>2648229594.9945884</c:v>
                </c:pt>
                <c:pt idx="651">
                  <c:v>2684519249.2078362</c:v>
                </c:pt>
                <c:pt idx="652">
                  <c:v>2218173792.7473149</c:v>
                </c:pt>
                <c:pt idx="653">
                  <c:v>2155432456.3532815</c:v>
                </c:pt>
                <c:pt idx="654">
                  <c:v>2021839522.4112728</c:v>
                </c:pt>
                <c:pt idx="655">
                  <c:v>1562000320.9193466</c:v>
                </c:pt>
                <c:pt idx="656">
                  <c:v>1601628121.6182909</c:v>
                </c:pt>
                <c:pt idx="657">
                  <c:v>1268641694.8314307</c:v>
                </c:pt>
                <c:pt idx="658">
                  <c:v>932203764.48855972</c:v>
                </c:pt>
                <c:pt idx="659">
                  <c:v>961487025.0697614</c:v>
                </c:pt>
                <c:pt idx="660">
                  <c:v>484438175.52416736</c:v>
                </c:pt>
                <c:pt idx="661">
                  <c:v>326817015.76986146</c:v>
                </c:pt>
                <c:pt idx="662">
                  <c:v>233294852.74991733</c:v>
                </c:pt>
                <c:pt idx="663">
                  <c:v>-270500835.65071732</c:v>
                </c:pt>
                <c:pt idx="664">
                  <c:v>-278228800.44812989</c:v>
                </c:pt>
                <c:pt idx="665">
                  <c:v>-553095111.51247168</c:v>
                </c:pt>
                <c:pt idx="666">
                  <c:v>-955351008.68024337</c:v>
                </c:pt>
                <c:pt idx="667">
                  <c:v>-910806014.61684537</c:v>
                </c:pt>
                <c:pt idx="668">
                  <c:v>-1342485466.6456175</c:v>
                </c:pt>
                <c:pt idx="669">
                  <c:v>-1559926978.3207681</c:v>
                </c:pt>
                <c:pt idx="670">
                  <c:v>-1582469756.0053735</c:v>
                </c:pt>
                <c:pt idx="671">
                  <c:v>-2072078417.4638548</c:v>
                </c:pt>
                <c:pt idx="672">
                  <c:v>-2101945428.5067573</c:v>
                </c:pt>
                <c:pt idx="673">
                  <c:v>-2275865005.7428436</c:v>
                </c:pt>
                <c:pt idx="674">
                  <c:v>-2692835235.9361835</c:v>
                </c:pt>
                <c:pt idx="675">
                  <c:v>-2611785667.5064473</c:v>
                </c:pt>
                <c:pt idx="676">
                  <c:v>-2945578882.0857034</c:v>
                </c:pt>
                <c:pt idx="677">
                  <c:v>-3184895588.7422271</c:v>
                </c:pt>
                <c:pt idx="678">
                  <c:v>-3111867240.467114</c:v>
                </c:pt>
                <c:pt idx="679">
                  <c:v>-3532222235.8617539</c:v>
                </c:pt>
                <c:pt idx="680">
                  <c:v>-3560199642.2638173</c:v>
                </c:pt>
                <c:pt idx="681">
                  <c:v>-3600207607.2642627</c:v>
                </c:pt>
                <c:pt idx="682">
                  <c:v>-3983485367.3035345</c:v>
                </c:pt>
                <c:pt idx="683">
                  <c:v>-3851275186.6531925</c:v>
                </c:pt>
                <c:pt idx="684">
                  <c:v>-4045804599.8177757</c:v>
                </c:pt>
                <c:pt idx="685">
                  <c:v>-4272719866.1577773</c:v>
                </c:pt>
                <c:pt idx="686">
                  <c:v>-4091440404.3769064</c:v>
                </c:pt>
                <c:pt idx="687">
                  <c:v>-4398082744.8111925</c:v>
                </c:pt>
                <c:pt idx="688">
                  <c:v>-4406707507.7791548</c:v>
                </c:pt>
                <c:pt idx="689">
                  <c:v>-4295565203.9147472</c:v>
                </c:pt>
                <c:pt idx="690">
                  <c:v>-4606213289.8031511</c:v>
                </c:pt>
                <c:pt idx="691">
                  <c:v>-4419182932.9639273</c:v>
                </c:pt>
                <c:pt idx="692">
                  <c:v>-4450257054.5345364</c:v>
                </c:pt>
                <c:pt idx="693">
                  <c:v>-4639595128.3962259</c:v>
                </c:pt>
                <c:pt idx="694">
                  <c:v>-4353144518.3577051</c:v>
                </c:pt>
                <c:pt idx="695">
                  <c:v>-4518017760.3698139</c:v>
                </c:pt>
                <c:pt idx="696">
                  <c:v>-4500229262.0559196</c:v>
                </c:pt>
                <c:pt idx="697">
                  <c:v>-4240070761.0302968</c:v>
                </c:pt>
                <c:pt idx="698">
                  <c:v>-4453524547.5720587</c:v>
                </c:pt>
                <c:pt idx="699">
                  <c:v>-4221386291.6465139</c:v>
                </c:pt>
                <c:pt idx="700">
                  <c:v>-4085542076.3282876</c:v>
                </c:pt>
                <c:pt idx="701">
                  <c:v>-4224636094.7206111</c:v>
                </c:pt>
                <c:pt idx="702">
                  <c:v>-3853184426.64182</c:v>
                </c:pt>
                <c:pt idx="703">
                  <c:v>-3867820794.0261803</c:v>
                </c:pt>
                <c:pt idx="704">
                  <c:v>-3828542706.8018413</c:v>
                </c:pt>
                <c:pt idx="705">
                  <c:v>-3441631862.4609132</c:v>
                </c:pt>
                <c:pt idx="706">
                  <c:v>-3550008985.6538582</c:v>
                </c:pt>
                <c:pt idx="707">
                  <c:v>-3295664458.3081536</c:v>
                </c:pt>
                <c:pt idx="708">
                  <c:v>-3010637676.9386549</c:v>
                </c:pt>
                <c:pt idx="709">
                  <c:v>-3100188915.931983</c:v>
                </c:pt>
                <c:pt idx="710">
                  <c:v>-2679456993.7690554</c:v>
                </c:pt>
                <c:pt idx="711">
                  <c:v>-2555115904.3786402</c:v>
                </c:pt>
                <c:pt idx="712">
                  <c:v>-2510287078.7723694</c:v>
                </c:pt>
                <c:pt idx="713">
                  <c:v>-2036680706.2389157</c:v>
                </c:pt>
                <c:pt idx="714">
                  <c:v>-2048227430.9675493</c:v>
                </c:pt>
                <c:pt idx="715">
                  <c:v>-1804960155.2060561</c:v>
                </c:pt>
                <c:pt idx="716">
                  <c:v>-1407011255.4972749</c:v>
                </c:pt>
                <c:pt idx="717">
                  <c:v>-1459339325.3412657</c:v>
                </c:pt>
                <c:pt idx="718">
                  <c:v>-1036326420.6853584</c:v>
                </c:pt>
                <c:pt idx="719">
                  <c:v>-801148823.20450413</c:v>
                </c:pt>
                <c:pt idx="720">
                  <c:v>-774377754.4031713</c:v>
                </c:pt>
                <c:pt idx="721">
                  <c:v>-266797593.04056317</c:v>
                </c:pt>
                <c:pt idx="722">
                  <c:v>-202693303.03600895</c:v>
                </c:pt>
                <c:pt idx="723">
                  <c:v>-9143661.656054467</c:v>
                </c:pt>
                <c:pt idx="724">
                  <c:v>452326429.36507857</c:v>
                </c:pt>
                <c:pt idx="725">
                  <c:v>417234071.42927659</c:v>
                </c:pt>
                <c:pt idx="726">
                  <c:v>790645266.64364004</c:v>
                </c:pt>
                <c:pt idx="727">
                  <c:v>1096917777.5902007</c:v>
                </c:pt>
                <c:pt idx="728">
                  <c:v>1079460249.5164375</c:v>
                </c:pt>
                <c:pt idx="729">
                  <c:v>1562782471.8560205</c:v>
                </c:pt>
                <c:pt idx="730">
                  <c:v>1673596159.1402142</c:v>
                </c:pt>
                <c:pt idx="731">
                  <c:v>1779856647.838712</c:v>
                </c:pt>
                <c:pt idx="732">
                  <c:v>2249532306.6538882</c:v>
                </c:pt>
                <c:pt idx="733">
                  <c:v>2209371738.1387186</c:v>
                </c:pt>
                <c:pt idx="734">
                  <c:v>2483946174.5796061</c:v>
                </c:pt>
                <c:pt idx="735">
                  <c:v>2816751171.5313168</c:v>
                </c:pt>
                <c:pt idx="736">
                  <c:v>2732254356.5398293</c:v>
                </c:pt>
                <c:pt idx="737">
                  <c:v>3135656286.3599563</c:v>
                </c:pt>
                <c:pt idx="738">
                  <c:v>3262632434.962553</c:v>
                </c:pt>
                <c:pt idx="739">
                  <c:v>3251838318.0645857</c:v>
                </c:pt>
                <c:pt idx="740">
                  <c:v>3676399471.5117779</c:v>
                </c:pt>
                <c:pt idx="741">
                  <c:v>3612256723.5777903</c:v>
                </c:pt>
                <c:pt idx="742">
                  <c:v>3748872556.110816</c:v>
                </c:pt>
                <c:pt idx="743">
                  <c:v>4065944587.3018761</c:v>
                </c:pt>
                <c:pt idx="744">
                  <c:v>3900584255.0112705</c:v>
                </c:pt>
                <c:pt idx="745">
                  <c:v>4178716976.5386429</c:v>
                </c:pt>
                <c:pt idx="746">
                  <c:v>4295710650.7585506</c:v>
                </c:pt>
                <c:pt idx="747">
                  <c:v>4151775728.4233789</c:v>
                </c:pt>
                <c:pt idx="748">
                  <c:v>4487239891.5676889</c:v>
                </c:pt>
                <c:pt idx="749">
                  <c:v>4388548431.4055367</c:v>
                </c:pt>
                <c:pt idx="750">
                  <c:v>4364381016.7495728</c:v>
                </c:pt>
                <c:pt idx="751">
                  <c:v>4632020916.6031113</c:v>
                </c:pt>
                <c:pt idx="752">
                  <c:v>4385210275.5983915</c:v>
                </c:pt>
                <c:pt idx="753">
                  <c:v>4509237889.7272997</c:v>
                </c:pt>
                <c:pt idx="754">
                  <c:v>4599282114.4061232</c:v>
                </c:pt>
                <c:pt idx="755">
                  <c:v>4323749874.2599268</c:v>
                </c:pt>
                <c:pt idx="756">
                  <c:v>4541105797.3431835</c:v>
                </c:pt>
                <c:pt idx="757">
                  <c:v>4408890725.4066963</c:v>
                </c:pt>
                <c:pt idx="758">
                  <c:v>4221288840.0017228</c:v>
                </c:pt>
                <c:pt idx="759">
                  <c:v>4418773801.5818605</c:v>
                </c:pt>
                <c:pt idx="760">
                  <c:v>4105184983.8800979</c:v>
                </c:pt>
                <c:pt idx="761">
                  <c:v>4066480645.760457</c:v>
                </c:pt>
                <c:pt idx="762">
                  <c:v>4124492142.3738189</c:v>
                </c:pt>
                <c:pt idx="763">
                  <c:v>3737806530.5997148</c:v>
                </c:pt>
                <c:pt idx="764">
                  <c:v>3826099507.0183449</c:v>
                </c:pt>
                <c:pt idx="765">
                  <c:v>3673856787.2083254</c:v>
                </c:pt>
                <c:pt idx="766">
                  <c:v>3341248500.5478396</c:v>
                </c:pt>
                <c:pt idx="767">
                  <c:v>3462717074.5217252</c:v>
                </c:pt>
              </c:numCache>
            </c:numRef>
          </c:yVal>
          <c:smooth val="0"/>
        </c:ser>
        <c:ser>
          <c:idx val="3"/>
          <c:order val="3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4">
                    <a:alpha val="60000"/>
                  </a:schemeClr>
                </a:solidFill>
              </a:ln>
              <a:effectLst/>
            </c:spPr>
          </c:marker>
          <c:xVal>
            <c:numRef>
              <c:f>'Земля - Нептун'!$D$10:$D$777</c:f>
              <c:numCache>
                <c:formatCode>General</c:formatCode>
                <c:ptCount val="768"/>
                <c:pt idx="0">
                  <c:v>4353000000</c:v>
                </c:pt>
                <c:pt idx="1">
                  <c:v>4599462722.7300644</c:v>
                </c:pt>
                <c:pt idx="2">
                  <c:v>4488192169.2852039</c:v>
                </c:pt>
                <c:pt idx="3">
                  <c:v>4332149733.9670763</c:v>
                </c:pt>
                <c:pt idx="4">
                  <c:v>4554081458.8767624</c:v>
                </c:pt>
                <c:pt idx="5">
                  <c:v>4263057104.3821344</c:v>
                </c:pt>
                <c:pt idx="6">
                  <c:v>4255370006.7561646</c:v>
                </c:pt>
                <c:pt idx="7">
                  <c:v>4333249557.952508</c:v>
                </c:pt>
                <c:pt idx="8">
                  <c:v>3971529205.4756284</c:v>
                </c:pt>
                <c:pt idx="9">
                  <c:v>4087037932.014708</c:v>
                </c:pt>
                <c:pt idx="10">
                  <c:v>3951687916.5559974</c:v>
                </c:pt>
                <c:pt idx="11">
                  <c:v>3645479424.6533237</c:v>
                </c:pt>
                <c:pt idx="12">
                  <c:v>3788095268.0767221</c:v>
                </c:pt>
                <c:pt idx="13">
                  <c:v>3453028656.5749145</c:v>
                </c:pt>
                <c:pt idx="14">
                  <c:v>3289122636.9317203</c:v>
                </c:pt>
                <c:pt idx="15">
                  <c:v>3336676045.7356782</c:v>
                </c:pt>
                <c:pt idx="16">
                  <c:v>2893115626.3955603</c:v>
                </c:pt>
                <c:pt idx="17">
                  <c:v>2880625185.136466</c:v>
                </c:pt>
                <c:pt idx="18">
                  <c:v>2741934335.2965474</c:v>
                </c:pt>
                <c:pt idx="19">
                  <c:v>2318745841.3029051</c:v>
                </c:pt>
                <c:pt idx="20">
                  <c:v>2386556554.7513723</c:v>
                </c:pt>
                <c:pt idx="21">
                  <c:v>2044676591.7521441</c:v>
                </c:pt>
                <c:pt idx="22">
                  <c:v>1751436735.4980369</c:v>
                </c:pt>
                <c:pt idx="23">
                  <c:v>1782489702.8169148</c:v>
                </c:pt>
                <c:pt idx="24">
                  <c:v>1304393023.1934648</c:v>
                </c:pt>
                <c:pt idx="25">
                  <c:v>1183491825.5720167</c:v>
                </c:pt>
                <c:pt idx="26">
                  <c:v>1070231585.1813079</c:v>
                </c:pt>
                <c:pt idx="27">
                  <c:v>578460109.19840288</c:v>
                </c:pt>
                <c:pt idx="28">
                  <c:v>588014126.28284216</c:v>
                </c:pt>
                <c:pt idx="29">
                  <c:v>283683087.01036274</c:v>
                </c:pt>
                <c:pt idx="30">
                  <c:v>-97162843.855634451</c:v>
                </c:pt>
                <c:pt idx="31">
                  <c:v>-61854675.641968638</c:v>
                </c:pt>
                <c:pt idx="32">
                  <c:v>-519505277.69084805</c:v>
                </c:pt>
                <c:pt idx="33">
                  <c:v>-717114010.28306425</c:v>
                </c:pt>
                <c:pt idx="34">
                  <c:v>-773406982.20370817</c:v>
                </c:pt>
                <c:pt idx="35">
                  <c:v>-1276853129.0753455</c:v>
                </c:pt>
                <c:pt idx="36">
                  <c:v>-1301678982.1339211</c:v>
                </c:pt>
                <c:pt idx="37">
                  <c:v>-1523630410.5382459</c:v>
                </c:pt>
                <c:pt idx="38">
                  <c:v>-1942103614.5161083</c:v>
                </c:pt>
                <c:pt idx="39">
                  <c:v>-1880146708.7869368</c:v>
                </c:pt>
                <c:pt idx="40">
                  <c:v>-2262332091.3648076</c:v>
                </c:pt>
                <c:pt idx="41">
                  <c:v>-2498997976.3928857</c:v>
                </c:pt>
                <c:pt idx="42">
                  <c:v>-2470236779.0690165</c:v>
                </c:pt>
                <c:pt idx="43">
                  <c:v>-2927882368.9453263</c:v>
                </c:pt>
                <c:pt idx="44">
                  <c:v>-2961672917.3597498</c:v>
                </c:pt>
                <c:pt idx="45">
                  <c:v>-3063149369.458488</c:v>
                </c:pt>
                <c:pt idx="46">
                  <c:v>-3468577927.4777155</c:v>
                </c:pt>
                <c:pt idx="47">
                  <c:v>-3361671051.2931509</c:v>
                </c:pt>
                <c:pt idx="48">
                  <c:v>-3621218436.8815975</c:v>
                </c:pt>
                <c:pt idx="49">
                  <c:v>-3860053702.7620473</c:v>
                </c:pt>
                <c:pt idx="50">
                  <c:v>-3727643631.0001392</c:v>
                </c:pt>
                <c:pt idx="51">
                  <c:v>-4089392925.0490785</c:v>
                </c:pt>
                <c:pt idx="52">
                  <c:v>-4110959472.6366081</c:v>
                </c:pt>
                <c:pt idx="53">
                  <c:v>-4067139528.3284092</c:v>
                </c:pt>
                <c:pt idx="54">
                  <c:v>-4415453035.6377926</c:v>
                </c:pt>
                <c:pt idx="55">
                  <c:v>-4254446996.4843059</c:v>
                </c:pt>
                <c:pt idx="56">
                  <c:v>-4358904977.5776806</c:v>
                </c:pt>
                <c:pt idx="57">
                  <c:v>-4569868293.2446527</c:v>
                </c:pt>
                <c:pt idx="58">
                  <c:v>-4329458624.3085384</c:v>
                </c:pt>
                <c:pt idx="59">
                  <c:v>-4559307110.533637</c:v>
                </c:pt>
                <c:pt idx="60">
                  <c:v>-4556344585.7311087</c:v>
                </c:pt>
                <c:pt idx="61">
                  <c:v>-4360432005.6752272</c:v>
                </c:pt>
                <c:pt idx="62">
                  <c:v>-4620033874.6820412</c:v>
                </c:pt>
                <c:pt idx="63">
                  <c:v>-4408325143.5688448</c:v>
                </c:pt>
                <c:pt idx="64">
                  <c:v>-4344731511.9839211</c:v>
                </c:pt>
                <c:pt idx="65">
                  <c:v>-4509058067.7583141</c:v>
                </c:pt>
                <c:pt idx="66">
                  <c:v>-4173084159.5515251</c:v>
                </c:pt>
                <c:pt idx="67">
                  <c:v>-4253568721.7496934</c:v>
                </c:pt>
                <c:pt idx="68">
                  <c:v>-4225338143.9135761</c:v>
                </c:pt>
                <c:pt idx="69">
                  <c:v>-3890677672.0437746</c:v>
                </c:pt>
                <c:pt idx="70">
                  <c:v>-4045999372.1903558</c:v>
                </c:pt>
                <c:pt idx="71">
                  <c:v>-3800554226.5493197</c:v>
                </c:pt>
                <c:pt idx="72">
                  <c:v>-3577331465.3924913</c:v>
                </c:pt>
                <c:pt idx="73">
                  <c:v>-3689597081.341064</c:v>
                </c:pt>
                <c:pt idx="74">
                  <c:v>-3287057421.0989232</c:v>
                </c:pt>
                <c:pt idx="75">
                  <c:v>-3220795798.5709624</c:v>
                </c:pt>
                <c:pt idx="76">
                  <c:v>-3178333827.6332388</c:v>
                </c:pt>
                <c:pt idx="77">
                  <c:v>-2737465464.7781544</c:v>
                </c:pt>
                <c:pt idx="78">
                  <c:v>-2789716574.9824424</c:v>
                </c:pt>
                <c:pt idx="79">
                  <c:v>-2539443420.9785228</c:v>
                </c:pt>
                <c:pt idx="80">
                  <c:v>-2185118355.5736856</c:v>
                </c:pt>
                <c:pt idx="81">
                  <c:v>-2252660028.3781643</c:v>
                </c:pt>
                <c:pt idx="82">
                  <c:v>-1826039762.5263226</c:v>
                </c:pt>
                <c:pt idx="83">
                  <c:v>-1634191734.1074929</c:v>
                </c:pt>
                <c:pt idx="84">
                  <c:v>-1598005852.6558511</c:v>
                </c:pt>
                <c:pt idx="85">
                  <c:v>-1098730761.8039575</c:v>
                </c:pt>
                <c:pt idx="86">
                  <c:v>-1063843541.6196755</c:v>
                </c:pt>
                <c:pt idx="87">
                  <c:v>-845507627.33495307</c:v>
                </c:pt>
                <c:pt idx="88">
                  <c:v>-404464033.81637245</c:v>
                </c:pt>
                <c:pt idx="89">
                  <c:v>-444356527.95218164</c:v>
                </c:pt>
                <c:pt idx="90">
                  <c:v>-44099483.141654395</c:v>
                </c:pt>
                <c:pt idx="91">
                  <c:v>237913865.30800879</c:v>
                </c:pt>
                <c:pt idx="92">
                  <c:v>242241724.26746064</c:v>
                </c:pt>
                <c:pt idx="93">
                  <c:v>743217909.29682183</c:v>
                </c:pt>
                <c:pt idx="94">
                  <c:v>838974121.02838027</c:v>
                </c:pt>
                <c:pt idx="95">
                  <c:v>986650525.83747256</c:v>
                </c:pt>
                <c:pt idx="96">
                  <c:v>1460700364.4374735</c:v>
                </c:pt>
                <c:pt idx="97">
                  <c:v>1426475980.9801431</c:v>
                </c:pt>
                <c:pt idx="98">
                  <c:v>1749114940.265578</c:v>
                </c:pt>
                <c:pt idx="99">
                  <c:v>2077856102.0960701</c:v>
                </c:pt>
                <c:pt idx="100">
                  <c:v>2025344779.8800783</c:v>
                </c:pt>
                <c:pt idx="101">
                  <c:v>2470222709.1656713</c:v>
                </c:pt>
                <c:pt idx="102">
                  <c:v>2596095061.4827504</c:v>
                </c:pt>
                <c:pt idx="103">
                  <c:v>2639161602.1934485</c:v>
                </c:pt>
                <c:pt idx="104">
                  <c:v>3090938100.7729244</c:v>
                </c:pt>
                <c:pt idx="105">
                  <c:v>3041178681.8480296</c:v>
                </c:pt>
                <c:pt idx="106">
                  <c:v>3241774299.3996181</c:v>
                </c:pt>
                <c:pt idx="107">
                  <c:v>3572915567.2824759</c:v>
                </c:pt>
                <c:pt idx="108">
                  <c:v>3445079510.5054841</c:v>
                </c:pt>
                <c:pt idx="109">
                  <c:v>3783017755.402195</c:v>
                </c:pt>
                <c:pt idx="110">
                  <c:v>3909997559.5975604</c:v>
                </c:pt>
                <c:pt idx="111">
                  <c:v>3825673422.6533141</c:v>
                </c:pt>
                <c:pt idx="112">
                  <c:v>4206088203.6310415</c:v>
                </c:pt>
                <c:pt idx="113">
                  <c:v>4125803144.2984371</c:v>
                </c:pt>
                <c:pt idx="114">
                  <c:v>4173658685.5827847</c:v>
                </c:pt>
                <c:pt idx="115">
                  <c:v>4468788408.5482569</c:v>
                </c:pt>
                <c:pt idx="116">
                  <c:v>4258633769.3327241</c:v>
                </c:pt>
                <c:pt idx="117">
                  <c:v>4452783292.3810291</c:v>
                </c:pt>
                <c:pt idx="118">
                  <c:v>4559075952.9323101</c:v>
                </c:pt>
                <c:pt idx="119">
                  <c:v>4340680280.2941151</c:v>
                </c:pt>
                <c:pt idx="120">
                  <c:v>4613375009.5968323</c:v>
                </c:pt>
                <c:pt idx="121">
                  <c:v>4497919431.288559</c:v>
                </c:pt>
                <c:pt idx="122">
                  <c:v>4381087894.1111622</c:v>
                </c:pt>
                <c:pt idx="123">
                  <c:v>4613081738.2414885</c:v>
                </c:pt>
                <c:pt idx="124">
                  <c:v>4328225330.6724892</c:v>
                </c:pt>
                <c:pt idx="125">
                  <c:v>4360651581.7474003</c:v>
                </c:pt>
                <c:pt idx="126">
                  <c:v>4435417383.4373598</c:v>
                </c:pt>
                <c:pt idx="127">
                  <c:v>4094918573.6574559</c:v>
                </c:pt>
                <c:pt idx="128">
                  <c:v>4240586898.9018841</c:v>
                </c:pt>
                <c:pt idx="129">
                  <c:v>4097680537.9059796</c:v>
                </c:pt>
                <c:pt idx="130">
                  <c:v>3825262740.2567716</c:v>
                </c:pt>
                <c:pt idx="131">
                  <c:v>3981379039.7186718</c:v>
                </c:pt>
                <c:pt idx="132">
                  <c:v>3644627612.2906899</c:v>
                </c:pt>
                <c:pt idx="133">
                  <c:v>3518368429.964838</c:v>
                </c:pt>
                <c:pt idx="134">
                  <c:v>3563092118.8730426</c:v>
                </c:pt>
                <c:pt idx="135">
                  <c:v>3130745457.9211531</c:v>
                </c:pt>
                <c:pt idx="136">
                  <c:v>3148623446.5683951</c:v>
                </c:pt>
                <c:pt idx="137">
                  <c:v>2997827726.5492368</c:v>
                </c:pt>
                <c:pt idx="138">
                  <c:v>2599136419.7752695</c:v>
                </c:pt>
                <c:pt idx="139">
                  <c:v>2681407787.0540676</c:v>
                </c:pt>
                <c:pt idx="140">
                  <c:v>2328573095.3151445</c:v>
                </c:pt>
                <c:pt idx="141">
                  <c:v>2066546852.7041645</c:v>
                </c:pt>
                <c:pt idx="142">
                  <c:v>2093833489.2803776</c:v>
                </c:pt>
                <c:pt idx="143">
                  <c:v>1614857129.4086819</c:v>
                </c:pt>
                <c:pt idx="144">
                  <c:v>1521247281.4882181</c:v>
                </c:pt>
                <c:pt idx="145">
                  <c:v>1390937143.3495712</c:v>
                </c:pt>
                <c:pt idx="146">
                  <c:v>911622473.12377501</c:v>
                </c:pt>
                <c:pt idx="147">
                  <c:v>934595492.54448354</c:v>
                </c:pt>
                <c:pt idx="148">
                  <c:v>609805510.15348351</c:v>
                </c:pt>
                <c:pt idx="149">
                  <c:v>250794732.21076509</c:v>
                </c:pt>
                <c:pt idx="150">
                  <c:v>280861437.40573478</c:v>
                </c:pt>
                <c:pt idx="151">
                  <c:v>-190402665.8272934</c:v>
                </c:pt>
                <c:pt idx="152">
                  <c:v>-366213936.23546159</c:v>
                </c:pt>
                <c:pt idx="153">
                  <c:v>-443885532.49224508</c:v>
                </c:pt>
                <c:pt idx="154">
                  <c:v>-948160889.19517767</c:v>
                </c:pt>
                <c:pt idx="155">
                  <c:v>-961823193.18177915</c:v>
                </c:pt>
                <c:pt idx="156">
                  <c:v>-1212608813.0468559</c:v>
                </c:pt>
                <c:pt idx="157">
                  <c:v>-1620203511.5231225</c:v>
                </c:pt>
                <c:pt idx="158">
                  <c:v>-1564648604.0254354</c:v>
                </c:pt>
                <c:pt idx="159">
                  <c:v>-1972214033.6333249</c:v>
                </c:pt>
                <c:pt idx="160">
                  <c:v>-2193859571.2799463</c:v>
                </c:pt>
                <c:pt idx="161">
                  <c:v>-2189129230.1506906</c:v>
                </c:pt>
                <c:pt idx="162">
                  <c:v>-2660479812.8165865</c:v>
                </c:pt>
                <c:pt idx="163">
                  <c:v>-2685651917.6535511</c:v>
                </c:pt>
                <c:pt idx="164">
                  <c:v>-2821881374.7699366</c:v>
                </c:pt>
                <c:pt idx="165">
                  <c:v>-3227472185.2260375</c:v>
                </c:pt>
                <c:pt idx="166">
                  <c:v>-3126975333.2074218</c:v>
                </c:pt>
                <c:pt idx="167">
                  <c:v>-3421169608.5313115</c:v>
                </c:pt>
                <c:pt idx="168">
                  <c:v>-3651854017.747879</c:v>
                </c:pt>
                <c:pt idx="169">
                  <c:v>-3543545958.5402961</c:v>
                </c:pt>
                <c:pt idx="170">
                  <c:v>-3929898104.0839729</c:v>
                </c:pt>
                <c:pt idx="171">
                  <c:v>-3944814940.9713488</c:v>
                </c:pt>
                <c:pt idx="172">
                  <c:v>-3938139258.5918603</c:v>
                </c:pt>
                <c:pt idx="173">
                  <c:v>-4296349598.5439434</c:v>
                </c:pt>
                <c:pt idx="174">
                  <c:v>-4139972562.0250435</c:v>
                </c:pt>
                <c:pt idx="175">
                  <c:v>-4284618096.0857739</c:v>
                </c:pt>
                <c:pt idx="176">
                  <c:v>-4493350527.2881737</c:v>
                </c:pt>
                <c:pt idx="177">
                  <c:v>-4273969038.9628444</c:v>
                </c:pt>
                <c:pt idx="178">
                  <c:v>-4536087284.2031298</c:v>
                </c:pt>
                <c:pt idx="179">
                  <c:v>-4527236608.8288851</c:v>
                </c:pt>
                <c:pt idx="180">
                  <c:v>-4366704723.3029203</c:v>
                </c:pt>
                <c:pt idx="181">
                  <c:v>-4643550488.1012869</c:v>
                </c:pt>
                <c:pt idx="182">
                  <c:v>-4432616894.7236805</c:v>
                </c:pt>
                <c:pt idx="183">
                  <c:v>-4410291146.205142</c:v>
                </c:pt>
                <c:pt idx="184">
                  <c:v>-4576634067.4986506</c:v>
                </c:pt>
                <c:pt idx="185">
                  <c:v>-4255379643.9487462</c:v>
                </c:pt>
                <c:pt idx="186">
                  <c:v>-4371805686.168891</c:v>
                </c:pt>
                <c:pt idx="187">
                  <c:v>-4336973459.0841827</c:v>
                </c:pt>
                <c:pt idx="188">
                  <c:v>-4031713916.9229879</c:v>
                </c:pt>
                <c:pt idx="189">
                  <c:v>-4208613182.1969724</c:v>
                </c:pt>
                <c:pt idx="190">
                  <c:v>-3958173208.2472835</c:v>
                </c:pt>
                <c:pt idx="191">
                  <c:v>-3772708127.8225822</c:v>
                </c:pt>
                <c:pt idx="192">
                  <c:v>-3889264833.6424613</c:v>
                </c:pt>
                <c:pt idx="193">
                  <c:v>-3492341626.0936103</c:v>
                </c:pt>
                <c:pt idx="194">
                  <c:v>-3461517166.3060255</c:v>
                </c:pt>
                <c:pt idx="195">
                  <c:v>-3410415091.343967</c:v>
                </c:pt>
                <c:pt idx="196">
                  <c:v>-2989290890.724113</c:v>
                </c:pt>
                <c:pt idx="197">
                  <c:v>-3064334737.8811474</c:v>
                </c:pt>
                <c:pt idx="198">
                  <c:v>-2801984531.4709511</c:v>
                </c:pt>
                <c:pt idx="199">
                  <c:v>-2477808852.502315</c:v>
                </c:pt>
                <c:pt idx="200">
                  <c:v>-2550090411.5139065</c:v>
                </c:pt>
                <c:pt idx="201">
                  <c:v>-2118127136.9751539</c:v>
                </c:pt>
                <c:pt idx="202">
                  <c:v>-1957439694.3170376</c:v>
                </c:pt>
                <c:pt idx="203">
                  <c:v>-1909790793.4757984</c:v>
                </c:pt>
                <c:pt idx="204">
                  <c:v>-1418005611.8793232</c:v>
                </c:pt>
                <c:pt idx="205">
                  <c:v>-1404399162.2181542</c:v>
                </c:pt>
                <c:pt idx="206">
                  <c:v>-1166564641.6474612</c:v>
                </c:pt>
                <c:pt idx="207">
                  <c:v>-745001903.35113275</c:v>
                </c:pt>
                <c:pt idx="208">
                  <c:v>-788789381.62707305</c:v>
                </c:pt>
                <c:pt idx="209">
                  <c:v>-371689150.38980025</c:v>
                </c:pt>
                <c:pt idx="210">
                  <c:v>-113685623.13972186</c:v>
                </c:pt>
                <c:pt idx="211">
                  <c:v>-95112848.572783023</c:v>
                </c:pt>
                <c:pt idx="212">
                  <c:v>411752291.77345943</c:v>
                </c:pt>
                <c:pt idx="213">
                  <c:v>489685965.62921351</c:v>
                </c:pt>
                <c:pt idx="214">
                  <c:v>663430749.75649822</c:v>
                </c:pt>
                <c:pt idx="215">
                  <c:v>1130305596.4477513</c:v>
                </c:pt>
                <c:pt idx="216">
                  <c:v>1093538715.311929</c:v>
                </c:pt>
                <c:pt idx="217">
                  <c:v>1443556577.1567936</c:v>
                </c:pt>
                <c:pt idx="218">
                  <c:v>1757085524.9372418</c:v>
                </c:pt>
                <c:pt idx="219">
                  <c:v>1720613822.466989</c:v>
                </c:pt>
                <c:pt idx="220">
                  <c:v>2184228954.1724076</c:v>
                </c:pt>
                <c:pt idx="221">
                  <c:v>2296681478.7003789</c:v>
                </c:pt>
                <c:pt idx="222">
                  <c:v>2370324053.9419308</c:v>
                </c:pt>
                <c:pt idx="223">
                  <c:v>2827277959.3733072</c:v>
                </c:pt>
                <c:pt idx="224">
                  <c:v>2775973549.9920278</c:v>
                </c:pt>
                <c:pt idx="225">
                  <c:v>3012051951.5402284</c:v>
                </c:pt>
                <c:pt idx="226">
                  <c:v>3337079496.6410165</c:v>
                </c:pt>
                <c:pt idx="227">
                  <c:v>3225217181.4471288</c:v>
                </c:pt>
                <c:pt idx="228">
                  <c:v>3592614267.3833156</c:v>
                </c:pt>
                <c:pt idx="229">
                  <c:v>3710497738.1268187</c:v>
                </c:pt>
                <c:pt idx="230">
                  <c:v>3658178834.1559057</c:v>
                </c:pt>
                <c:pt idx="231">
                  <c:v>4054649740.8343844</c:v>
                </c:pt>
                <c:pt idx="232">
                  <c:v>3972713054.6660686</c:v>
                </c:pt>
                <c:pt idx="233">
                  <c:v>4060523108.8035388</c:v>
                </c:pt>
                <c:pt idx="234">
                  <c:v>4357694053.3557205</c:v>
                </c:pt>
                <c:pt idx="235">
                  <c:v>4160973480.154036</c:v>
                </c:pt>
                <c:pt idx="236">
                  <c:v>4391873657.9714975</c:v>
                </c:pt>
                <c:pt idx="237">
                  <c:v>4492462141.8810844</c:v>
                </c:pt>
                <c:pt idx="238">
                  <c:v>4303790634.5798655</c:v>
                </c:pt>
                <c:pt idx="239">
                  <c:v>4600718043.6901045</c:v>
                </c:pt>
                <c:pt idx="240">
                  <c:v>4481931199.6434889</c:v>
                </c:pt>
                <c:pt idx="241">
                  <c:v>4405153870.5877743</c:v>
                </c:pt>
                <c:pt idx="242">
                  <c:v>4645449989.2524109</c:v>
                </c:pt>
                <c:pt idx="243">
                  <c:v>4368807794.4891443</c:v>
                </c:pt>
                <c:pt idx="244">
                  <c:v>4441024321.9520512</c:v>
                </c:pt>
                <c:pt idx="245">
                  <c:v>4512019769.0836</c:v>
                </c:pt>
                <c:pt idx="246">
                  <c:v>4195140580.8460889</c:v>
                </c:pt>
                <c:pt idx="247">
                  <c:v>4369747726.0777102</c:v>
                </c:pt>
                <c:pt idx="248">
                  <c:v>4220181679.5413017</c:v>
                </c:pt>
                <c:pt idx="249">
                  <c:v>3983391466.8990231</c:v>
                </c:pt>
                <c:pt idx="250">
                  <c:v>4151654265.6255684</c:v>
                </c:pt>
                <c:pt idx="251">
                  <c:v>3815495483.9084172</c:v>
                </c:pt>
                <c:pt idx="252">
                  <c:v>3727585182.1589084</c:v>
                </c:pt>
                <c:pt idx="253">
                  <c:v>3768898922.365078</c:v>
                </c:pt>
                <c:pt idx="254">
                  <c:v>3350702149.0544677</c:v>
                </c:pt>
                <c:pt idx="255">
                  <c:v>3398536417.4543204</c:v>
                </c:pt>
                <c:pt idx="256">
                  <c:v>3236458259.1833649</c:v>
                </c:pt>
                <c:pt idx="257">
                  <c:v>2864908483.7023129</c:v>
                </c:pt>
                <c:pt idx="258">
                  <c:v>2960711393.5677137</c:v>
                </c:pt>
                <c:pt idx="259">
                  <c:v>2599202519.7459707</c:v>
                </c:pt>
                <c:pt idx="260">
                  <c:v>2369987316.3398266</c:v>
                </c:pt>
                <c:pt idx="261">
                  <c:v>2392953203.2317476</c:v>
                </c:pt>
                <c:pt idx="262">
                  <c:v>1916282015.3364158</c:v>
                </c:pt>
                <c:pt idx="263">
                  <c:v>1850287320.0248964</c:v>
                </c:pt>
                <c:pt idx="264">
                  <c:v>1703515872.7184668</c:v>
                </c:pt>
                <c:pt idx="265">
                  <c:v>1239824593.917923</c:v>
                </c:pt>
                <c:pt idx="266">
                  <c:v>1275659577.1847651</c:v>
                </c:pt>
                <c:pt idx="267">
                  <c:v>932424510.60366547</c:v>
                </c:pt>
                <c:pt idx="268">
                  <c:v>597513351.55496478</c:v>
                </c:pt>
                <c:pt idx="269">
                  <c:v>621720789.46073771</c:v>
                </c:pt>
                <c:pt idx="270">
                  <c:v>139936447.66575515</c:v>
                </c:pt>
                <c:pt idx="271">
                  <c:v>-13171053.086738594</c:v>
                </c:pt>
                <c:pt idx="272">
                  <c:v>-112040010.35617906</c:v>
                </c:pt>
                <c:pt idx="273">
                  <c:v>-613802275.19880891</c:v>
                </c:pt>
                <c:pt idx="274">
                  <c:v>-616587368.49572408</c:v>
                </c:pt>
                <c:pt idx="275">
                  <c:v>-894733206.39770067</c:v>
                </c:pt>
                <c:pt idx="276">
                  <c:v>-1288808690.5245531</c:v>
                </c:pt>
                <c:pt idx="277">
                  <c:v>-1240437262.0283751</c:v>
                </c:pt>
                <c:pt idx="278">
                  <c:v>-1670727633.2720556</c:v>
                </c:pt>
                <c:pt idx="279">
                  <c:v>-1876065406.0469298</c:v>
                </c:pt>
                <c:pt idx="280">
                  <c:v>-1895744751.1932509</c:v>
                </c:pt>
                <c:pt idx="281">
                  <c:v>-2377643732.0477095</c:v>
                </c:pt>
                <c:pt idx="282">
                  <c:v>-2394332543.914423</c:v>
                </c:pt>
                <c:pt idx="283">
                  <c:v>-2564615453.9842196</c:v>
                </c:pt>
                <c:pt idx="284">
                  <c:v>-2967661395.6414671</c:v>
                </c:pt>
                <c:pt idx="285">
                  <c:v>-2874600217.816226</c:v>
                </c:pt>
                <c:pt idx="286">
                  <c:v>-3201529996.6327028</c:v>
                </c:pt>
                <c:pt idx="287">
                  <c:v>-3422606756.0269136</c:v>
                </c:pt>
                <c:pt idx="288">
                  <c:v>-3339437400.0277166</c:v>
                </c:pt>
                <c:pt idx="289">
                  <c:v>-3747749868.8611722</c:v>
                </c:pt>
                <c:pt idx="290">
                  <c:v>-3756106914.1801882</c:v>
                </c:pt>
                <c:pt idx="291">
                  <c:v>-3786807205.2336555</c:v>
                </c:pt>
                <c:pt idx="292">
                  <c:v>-4152426038.0006914</c:v>
                </c:pt>
                <c:pt idx="293">
                  <c:v>-4001980471.544199</c:v>
                </c:pt>
                <c:pt idx="294">
                  <c:v>-4185867957.5637107</c:v>
                </c:pt>
                <c:pt idx="295">
                  <c:v>-4390929680.2812366</c:v>
                </c:pt>
                <c:pt idx="296">
                  <c:v>-4194286115.7756457</c:v>
                </c:pt>
                <c:pt idx="297">
                  <c:v>-4486798746.243247</c:v>
                </c:pt>
                <c:pt idx="298">
                  <c:v>-4472170258.6311054</c:v>
                </c:pt>
                <c:pt idx="299">
                  <c:v>-4348231832.9778681</c:v>
                </c:pt>
                <c:pt idx="300">
                  <c:v>-4640275440.5184317</c:v>
                </c:pt>
                <c:pt idx="301">
                  <c:v>-4431661632.5696564</c:v>
                </c:pt>
                <c:pt idx="302">
                  <c:v>-4450731434.8713131</c:v>
                </c:pt>
                <c:pt idx="303">
                  <c:v>-4617801061.5280771</c:v>
                </c:pt>
                <c:pt idx="304">
                  <c:v>-4313566122.4501638</c:v>
                </c:pt>
                <c:pt idx="305">
                  <c:v>-4464973094.5669632</c:v>
                </c:pt>
                <c:pt idx="306">
                  <c:v>-4423678676.4143915</c:v>
                </c:pt>
                <c:pt idx="307">
                  <c:v>-4149942137.2820606</c:v>
                </c:pt>
                <c:pt idx="308">
                  <c:v>-4346952155.1200304</c:v>
                </c:pt>
                <c:pt idx="309">
                  <c:v>-4093195677.4989653</c:v>
                </c:pt>
                <c:pt idx="310">
                  <c:v>-3946667301.6672258</c:v>
                </c:pt>
                <c:pt idx="311">
                  <c:v>-4066440338.7342944</c:v>
                </c:pt>
                <c:pt idx="312">
                  <c:v>-3677843299.5996599</c:v>
                </c:pt>
                <c:pt idx="313">
                  <c:v>-3682438732.1921792</c:v>
                </c:pt>
                <c:pt idx="314">
                  <c:v>-3622813555.9000621</c:v>
                </c:pt>
                <c:pt idx="315">
                  <c:v>-3224274886.5043283</c:v>
                </c:pt>
                <c:pt idx="316">
                  <c:v>-3321264998.2913032</c:v>
                </c:pt>
                <c:pt idx="317">
                  <c:v>-3048475610.4558263</c:v>
                </c:pt>
                <c:pt idx="318">
                  <c:v>-2756532150.1020436</c:v>
                </c:pt>
                <c:pt idx="319">
                  <c:v>-2832689291.793046</c:v>
                </c:pt>
                <c:pt idx="320">
                  <c:v>-2398240938.2298818</c:v>
                </c:pt>
                <c:pt idx="321">
                  <c:v>-2269553494.1917105</c:v>
                </c:pt>
                <c:pt idx="322">
                  <c:v>-2210434954.7439828</c:v>
                </c:pt>
                <c:pt idx="323">
                  <c:v>-1729413130.3606858</c:v>
                </c:pt>
                <c:pt idx="324">
                  <c:v>-1736813478.4262235</c:v>
                </c:pt>
                <c:pt idx="325">
                  <c:v>-1480860344.1602066</c:v>
                </c:pt>
                <c:pt idx="326">
                  <c:v>-1081513608.8469348</c:v>
                </c:pt>
                <c:pt idx="327">
                  <c:v>-1128481881.4408894</c:v>
                </c:pt>
                <c:pt idx="328">
                  <c:v>-697233529.06129014</c:v>
                </c:pt>
                <c:pt idx="329">
                  <c:v>-464755071.45227814</c:v>
                </c:pt>
                <c:pt idx="330">
                  <c:v>-431679122.90894216</c:v>
                </c:pt>
                <c:pt idx="331">
                  <c:v>77717861.639648527</c:v>
                </c:pt>
                <c:pt idx="332">
                  <c:v>137646235.55729365</c:v>
                </c:pt>
                <c:pt idx="333">
                  <c:v>336564908.62611759</c:v>
                </c:pt>
                <c:pt idx="334">
                  <c:v>793196600.29532182</c:v>
                </c:pt>
                <c:pt idx="335">
                  <c:v>754543340.05814528</c:v>
                </c:pt>
                <c:pt idx="336">
                  <c:v>1129727063.7216332</c:v>
                </c:pt>
                <c:pt idx="337">
                  <c:v>1426094333.6163957</c:v>
                </c:pt>
                <c:pt idx="338">
                  <c:v>1406296480.3765502</c:v>
                </c:pt>
                <c:pt idx="339">
                  <c:v>1885572005.2148261</c:v>
                </c:pt>
                <c:pt idx="340">
                  <c:v>1984118230.3878148</c:v>
                </c:pt>
                <c:pt idx="341">
                  <c:v>2088127218.3163092</c:v>
                </c:pt>
                <c:pt idx="342">
                  <c:v>2547199611.7015338</c:v>
                </c:pt>
                <c:pt idx="343">
                  <c:v>2495041974.1531992</c:v>
                </c:pt>
                <c:pt idx="344">
                  <c:v>2765154114.5302205</c:v>
                </c:pt>
                <c:pt idx="345">
                  <c:v>3081946402.6929927</c:v>
                </c:pt>
                <c:pt idx="346">
                  <c:v>2987156153.4137073</c:v>
                </c:pt>
                <c:pt idx="347">
                  <c:v>3381546689.4525113</c:v>
                </c:pt>
                <c:pt idx="348">
                  <c:v>3489699600.3554125</c:v>
                </c:pt>
                <c:pt idx="349">
                  <c:v>3469995026.7378321</c:v>
                </c:pt>
                <c:pt idx="350">
                  <c:v>3879791082.0154266</c:v>
                </c:pt>
                <c:pt idx="351">
                  <c:v>3796995796.8073449</c:v>
                </c:pt>
                <c:pt idx="352">
                  <c:v>3924278188.3788171</c:v>
                </c:pt>
                <c:pt idx="353">
                  <c:v>4221439230.1214871</c:v>
                </c:pt>
                <c:pt idx="354">
                  <c:v>4039738871.4487529</c:v>
                </c:pt>
                <c:pt idx="355">
                  <c:v>4305790227.9873085</c:v>
                </c:pt>
                <c:pt idx="356">
                  <c:v>4400019866.0032778</c:v>
                </c:pt>
                <c:pt idx="357">
                  <c:v>4242539212.4896188</c:v>
                </c:pt>
                <c:pt idx="358">
                  <c:v>4561550381.5718231</c:v>
                </c:pt>
                <c:pt idx="359">
                  <c:v>4440340606.9855385</c:v>
                </c:pt>
                <c:pt idx="360">
                  <c:v>4404194175.9495659</c:v>
                </c:pt>
                <c:pt idx="361">
                  <c:v>4651001117.0842676</c:v>
                </c:pt>
                <c:pt idx="362">
                  <c:v>4384588297.2085896</c:v>
                </c:pt>
                <c:pt idx="363">
                  <c:v>4496006917.9302845</c:v>
                </c:pt>
                <c:pt idx="364">
                  <c:v>4562632492.4100113</c:v>
                </c:pt>
                <c:pt idx="365">
                  <c:v>4271624917.2135582</c:v>
                </c:pt>
                <c:pt idx="366">
                  <c:v>4473764167.8372431</c:v>
                </c:pt>
                <c:pt idx="367">
                  <c:v>4318512174.2433586</c:v>
                </c:pt>
                <c:pt idx="368">
                  <c:v>4118949816.4483852</c:v>
                </c:pt>
                <c:pt idx="369">
                  <c:v>4297941688.683939</c:v>
                </c:pt>
                <c:pt idx="370">
                  <c:v>3964674320.3544278</c:v>
                </c:pt>
                <c:pt idx="371">
                  <c:v>3915555879.4841833</c:v>
                </c:pt>
                <c:pt idx="372">
                  <c:v>3952928643.4718552</c:v>
                </c:pt>
                <c:pt idx="373">
                  <c:v>3551736113.4061365</c:v>
                </c:pt>
                <c:pt idx="374">
                  <c:v>3628914682.1487446</c:v>
                </c:pt>
                <c:pt idx="375">
                  <c:v>3456480914.3893251</c:v>
                </c:pt>
                <c:pt idx="376">
                  <c:v>3114535786.6174078</c:v>
                </c:pt>
                <c:pt idx="377">
                  <c:v>3222859462.7000785</c:v>
                </c:pt>
                <c:pt idx="378">
                  <c:v>2855038440.2116756</c:v>
                </c:pt>
                <c:pt idx="379">
                  <c:v>2660004748.4407649</c:v>
                </c:pt>
                <c:pt idx="380">
                  <c:v>2678142082.2452502</c:v>
                </c:pt>
                <c:pt idx="381">
                  <c:v>2206957096.654779</c:v>
                </c:pt>
                <c:pt idx="382">
                  <c:v>2168708731.4603348</c:v>
                </c:pt>
                <c:pt idx="383">
                  <c:v>2006196814.6919692</c:v>
                </c:pt>
                <c:pt idx="384">
                  <c:v>1561188742.6143084</c:v>
                </c:pt>
                <c:pt idx="385">
                  <c:v>1609240823.3301988</c:v>
                </c:pt>
                <c:pt idx="386">
                  <c:v>1249716967.4021928</c:v>
                </c:pt>
                <c:pt idx="387">
                  <c:v>940995805.23020387</c:v>
                </c:pt>
                <c:pt idx="388">
                  <c:v>958772338.32381058</c:v>
                </c:pt>
                <c:pt idx="389">
                  <c:v>469640137.84852469</c:v>
                </c:pt>
                <c:pt idx="390">
                  <c:v>339974291.92068499</c:v>
                </c:pt>
                <c:pt idx="391">
                  <c:v>220244282.72353899</c:v>
                </c:pt>
                <c:pt idx="392">
                  <c:v>-275684641.38444865</c:v>
                </c:pt>
                <c:pt idx="393">
                  <c:v>-267964385.66843569</c:v>
                </c:pt>
                <c:pt idx="394">
                  <c:v>-571800427.31551838</c:v>
                </c:pt>
                <c:pt idx="395">
                  <c:v>-949824118.182832</c:v>
                </c:pt>
                <c:pt idx="396">
                  <c:v>-909373996.47461843</c:v>
                </c:pt>
                <c:pt idx="397">
                  <c:v>-1359576954.0177548</c:v>
                </c:pt>
                <c:pt idx="398">
                  <c:v>-1547452715.0857542</c:v>
                </c:pt>
                <c:pt idx="399">
                  <c:v>-1591753692.5982342</c:v>
                </c:pt>
                <c:pt idx="400">
                  <c:v>-2080981582.0711927</c:v>
                </c:pt>
                <c:pt idx="401">
                  <c:v>-2089401584.071945</c:v>
                </c:pt>
                <c:pt idx="402">
                  <c:v>-2292804079.5246463</c:v>
                </c:pt>
                <c:pt idx="403">
                  <c:v>-2690635906.7147503</c:v>
                </c:pt>
                <c:pt idx="404">
                  <c:v>-2606001214.8461633</c:v>
                </c:pt>
                <c:pt idx="405">
                  <c:v>-2963534085.3547654</c:v>
                </c:pt>
                <c:pt idx="406">
                  <c:v>-3173639935.1293583</c:v>
                </c:pt>
                <c:pt idx="407">
                  <c:v>-3116483261.4150047</c:v>
                </c:pt>
                <c:pt idx="408">
                  <c:v>-3543975286.1908007</c:v>
                </c:pt>
                <c:pt idx="409">
                  <c:v>-3545936247.1990013</c:v>
                </c:pt>
                <c:pt idx="410">
                  <c:v>-3613993532.7545485</c:v>
                </c:pt>
                <c:pt idx="411">
                  <c:v>-3984504431.6923175</c:v>
                </c:pt>
                <c:pt idx="412">
                  <c:v>-3841276313.6404428</c:v>
                </c:pt>
                <c:pt idx="413">
                  <c:v>-4063197630.5016632</c:v>
                </c:pt>
                <c:pt idx="414">
                  <c:v>-4263204522.0399318</c:v>
                </c:pt>
                <c:pt idx="415">
                  <c:v>-4090869239.8613572</c:v>
                </c:pt>
                <c:pt idx="416">
                  <c:v>-4411705166.570323</c:v>
                </c:pt>
                <c:pt idx="417">
                  <c:v>-4391481571.2008781</c:v>
                </c:pt>
                <c:pt idx="418">
                  <c:v>-4305108230.2245235</c:v>
                </c:pt>
                <c:pt idx="419">
                  <c:v>-4610221006.2650776</c:v>
                </c:pt>
                <c:pt idx="420">
                  <c:v>-4405484387.3117266</c:v>
                </c:pt>
                <c:pt idx="421">
                  <c:v>-4465800812.3266668</c:v>
                </c:pt>
                <c:pt idx="422">
                  <c:v>-4632331855.6530304</c:v>
                </c:pt>
                <c:pt idx="423">
                  <c:v>-4347319935.3747339</c:v>
                </c:pt>
                <c:pt idx="424">
                  <c:v>-4532517550.256712</c:v>
                </c:pt>
                <c:pt idx="425">
                  <c:v>-4484977121.1136961</c:v>
                </c:pt>
                <c:pt idx="426">
                  <c:v>-4244680701.95717</c:v>
                </c:pt>
                <c:pt idx="427">
                  <c:v>-4460213668.6837931</c:v>
                </c:pt>
                <c:pt idx="428">
                  <c:v>-4204870865.0430126</c:v>
                </c:pt>
                <c:pt idx="429">
                  <c:v>-4098196566.0588527</c:v>
                </c:pt>
                <c:pt idx="430">
                  <c:v>-4220113235.3862586</c:v>
                </c:pt>
                <c:pt idx="431">
                  <c:v>-3842515488.7230864</c:v>
                </c:pt>
                <c:pt idx="432">
                  <c:v>-3882275471.4438291</c:v>
                </c:pt>
                <c:pt idx="433">
                  <c:v>-3814330508.9061956</c:v>
                </c:pt>
                <c:pt idx="434">
                  <c:v>-3441073718.0676489</c:v>
                </c:pt>
                <c:pt idx="435">
                  <c:v>-3559022256.0825677</c:v>
                </c:pt>
                <c:pt idx="436">
                  <c:v>-3277528827.1217866</c:v>
                </c:pt>
                <c:pt idx="437">
                  <c:v>-3019680574.0898128</c:v>
                </c:pt>
                <c:pt idx="438">
                  <c:v>-3098837853.5178485</c:v>
                </c:pt>
                <c:pt idx="439">
                  <c:v>-2664797013.2217307</c:v>
                </c:pt>
                <c:pt idx="440">
                  <c:v>-2568726995.9601502</c:v>
                </c:pt>
                <c:pt idx="441">
                  <c:v>-2498230674.6389318</c:v>
                </c:pt>
                <c:pt idx="442">
                  <c:v>-2031178116.5332236</c:v>
                </c:pt>
                <c:pt idx="443">
                  <c:v>-2059166469.0860839</c:v>
                </c:pt>
                <c:pt idx="444">
                  <c:v>-1786618091.7781322</c:v>
                </c:pt>
                <c:pt idx="445">
                  <c:v>-1412065765.2532942</c:v>
                </c:pt>
                <c:pt idx="446">
                  <c:v>-1461483312.1034482</c:v>
                </c:pt>
                <c:pt idx="447">
                  <c:v>-1018891335.6430939</c:v>
                </c:pt>
                <c:pt idx="448">
                  <c:v>-813267354.12213635</c:v>
                </c:pt>
                <c:pt idx="449">
                  <c:v>-765538929.62228703</c:v>
                </c:pt>
                <c:pt idx="450">
                  <c:v>-256985976.36413586</c:v>
                </c:pt>
                <c:pt idx="451">
                  <c:v>-215110818.55988866</c:v>
                </c:pt>
                <c:pt idx="452">
                  <c:v>7903972.273837544</c:v>
                </c:pt>
                <c:pt idx="453">
                  <c:v>451304828.06734169</c:v>
                </c:pt>
                <c:pt idx="454">
                  <c:v>411441454.40502405</c:v>
                </c:pt>
                <c:pt idx="455">
                  <c:v>809399379.78659213</c:v>
                </c:pt>
                <c:pt idx="456">
                  <c:v>1086791764.0784149</c:v>
                </c:pt>
                <c:pt idx="457">
                  <c:v>1084189212.2395504</c:v>
                </c:pt>
                <c:pt idx="458">
                  <c:v>1575944490.4586265</c:v>
                </c:pt>
                <c:pt idx="459">
                  <c:v>1660214426.008492</c:v>
                </c:pt>
                <c:pt idx="460">
                  <c:v>1794170280.7170801</c:v>
                </c:pt>
                <c:pt idx="461">
                  <c:v>2252302789.8551884</c:v>
                </c:pt>
                <c:pt idx="462">
                  <c:v>2200007523.7929859</c:v>
                </c:pt>
                <c:pt idx="463">
                  <c:v>2502471146.156456</c:v>
                </c:pt>
                <c:pt idx="464">
                  <c:v>2808987566.4032145</c:v>
                </c:pt>
                <c:pt idx="465">
                  <c:v>2732262400.4196048</c:v>
                </c:pt>
                <c:pt idx="466">
                  <c:v>3151003313.1170363</c:v>
                </c:pt>
                <c:pt idx="467">
                  <c:v>3248886665.1034794</c:v>
                </c:pt>
                <c:pt idx="468">
                  <c:v>3262188195.6433368</c:v>
                </c:pt>
                <c:pt idx="469">
                  <c:v>3682504798.7271318</c:v>
                </c:pt>
                <c:pt idx="470">
                  <c:v>3599676151.5786052</c:v>
                </c:pt>
                <c:pt idx="471">
                  <c:v>3765683070.062953</c:v>
                </c:pt>
                <c:pt idx="472">
                  <c:v>4060810440.7041926</c:v>
                </c:pt>
                <c:pt idx="473">
                  <c:v>3895633128.3199759</c:v>
                </c:pt>
                <c:pt idx="474">
                  <c:v>4195004357.21738</c:v>
                </c:pt>
                <c:pt idx="475">
                  <c:v>4282296426.5674596</c:v>
                </c:pt>
                <c:pt idx="476">
                  <c:v>4157271630.3333359</c:v>
                </c:pt>
                <c:pt idx="477">
                  <c:v>4496083673.6846991</c:v>
                </c:pt>
                <c:pt idx="478">
                  <c:v>4373406989.6957808</c:v>
                </c:pt>
                <c:pt idx="479">
                  <c:v>4378197209.6666584</c:v>
                </c:pt>
                <c:pt idx="480">
                  <c:v>4629705247.9240513</c:v>
                </c:pt>
                <c:pt idx="481">
                  <c:v>4375491130.3762789</c:v>
                </c:pt>
                <c:pt idx="482">
                  <c:v>4525263211.1446085</c:v>
                </c:pt>
                <c:pt idx="483">
                  <c:v>4586981343.0058765</c:v>
                </c:pt>
                <c:pt idx="484">
                  <c:v>4323935149.9872456</c:v>
                </c:pt>
                <c:pt idx="485">
                  <c:v>4552024922.158309</c:v>
                </c:pt>
                <c:pt idx="486">
                  <c:v>4392131353.2159739</c:v>
                </c:pt>
                <c:pt idx="487">
                  <c:v>4231149525.3731256</c:v>
                </c:pt>
                <c:pt idx="488">
                  <c:v>4419401052.1607418</c:v>
                </c:pt>
                <c:pt idx="489">
                  <c:v>4091329238.3615799</c:v>
                </c:pt>
                <c:pt idx="490">
                  <c:v>4081184484.7696538</c:v>
                </c:pt>
                <c:pt idx="491">
                  <c:v>4114139665.3791418</c:v>
                </c:pt>
                <c:pt idx="492">
                  <c:v>3732704210.7321324</c:v>
                </c:pt>
                <c:pt idx="493">
                  <c:v>3838421276.4132991</c:v>
                </c:pt>
                <c:pt idx="494">
                  <c:v>3656657824.7812634</c:v>
                </c:pt>
                <c:pt idx="495">
                  <c:v>3346582642.6610861</c:v>
                </c:pt>
                <c:pt idx="496">
                  <c:v>3466343850.9104886</c:v>
                </c:pt>
                <c:pt idx="497">
                  <c:v>3094638510.4283223</c:v>
                </c:pt>
                <c:pt idx="498">
                  <c:v>2934921570.4781065</c:v>
                </c:pt>
                <c:pt idx="499">
                  <c:v>2947774854.443068</c:v>
                </c:pt>
                <c:pt idx="500">
                  <c:v>2485231718.801393</c:v>
                </c:pt>
                <c:pt idx="501">
                  <c:v>2474669308.5338006</c:v>
                </c:pt>
                <c:pt idx="502">
                  <c:v>2297266768.1087484</c:v>
                </c:pt>
                <c:pt idx="503">
                  <c:v>1873874427.9514244</c:v>
                </c:pt>
                <c:pt idx="504">
                  <c:v>1933417856.632457</c:v>
                </c:pt>
                <c:pt idx="505">
                  <c:v>1559890178.6654713</c:v>
                </c:pt>
                <c:pt idx="506">
                  <c:v>1279262052.469393</c:v>
                </c:pt>
                <c:pt idx="507">
                  <c:v>1290088686.1585445</c:v>
                </c:pt>
                <c:pt idx="508">
                  <c:v>796838893.34293962</c:v>
                </c:pt>
                <c:pt idx="509">
                  <c:v>691180964.65817022</c:v>
                </c:pt>
                <c:pt idx="510">
                  <c:v>551081031.13370979</c:v>
                </c:pt>
                <c:pt idx="511">
                  <c:v>64261318.478146553</c:v>
                </c:pt>
                <c:pt idx="512">
                  <c:v>82034535.734593719</c:v>
                </c:pt>
                <c:pt idx="513">
                  <c:v>-245635792.63607436</c:v>
                </c:pt>
                <c:pt idx="514">
                  <c:v>-605199789.90665686</c:v>
                </c:pt>
                <c:pt idx="515">
                  <c:v>-573357515.88118124</c:v>
                </c:pt>
                <c:pt idx="516">
                  <c:v>-1040522141.0892574</c:v>
                </c:pt>
                <c:pt idx="517">
                  <c:v>-1209921266.9609494</c:v>
                </c:pt>
                <c:pt idx="518">
                  <c:v>-1278885324.6085219</c:v>
                </c:pt>
                <c:pt idx="519">
                  <c:v>-1772181582.2841032</c:v>
                </c:pt>
                <c:pt idx="520">
                  <c:v>-1772623069.0081809</c:v>
                </c:pt>
                <c:pt idx="521">
                  <c:v>-2007982011.7494881</c:v>
                </c:pt>
                <c:pt idx="522">
                  <c:v>-2397986316.571785</c:v>
                </c:pt>
                <c:pt idx="523">
                  <c:v>-2322725022.6143656</c:v>
                </c:pt>
                <c:pt idx="524">
                  <c:v>-2708521687.8300071</c:v>
                </c:pt>
                <c:pt idx="525">
                  <c:v>-2906395430.5754566</c:v>
                </c:pt>
                <c:pt idx="526">
                  <c:v>-2875954759.3937731</c:v>
                </c:pt>
                <c:pt idx="527">
                  <c:v>-3319726536.245719</c:v>
                </c:pt>
                <c:pt idx="528">
                  <c:v>-3315526406.3398771</c:v>
                </c:pt>
                <c:pt idx="529">
                  <c:v>-3420669966.3152184</c:v>
                </c:pt>
                <c:pt idx="530">
                  <c:v>-3793545959.4170394</c:v>
                </c:pt>
                <c:pt idx="531">
                  <c:v>-3658794273.7763948</c:v>
                </c:pt>
                <c:pt idx="532">
                  <c:v>-3917286848.0263753</c:v>
                </c:pt>
                <c:pt idx="533">
                  <c:v>-4110919967.8362718</c:v>
                </c:pt>
                <c:pt idx="534">
                  <c:v>-3964311660.7762623</c:v>
                </c:pt>
                <c:pt idx="535">
                  <c:v>-4311218872.3541718</c:v>
                </c:pt>
                <c:pt idx="536">
                  <c:v>-4285653461.7249942</c:v>
                </c:pt>
                <c:pt idx="537">
                  <c:v>-4237568187.1691799</c:v>
                </c:pt>
                <c:pt idx="538">
                  <c:v>-4553554404.5799427</c:v>
                </c:pt>
                <c:pt idx="539">
                  <c:v>-4354253529.8275471</c:v>
                </c:pt>
                <c:pt idx="540">
                  <c:v>-4455392200.4710369</c:v>
                </c:pt>
                <c:pt idx="541">
                  <c:v>-4620153273.1818991</c:v>
                </c:pt>
                <c:pt idx="542">
                  <c:v>-4356455406.0653467</c:v>
                </c:pt>
                <c:pt idx="543">
                  <c:v>-4574032848.457345</c:v>
                </c:pt>
                <c:pt idx="544">
                  <c:v>-4520538221.8558607</c:v>
                </c:pt>
                <c:pt idx="545">
                  <c:v>-4315380515.9412298</c:v>
                </c:pt>
                <c:pt idx="546">
                  <c:v>-4547740131.1850014</c:v>
                </c:pt>
                <c:pt idx="547">
                  <c:v>-4292581072.0131354</c:v>
                </c:pt>
                <c:pt idx="548">
                  <c:v>-4226410736.2990937</c:v>
                </c:pt>
                <c:pt idx="549">
                  <c:v>-4349409403.7089701</c:v>
                </c:pt>
                <c:pt idx="550">
                  <c:v>-3985428857.0946975</c:v>
                </c:pt>
                <c:pt idx="551">
                  <c:v>-4059863131.8559756</c:v>
                </c:pt>
                <c:pt idx="552">
                  <c:v>-3983887866.9901681</c:v>
                </c:pt>
                <c:pt idx="553">
                  <c:v>-3638445771.732018</c:v>
                </c:pt>
                <c:pt idx="554">
                  <c:v>-3776232387.6823902</c:v>
                </c:pt>
                <c:pt idx="555">
                  <c:v>-3487856107.7143664</c:v>
                </c:pt>
                <c:pt idx="556">
                  <c:v>-3265734121.032167</c:v>
                </c:pt>
                <c:pt idx="557">
                  <c:v>-3347013215.2026582</c:v>
                </c:pt>
                <c:pt idx="558">
                  <c:v>-2916287579.6136503</c:v>
                </c:pt>
                <c:pt idx="559">
                  <c:v>-2853227778.9050622</c:v>
                </c:pt>
                <c:pt idx="560">
                  <c:v>-2771545305.9477992</c:v>
                </c:pt>
                <c:pt idx="561">
                  <c:v>-2321578681.2353358</c:v>
                </c:pt>
                <c:pt idx="562">
                  <c:v>-2369596606.7086096</c:v>
                </c:pt>
                <c:pt idx="563">
                  <c:v>-2082110581.6283779</c:v>
                </c:pt>
                <c:pt idx="564">
                  <c:v>-1734757400.9330487</c:v>
                </c:pt>
                <c:pt idx="565">
                  <c:v>-1785882982.2810967</c:v>
                </c:pt>
                <c:pt idx="566">
                  <c:v>-1334842767.6093273</c:v>
                </c:pt>
                <c:pt idx="567">
                  <c:v>-1157209224.5417895</c:v>
                </c:pt>
                <c:pt idx="568">
                  <c:v>-1094791337.9788992</c:v>
                </c:pt>
                <c:pt idx="569">
                  <c:v>-590454323.83921373</c:v>
                </c:pt>
                <c:pt idx="570">
                  <c:v>-566547360.86731911</c:v>
                </c:pt>
                <c:pt idx="571">
                  <c:v>-320691783.30625987</c:v>
                </c:pt>
                <c:pt idx="572">
                  <c:v>106590910.07788241</c:v>
                </c:pt>
                <c:pt idx="573">
                  <c:v>66206598.240216672</c:v>
                </c:pt>
                <c:pt idx="574">
                  <c:v>484383945.19241226</c:v>
                </c:pt>
                <c:pt idx="575">
                  <c:v>741135737.97002709</c:v>
                </c:pt>
                <c:pt idx="576">
                  <c:v>756131158.05165315</c:v>
                </c:pt>
                <c:pt idx="577">
                  <c:v>1257103164.8377836</c:v>
                </c:pt>
                <c:pt idx="578">
                  <c:v>1326843984.6699874</c:v>
                </c:pt>
                <c:pt idx="579">
                  <c:v>1490118338.0587466</c:v>
                </c:pt>
                <c:pt idx="580">
                  <c:v>1944273833.7893136</c:v>
                </c:pt>
                <c:pt idx="581">
                  <c:v>1892573194.2977595</c:v>
                </c:pt>
                <c:pt idx="582">
                  <c:v>2225483469.0389938</c:v>
                </c:pt>
                <c:pt idx="583">
                  <c:v>2519777698.5193949</c:v>
                </c:pt>
                <c:pt idx="584">
                  <c:v>2461996308.9788771</c:v>
                </c:pt>
                <c:pt idx="585">
                  <c:v>2902284827.5952787</c:v>
                </c:pt>
                <c:pt idx="586">
                  <c:v>2989457342.8006082</c:v>
                </c:pt>
                <c:pt idx="587">
                  <c:v>3035935121.085094</c:v>
                </c:pt>
                <c:pt idx="588">
                  <c:v>3463913500.0476828</c:v>
                </c:pt>
                <c:pt idx="589">
                  <c:v>3381901613.867835</c:v>
                </c:pt>
                <c:pt idx="590">
                  <c:v>3585624037.6887784</c:v>
                </c:pt>
                <c:pt idx="591">
                  <c:v>3876735300.1084428</c:v>
                </c:pt>
                <c:pt idx="592">
                  <c:v>3729488521.4411221</c:v>
                </c:pt>
                <c:pt idx="593">
                  <c:v>4060129252.6854801</c:v>
                </c:pt>
                <c:pt idx="594">
                  <c:v>4139984581.7015429</c:v>
                </c:pt>
                <c:pt idx="595">
                  <c:v>4048469029.108191</c:v>
                </c:pt>
                <c:pt idx="596">
                  <c:v>4404681545.3075943</c:v>
                </c:pt>
                <c:pt idx="597">
                  <c:v>4281534245.6986957</c:v>
                </c:pt>
                <c:pt idx="598">
                  <c:v>4327293450.9801521</c:v>
                </c:pt>
                <c:pt idx="599">
                  <c:v>4581687885.9583645</c:v>
                </c:pt>
                <c:pt idx="600">
                  <c:v>4341581401.0570478</c:v>
                </c:pt>
                <c:pt idx="601">
                  <c:v>4528604277.2485065</c:v>
                </c:pt>
                <c:pt idx="602">
                  <c:v>4584943577.9412699</c:v>
                </c:pt>
                <c:pt idx="603">
                  <c:v>4351771212.2219057</c:v>
                </c:pt>
                <c:pt idx="604">
                  <c:v>4604067248.4885054</c:v>
                </c:pt>
                <c:pt idx="605">
                  <c:v>4440639977.7457685</c:v>
                </c:pt>
                <c:pt idx="606">
                  <c:v>4319334459.2351599</c:v>
                </c:pt>
                <c:pt idx="607">
                  <c:v>4515335932.2172785</c:v>
                </c:pt>
                <c:pt idx="608">
                  <c:v>4194753062.0582871</c:v>
                </c:pt>
                <c:pt idx="609">
                  <c:v>4223502361.8337078</c:v>
                </c:pt>
                <c:pt idx="610">
                  <c:v>4251622444.0720353</c:v>
                </c:pt>
                <c:pt idx="611">
                  <c:v>3892576236.0937371</c:v>
                </c:pt>
                <c:pt idx="612">
                  <c:v>4025839477.5937476</c:v>
                </c:pt>
                <c:pt idx="613">
                  <c:v>3835865202.6461024</c:v>
                </c:pt>
                <c:pt idx="614">
                  <c:v>3559712197.2408748</c:v>
                </c:pt>
                <c:pt idx="615">
                  <c:v>3689764874.0705433</c:v>
                </c:pt>
                <c:pt idx="616">
                  <c:v>3316652557.8644619</c:v>
                </c:pt>
                <c:pt idx="617">
                  <c:v>3193145738.1471581</c:v>
                </c:pt>
                <c:pt idx="618">
                  <c:v>3200316991.340333</c:v>
                </c:pt>
                <c:pt idx="619">
                  <c:v>2749524510.6215134</c:v>
                </c:pt>
                <c:pt idx="620">
                  <c:v>2766398538.9598923</c:v>
                </c:pt>
                <c:pt idx="621">
                  <c:v>2575079955.3378901</c:v>
                </c:pt>
                <c:pt idx="622">
                  <c:v>2176088941.783217</c:v>
                </c:pt>
                <c:pt idx="623">
                  <c:v>2246324574.7950921</c:v>
                </c:pt>
                <c:pt idx="624">
                  <c:v>1861191952.2843816</c:v>
                </c:pt>
                <c:pt idx="625">
                  <c:v>1610360660.8475778</c:v>
                </c:pt>
                <c:pt idx="626">
                  <c:v>1613777101.136106</c:v>
                </c:pt>
                <c:pt idx="627">
                  <c:v>1119676189.475049</c:v>
                </c:pt>
                <c:pt idx="628">
                  <c:v>1038418876.8452866</c:v>
                </c:pt>
                <c:pt idx="629">
                  <c:v>878593589.52229762</c:v>
                </c:pt>
                <c:pt idx="630">
                  <c:v>404092590.90707523</c:v>
                </c:pt>
                <c:pt idx="631">
                  <c:v>431391465.83229172</c:v>
                </c:pt>
                <c:pt idx="632">
                  <c:v>81917180.57326822</c:v>
                </c:pt>
                <c:pt idx="633">
                  <c:v>-256919493.51832455</c:v>
                </c:pt>
                <c:pt idx="634">
                  <c:v>-234313024.8950668</c:v>
                </c:pt>
                <c:pt idx="635">
                  <c:v>-715369497.67359233</c:v>
                </c:pt>
                <c:pt idx="636">
                  <c:v>-865422348.04172051</c:v>
                </c:pt>
                <c:pt idx="637">
                  <c:v>-958918015.82034302</c:v>
                </c:pt>
                <c:pt idx="638">
                  <c:v>-1453003122.9470608</c:v>
                </c:pt>
                <c:pt idx="639">
                  <c:v>-1445828034.7322032</c:v>
                </c:pt>
                <c:pt idx="640">
                  <c:v>-1711757667.4396963</c:v>
                </c:pt>
                <c:pt idx="641">
                  <c:v>-2091394330.0056374</c:v>
                </c:pt>
                <c:pt idx="642">
                  <c:v>-2026400603.8635185</c:v>
                </c:pt>
                <c:pt idx="643">
                  <c:v>-2437930441.1029248</c:v>
                </c:pt>
                <c:pt idx="644">
                  <c:v>-2622420596.0319629</c:v>
                </c:pt>
                <c:pt idx="645">
                  <c:v>-2619221779.6448107</c:v>
                </c:pt>
                <c:pt idx="646">
                  <c:v>-3076274420.809032</c:v>
                </c:pt>
                <c:pt idx="647">
                  <c:v>-3066216312.9098644</c:v>
                </c:pt>
                <c:pt idx="648">
                  <c:v>-3207924357.1296558</c:v>
                </c:pt>
                <c:pt idx="649">
                  <c:v>-3580645399.74195</c:v>
                </c:pt>
                <c:pt idx="650">
                  <c:v>-3455591679.5891132</c:v>
                </c:pt>
                <c:pt idx="651">
                  <c:v>-3748948281.9079256</c:v>
                </c:pt>
                <c:pt idx="652">
                  <c:v>-3934962711.0881977</c:v>
                </c:pt>
                <c:pt idx="653">
                  <c:v>-3815337086.2329206</c:v>
                </c:pt>
                <c:pt idx="654">
                  <c:v>-4185898616.6807561</c:v>
                </c:pt>
                <c:pt idx="655">
                  <c:v>-4155312803.7971387</c:v>
                </c:pt>
                <c:pt idx="656">
                  <c:v>-4145984104.1350956</c:v>
                </c:pt>
                <c:pt idx="657">
                  <c:v>-4470596877.7653856</c:v>
                </c:pt>
                <c:pt idx="658">
                  <c:v>-4278279670.5637703</c:v>
                </c:pt>
                <c:pt idx="659">
                  <c:v>-4419543775.8513489</c:v>
                </c:pt>
                <c:pt idx="660">
                  <c:v>-4581346499.9623966</c:v>
                </c:pt>
                <c:pt idx="661">
                  <c:v>-4340925848.3105316</c:v>
                </c:pt>
                <c:pt idx="662">
                  <c:v>-4589262446.9012632</c:v>
                </c:pt>
                <c:pt idx="663">
                  <c:v>-4530179253.3571548</c:v>
                </c:pt>
                <c:pt idx="664">
                  <c:v>-4361628214.6852913</c:v>
                </c:pt>
                <c:pt idx="665">
                  <c:v>-4609022815.2864437</c:v>
                </c:pt>
                <c:pt idx="666">
                  <c:v>-4355845047.416173</c:v>
                </c:pt>
                <c:pt idx="667">
                  <c:v>-4330557063.9948483</c:v>
                </c:pt>
                <c:pt idx="668">
                  <c:v>-4453595929.342639</c:v>
                </c:pt>
                <c:pt idx="669">
                  <c:v>-4105776907.934782</c:v>
                </c:pt>
                <c:pt idx="670">
                  <c:v>-4214165050.6833735</c:v>
                </c:pt>
                <c:pt idx="671">
                  <c:v>-4130534214.2052956</c:v>
                </c:pt>
                <c:pt idx="672">
                  <c:v>-3815258668.0798545</c:v>
                </c:pt>
                <c:pt idx="673">
                  <c:v>-3971640211.4548454</c:v>
                </c:pt>
                <c:pt idx="674">
                  <c:v>-3678276340.2684956</c:v>
                </c:pt>
                <c:pt idx="675">
                  <c:v>-3493269262.9799962</c:v>
                </c:pt>
                <c:pt idx="676">
                  <c:v>-3575797144.9575806</c:v>
                </c:pt>
                <c:pt idx="677">
                  <c:v>-3151289725.7993832</c:v>
                </c:pt>
                <c:pt idx="678">
                  <c:v>-3121407206.1528077</c:v>
                </c:pt>
                <c:pt idx="679">
                  <c:v>-3028830455.3247871</c:v>
                </c:pt>
                <c:pt idx="680">
                  <c:v>-2598956065.7369337</c:v>
                </c:pt>
                <c:pt idx="681">
                  <c:v>-2666311637.0577717</c:v>
                </c:pt>
                <c:pt idx="682">
                  <c:v>-2365669571.9357538</c:v>
                </c:pt>
                <c:pt idx="683">
                  <c:v>-2047730907.7060535</c:v>
                </c:pt>
                <c:pt idx="684">
                  <c:v>-2099821198.4880254</c:v>
                </c:pt>
                <c:pt idx="685">
                  <c:v>-1643299764.9212041</c:v>
                </c:pt>
                <c:pt idx="686">
                  <c:v>-1494592977.9470508</c:v>
                </c:pt>
                <c:pt idx="687">
                  <c:v>-1417563465.1006196</c:v>
                </c:pt>
                <c:pt idx="688">
                  <c:v>-920787614.52983499</c:v>
                </c:pt>
                <c:pt idx="689">
                  <c:v>-914633776.17551374</c:v>
                </c:pt>
                <c:pt idx="690">
                  <c:v>-647363272.05569184</c:v>
                </c:pt>
                <c:pt idx="691">
                  <c:v>-238966597.9342308</c:v>
                </c:pt>
                <c:pt idx="692">
                  <c:v>-279177118.81665778</c:v>
                </c:pt>
                <c:pt idx="693">
                  <c:v>156518425.10143203</c:v>
                </c:pt>
                <c:pt idx="694">
                  <c:v>391121535.7625162</c:v>
                </c:pt>
                <c:pt idx="695">
                  <c:v>423993642.95578969</c:v>
                </c:pt>
                <c:pt idx="696">
                  <c:v>930858966.54205382</c:v>
                </c:pt>
                <c:pt idx="697">
                  <c:v>985934758.59298408</c:v>
                </c:pt>
                <c:pt idx="698">
                  <c:v>1177692994.5525231</c:v>
                </c:pt>
                <c:pt idx="699">
                  <c:v>1624876048.1387873</c:v>
                </c:pt>
                <c:pt idx="700">
                  <c:v>1574511551.0744171</c:v>
                </c:pt>
                <c:pt idx="701">
                  <c:v>1935753265.6714115</c:v>
                </c:pt>
                <c:pt idx="702">
                  <c:v>2215985832.4089708</c:v>
                </c:pt>
                <c:pt idx="703">
                  <c:v>2177904306.2883554</c:v>
                </c:pt>
                <c:pt idx="704">
                  <c:v>2636797012.6321626</c:v>
                </c:pt>
                <c:pt idx="705">
                  <c:v>2712916780.7821217</c:v>
                </c:pt>
                <c:pt idx="706">
                  <c:v>2792516524.4024215</c:v>
                </c:pt>
                <c:pt idx="707">
                  <c:v>3225263454.1658783</c:v>
                </c:pt>
                <c:pt idx="708">
                  <c:v>3144935689.0396795</c:v>
                </c:pt>
                <c:pt idx="709">
                  <c:v>3385109597.7551165</c:v>
                </c:pt>
                <c:pt idx="710">
                  <c:v>3670277164.8226418</c:v>
                </c:pt>
                <c:pt idx="711">
                  <c:v>3542261586.9695849</c:v>
                </c:pt>
                <c:pt idx="712">
                  <c:v>3901916617.4630575</c:v>
                </c:pt>
                <c:pt idx="713">
                  <c:v>3973918440.0488911</c:v>
                </c:pt>
                <c:pt idx="714">
                  <c:v>3916745370.9196291</c:v>
                </c:pt>
                <c:pt idx="715">
                  <c:v>4287857596.7130713</c:v>
                </c:pt>
                <c:pt idx="716">
                  <c:v>4165268368.2649274</c:v>
                </c:pt>
                <c:pt idx="717">
                  <c:v>4251754847.3812923</c:v>
                </c:pt>
                <c:pt idx="718">
                  <c:v>4507229168.1053419</c:v>
                </c:pt>
                <c:pt idx="719">
                  <c:v>4283064562.6439986</c:v>
                </c:pt>
                <c:pt idx="720">
                  <c:v>4505989666.5360832</c:v>
                </c:pt>
                <c:pt idx="721">
                  <c:v>4556548501.5471373</c:v>
                </c:pt>
                <c:pt idx="722">
                  <c:v>4354971125.632494</c:v>
                </c:pt>
                <c:pt idx="723">
                  <c:v>4629579726.5208817</c:v>
                </c:pt>
                <c:pt idx="724">
                  <c:v>4463782361.2146168</c:v>
                </c:pt>
                <c:pt idx="725">
                  <c:v>4382984472.3149672</c:v>
                </c:pt>
                <c:pt idx="726">
                  <c:v>4585197734.1871958</c:v>
                </c:pt>
                <c:pt idx="727">
                  <c:v>4274370240.3710217</c:v>
                </c:pt>
                <c:pt idx="728">
                  <c:v>4341673973.7518826</c:v>
                </c:pt>
                <c:pt idx="729">
                  <c:v>4364604618.2189856</c:v>
                </c:pt>
                <c:pt idx="730">
                  <c:v>4030440776.6039548</c:v>
                </c:pt>
                <c:pt idx="731">
                  <c:v>4190079900.625278</c:v>
                </c:pt>
                <c:pt idx="732">
                  <c:v>3993099611.4436994</c:v>
                </c:pt>
                <c:pt idx="733">
                  <c:v>3752694145.125968</c:v>
                </c:pt>
                <c:pt idx="734">
                  <c:v>3891839365.7800903</c:v>
                </c:pt>
                <c:pt idx="735">
                  <c:v>3519830156.8144312</c:v>
                </c:pt>
                <c:pt idx="736">
                  <c:v>3433179993.0867662</c:v>
                </c:pt>
                <c:pt idx="737">
                  <c:v>3434333428.5499301</c:v>
                </c:pt>
                <c:pt idx="738">
                  <c:v>2998332353.8746905</c:v>
                </c:pt>
                <c:pt idx="739">
                  <c:v>3042207884.7134042</c:v>
                </c:pt>
                <c:pt idx="740">
                  <c:v>2838067295.2137136</c:v>
                </c:pt>
                <c:pt idx="741">
                  <c:v>2466097644.8975554</c:v>
                </c:pt>
                <c:pt idx="742">
                  <c:v>2546160909.9637303</c:v>
                </c:pt>
                <c:pt idx="743">
                  <c:v>2151920466.4600272</c:v>
                </c:pt>
                <c:pt idx="744">
                  <c:v>1932380091.8826418</c:v>
                </c:pt>
                <c:pt idx="745">
                  <c:v>1927990327.0023303</c:v>
                </c:pt>
                <c:pt idx="746">
                  <c:v>1436318997.0562999</c:v>
                </c:pt>
                <c:pt idx="747">
                  <c:v>1379680755.9173343</c:v>
                </c:pt>
                <c:pt idx="748">
                  <c:v>1200925601.5825784</c:v>
                </c:pt>
                <c:pt idx="749">
                  <c:v>741864946.72141123</c:v>
                </c:pt>
                <c:pt idx="750">
                  <c:v>778093425.88527155</c:v>
                </c:pt>
                <c:pt idx="751">
                  <c:v>409007156.89090288</c:v>
                </c:pt>
                <c:pt idx="752">
                  <c:v>93010631.73406525</c:v>
                </c:pt>
                <c:pt idx="753">
                  <c:v>105818812.39405724</c:v>
                </c:pt>
                <c:pt idx="754">
                  <c:v>-385961290.36273855</c:v>
                </c:pt>
                <c:pt idx="755">
                  <c:v>-515947447.707394</c:v>
                </c:pt>
                <c:pt idx="756">
                  <c:v>-633669143.26329017</c:v>
                </c:pt>
                <c:pt idx="757">
                  <c:v>-1125266752.056289</c:v>
                </c:pt>
                <c:pt idx="758">
                  <c:v>-1110903906.8995366</c:v>
                </c:pt>
                <c:pt idx="759">
                  <c:v>-1405804072.5976527</c:v>
                </c:pt>
                <c:pt idx="760">
                  <c:v>-1772623080.9806659</c:v>
                </c:pt>
                <c:pt idx="761">
                  <c:v>-1718729803.5078626</c:v>
                </c:pt>
                <c:pt idx="762">
                  <c:v>-2153287737.8553047</c:v>
                </c:pt>
                <c:pt idx="763">
                  <c:v>-2323359273.20224</c:v>
                </c:pt>
                <c:pt idx="764">
                  <c:v>-2347745084.3951416</c:v>
                </c:pt>
                <c:pt idx="765">
                  <c:v>-2815001181.7786298</c:v>
                </c:pt>
                <c:pt idx="766">
                  <c:v>-2799452528.6899056</c:v>
                </c:pt>
                <c:pt idx="767">
                  <c:v>-2976954592.3754711</c:v>
                </c:pt>
              </c:numCache>
            </c:numRef>
          </c:xVal>
          <c:yVal>
            <c:numRef>
              <c:f>'Земля - Нептун'!$H$10:$H$777</c:f>
              <c:numCache>
                <c:formatCode>General</c:formatCode>
                <c:ptCount val="768"/>
              </c:numCache>
            </c:numRef>
          </c:yVal>
          <c:smooth val="0"/>
        </c:ser>
        <c:ser>
          <c:idx val="4"/>
          <c:order val="4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5">
                    <a:alpha val="60000"/>
                  </a:schemeClr>
                </a:solidFill>
              </a:ln>
              <a:effectLst/>
            </c:spPr>
          </c:marker>
          <c:xVal>
            <c:numRef>
              <c:f>'Земля - Нептун'!$D$10:$D$777</c:f>
              <c:numCache>
                <c:formatCode>General</c:formatCode>
                <c:ptCount val="768"/>
                <c:pt idx="0">
                  <c:v>4353000000</c:v>
                </c:pt>
                <c:pt idx="1">
                  <c:v>4599462722.7300644</c:v>
                </c:pt>
                <c:pt idx="2">
                  <c:v>4488192169.2852039</c:v>
                </c:pt>
                <c:pt idx="3">
                  <c:v>4332149733.9670763</c:v>
                </c:pt>
                <c:pt idx="4">
                  <c:v>4554081458.8767624</c:v>
                </c:pt>
                <c:pt idx="5">
                  <c:v>4263057104.3821344</c:v>
                </c:pt>
                <c:pt idx="6">
                  <c:v>4255370006.7561646</c:v>
                </c:pt>
                <c:pt idx="7">
                  <c:v>4333249557.952508</c:v>
                </c:pt>
                <c:pt idx="8">
                  <c:v>3971529205.4756284</c:v>
                </c:pt>
                <c:pt idx="9">
                  <c:v>4087037932.014708</c:v>
                </c:pt>
                <c:pt idx="10">
                  <c:v>3951687916.5559974</c:v>
                </c:pt>
                <c:pt idx="11">
                  <c:v>3645479424.6533237</c:v>
                </c:pt>
                <c:pt idx="12">
                  <c:v>3788095268.0767221</c:v>
                </c:pt>
                <c:pt idx="13">
                  <c:v>3453028656.5749145</c:v>
                </c:pt>
                <c:pt idx="14">
                  <c:v>3289122636.9317203</c:v>
                </c:pt>
                <c:pt idx="15">
                  <c:v>3336676045.7356782</c:v>
                </c:pt>
                <c:pt idx="16">
                  <c:v>2893115626.3955603</c:v>
                </c:pt>
                <c:pt idx="17">
                  <c:v>2880625185.136466</c:v>
                </c:pt>
                <c:pt idx="18">
                  <c:v>2741934335.2965474</c:v>
                </c:pt>
                <c:pt idx="19">
                  <c:v>2318745841.3029051</c:v>
                </c:pt>
                <c:pt idx="20">
                  <c:v>2386556554.7513723</c:v>
                </c:pt>
                <c:pt idx="21">
                  <c:v>2044676591.7521441</c:v>
                </c:pt>
                <c:pt idx="22">
                  <c:v>1751436735.4980369</c:v>
                </c:pt>
                <c:pt idx="23">
                  <c:v>1782489702.8169148</c:v>
                </c:pt>
                <c:pt idx="24">
                  <c:v>1304393023.1934648</c:v>
                </c:pt>
                <c:pt idx="25">
                  <c:v>1183491825.5720167</c:v>
                </c:pt>
                <c:pt idx="26">
                  <c:v>1070231585.1813079</c:v>
                </c:pt>
                <c:pt idx="27">
                  <c:v>578460109.19840288</c:v>
                </c:pt>
                <c:pt idx="28">
                  <c:v>588014126.28284216</c:v>
                </c:pt>
                <c:pt idx="29">
                  <c:v>283683087.01036274</c:v>
                </c:pt>
                <c:pt idx="30">
                  <c:v>-97162843.855634451</c:v>
                </c:pt>
                <c:pt idx="31">
                  <c:v>-61854675.641968638</c:v>
                </c:pt>
                <c:pt idx="32">
                  <c:v>-519505277.69084805</c:v>
                </c:pt>
                <c:pt idx="33">
                  <c:v>-717114010.28306425</c:v>
                </c:pt>
                <c:pt idx="34">
                  <c:v>-773406982.20370817</c:v>
                </c:pt>
                <c:pt idx="35">
                  <c:v>-1276853129.0753455</c:v>
                </c:pt>
                <c:pt idx="36">
                  <c:v>-1301678982.1339211</c:v>
                </c:pt>
                <c:pt idx="37">
                  <c:v>-1523630410.5382459</c:v>
                </c:pt>
                <c:pt idx="38">
                  <c:v>-1942103614.5161083</c:v>
                </c:pt>
                <c:pt idx="39">
                  <c:v>-1880146708.7869368</c:v>
                </c:pt>
                <c:pt idx="40">
                  <c:v>-2262332091.3648076</c:v>
                </c:pt>
                <c:pt idx="41">
                  <c:v>-2498997976.3928857</c:v>
                </c:pt>
                <c:pt idx="42">
                  <c:v>-2470236779.0690165</c:v>
                </c:pt>
                <c:pt idx="43">
                  <c:v>-2927882368.9453263</c:v>
                </c:pt>
                <c:pt idx="44">
                  <c:v>-2961672917.3597498</c:v>
                </c:pt>
                <c:pt idx="45">
                  <c:v>-3063149369.458488</c:v>
                </c:pt>
                <c:pt idx="46">
                  <c:v>-3468577927.4777155</c:v>
                </c:pt>
                <c:pt idx="47">
                  <c:v>-3361671051.2931509</c:v>
                </c:pt>
                <c:pt idx="48">
                  <c:v>-3621218436.8815975</c:v>
                </c:pt>
                <c:pt idx="49">
                  <c:v>-3860053702.7620473</c:v>
                </c:pt>
                <c:pt idx="50">
                  <c:v>-3727643631.0001392</c:v>
                </c:pt>
                <c:pt idx="51">
                  <c:v>-4089392925.0490785</c:v>
                </c:pt>
                <c:pt idx="52">
                  <c:v>-4110959472.6366081</c:v>
                </c:pt>
                <c:pt idx="53">
                  <c:v>-4067139528.3284092</c:v>
                </c:pt>
                <c:pt idx="54">
                  <c:v>-4415453035.6377926</c:v>
                </c:pt>
                <c:pt idx="55">
                  <c:v>-4254446996.4843059</c:v>
                </c:pt>
                <c:pt idx="56">
                  <c:v>-4358904977.5776806</c:v>
                </c:pt>
                <c:pt idx="57">
                  <c:v>-4569868293.2446527</c:v>
                </c:pt>
                <c:pt idx="58">
                  <c:v>-4329458624.3085384</c:v>
                </c:pt>
                <c:pt idx="59">
                  <c:v>-4559307110.533637</c:v>
                </c:pt>
                <c:pt idx="60">
                  <c:v>-4556344585.7311087</c:v>
                </c:pt>
                <c:pt idx="61">
                  <c:v>-4360432005.6752272</c:v>
                </c:pt>
                <c:pt idx="62">
                  <c:v>-4620033874.6820412</c:v>
                </c:pt>
                <c:pt idx="63">
                  <c:v>-4408325143.5688448</c:v>
                </c:pt>
                <c:pt idx="64">
                  <c:v>-4344731511.9839211</c:v>
                </c:pt>
                <c:pt idx="65">
                  <c:v>-4509058067.7583141</c:v>
                </c:pt>
                <c:pt idx="66">
                  <c:v>-4173084159.5515251</c:v>
                </c:pt>
                <c:pt idx="67">
                  <c:v>-4253568721.7496934</c:v>
                </c:pt>
                <c:pt idx="68">
                  <c:v>-4225338143.9135761</c:v>
                </c:pt>
                <c:pt idx="69">
                  <c:v>-3890677672.0437746</c:v>
                </c:pt>
                <c:pt idx="70">
                  <c:v>-4045999372.1903558</c:v>
                </c:pt>
                <c:pt idx="71">
                  <c:v>-3800554226.5493197</c:v>
                </c:pt>
                <c:pt idx="72">
                  <c:v>-3577331465.3924913</c:v>
                </c:pt>
                <c:pt idx="73">
                  <c:v>-3689597081.341064</c:v>
                </c:pt>
                <c:pt idx="74">
                  <c:v>-3287057421.0989232</c:v>
                </c:pt>
                <c:pt idx="75">
                  <c:v>-3220795798.5709624</c:v>
                </c:pt>
                <c:pt idx="76">
                  <c:v>-3178333827.6332388</c:v>
                </c:pt>
                <c:pt idx="77">
                  <c:v>-2737465464.7781544</c:v>
                </c:pt>
                <c:pt idx="78">
                  <c:v>-2789716574.9824424</c:v>
                </c:pt>
                <c:pt idx="79">
                  <c:v>-2539443420.9785228</c:v>
                </c:pt>
                <c:pt idx="80">
                  <c:v>-2185118355.5736856</c:v>
                </c:pt>
                <c:pt idx="81">
                  <c:v>-2252660028.3781643</c:v>
                </c:pt>
                <c:pt idx="82">
                  <c:v>-1826039762.5263226</c:v>
                </c:pt>
                <c:pt idx="83">
                  <c:v>-1634191734.1074929</c:v>
                </c:pt>
                <c:pt idx="84">
                  <c:v>-1598005852.6558511</c:v>
                </c:pt>
                <c:pt idx="85">
                  <c:v>-1098730761.8039575</c:v>
                </c:pt>
                <c:pt idx="86">
                  <c:v>-1063843541.6196755</c:v>
                </c:pt>
                <c:pt idx="87">
                  <c:v>-845507627.33495307</c:v>
                </c:pt>
                <c:pt idx="88">
                  <c:v>-404464033.81637245</c:v>
                </c:pt>
                <c:pt idx="89">
                  <c:v>-444356527.95218164</c:v>
                </c:pt>
                <c:pt idx="90">
                  <c:v>-44099483.141654395</c:v>
                </c:pt>
                <c:pt idx="91">
                  <c:v>237913865.30800879</c:v>
                </c:pt>
                <c:pt idx="92">
                  <c:v>242241724.26746064</c:v>
                </c:pt>
                <c:pt idx="93">
                  <c:v>743217909.29682183</c:v>
                </c:pt>
                <c:pt idx="94">
                  <c:v>838974121.02838027</c:v>
                </c:pt>
                <c:pt idx="95">
                  <c:v>986650525.83747256</c:v>
                </c:pt>
                <c:pt idx="96">
                  <c:v>1460700364.4374735</c:v>
                </c:pt>
                <c:pt idx="97">
                  <c:v>1426475980.9801431</c:v>
                </c:pt>
                <c:pt idx="98">
                  <c:v>1749114940.265578</c:v>
                </c:pt>
                <c:pt idx="99">
                  <c:v>2077856102.0960701</c:v>
                </c:pt>
                <c:pt idx="100">
                  <c:v>2025344779.8800783</c:v>
                </c:pt>
                <c:pt idx="101">
                  <c:v>2470222709.1656713</c:v>
                </c:pt>
                <c:pt idx="102">
                  <c:v>2596095061.4827504</c:v>
                </c:pt>
                <c:pt idx="103">
                  <c:v>2639161602.1934485</c:v>
                </c:pt>
                <c:pt idx="104">
                  <c:v>3090938100.7729244</c:v>
                </c:pt>
                <c:pt idx="105">
                  <c:v>3041178681.8480296</c:v>
                </c:pt>
                <c:pt idx="106">
                  <c:v>3241774299.3996181</c:v>
                </c:pt>
                <c:pt idx="107">
                  <c:v>3572915567.2824759</c:v>
                </c:pt>
                <c:pt idx="108">
                  <c:v>3445079510.5054841</c:v>
                </c:pt>
                <c:pt idx="109">
                  <c:v>3783017755.402195</c:v>
                </c:pt>
                <c:pt idx="110">
                  <c:v>3909997559.5975604</c:v>
                </c:pt>
                <c:pt idx="111">
                  <c:v>3825673422.6533141</c:v>
                </c:pt>
                <c:pt idx="112">
                  <c:v>4206088203.6310415</c:v>
                </c:pt>
                <c:pt idx="113">
                  <c:v>4125803144.2984371</c:v>
                </c:pt>
                <c:pt idx="114">
                  <c:v>4173658685.5827847</c:v>
                </c:pt>
                <c:pt idx="115">
                  <c:v>4468788408.5482569</c:v>
                </c:pt>
                <c:pt idx="116">
                  <c:v>4258633769.3327241</c:v>
                </c:pt>
                <c:pt idx="117">
                  <c:v>4452783292.3810291</c:v>
                </c:pt>
                <c:pt idx="118">
                  <c:v>4559075952.9323101</c:v>
                </c:pt>
                <c:pt idx="119">
                  <c:v>4340680280.2941151</c:v>
                </c:pt>
                <c:pt idx="120">
                  <c:v>4613375009.5968323</c:v>
                </c:pt>
                <c:pt idx="121">
                  <c:v>4497919431.288559</c:v>
                </c:pt>
                <c:pt idx="122">
                  <c:v>4381087894.1111622</c:v>
                </c:pt>
                <c:pt idx="123">
                  <c:v>4613081738.2414885</c:v>
                </c:pt>
                <c:pt idx="124">
                  <c:v>4328225330.6724892</c:v>
                </c:pt>
                <c:pt idx="125">
                  <c:v>4360651581.7474003</c:v>
                </c:pt>
                <c:pt idx="126">
                  <c:v>4435417383.4373598</c:v>
                </c:pt>
                <c:pt idx="127">
                  <c:v>4094918573.6574559</c:v>
                </c:pt>
                <c:pt idx="128">
                  <c:v>4240586898.9018841</c:v>
                </c:pt>
                <c:pt idx="129">
                  <c:v>4097680537.9059796</c:v>
                </c:pt>
                <c:pt idx="130">
                  <c:v>3825262740.2567716</c:v>
                </c:pt>
                <c:pt idx="131">
                  <c:v>3981379039.7186718</c:v>
                </c:pt>
                <c:pt idx="132">
                  <c:v>3644627612.2906899</c:v>
                </c:pt>
                <c:pt idx="133">
                  <c:v>3518368429.964838</c:v>
                </c:pt>
                <c:pt idx="134">
                  <c:v>3563092118.8730426</c:v>
                </c:pt>
                <c:pt idx="135">
                  <c:v>3130745457.9211531</c:v>
                </c:pt>
                <c:pt idx="136">
                  <c:v>3148623446.5683951</c:v>
                </c:pt>
                <c:pt idx="137">
                  <c:v>2997827726.5492368</c:v>
                </c:pt>
                <c:pt idx="138">
                  <c:v>2599136419.7752695</c:v>
                </c:pt>
                <c:pt idx="139">
                  <c:v>2681407787.0540676</c:v>
                </c:pt>
                <c:pt idx="140">
                  <c:v>2328573095.3151445</c:v>
                </c:pt>
                <c:pt idx="141">
                  <c:v>2066546852.7041645</c:v>
                </c:pt>
                <c:pt idx="142">
                  <c:v>2093833489.2803776</c:v>
                </c:pt>
                <c:pt idx="143">
                  <c:v>1614857129.4086819</c:v>
                </c:pt>
                <c:pt idx="144">
                  <c:v>1521247281.4882181</c:v>
                </c:pt>
                <c:pt idx="145">
                  <c:v>1390937143.3495712</c:v>
                </c:pt>
                <c:pt idx="146">
                  <c:v>911622473.12377501</c:v>
                </c:pt>
                <c:pt idx="147">
                  <c:v>934595492.54448354</c:v>
                </c:pt>
                <c:pt idx="148">
                  <c:v>609805510.15348351</c:v>
                </c:pt>
                <c:pt idx="149">
                  <c:v>250794732.21076509</c:v>
                </c:pt>
                <c:pt idx="150">
                  <c:v>280861437.40573478</c:v>
                </c:pt>
                <c:pt idx="151">
                  <c:v>-190402665.8272934</c:v>
                </c:pt>
                <c:pt idx="152">
                  <c:v>-366213936.23546159</c:v>
                </c:pt>
                <c:pt idx="153">
                  <c:v>-443885532.49224508</c:v>
                </c:pt>
                <c:pt idx="154">
                  <c:v>-948160889.19517767</c:v>
                </c:pt>
                <c:pt idx="155">
                  <c:v>-961823193.18177915</c:v>
                </c:pt>
                <c:pt idx="156">
                  <c:v>-1212608813.0468559</c:v>
                </c:pt>
                <c:pt idx="157">
                  <c:v>-1620203511.5231225</c:v>
                </c:pt>
                <c:pt idx="158">
                  <c:v>-1564648604.0254354</c:v>
                </c:pt>
                <c:pt idx="159">
                  <c:v>-1972214033.6333249</c:v>
                </c:pt>
                <c:pt idx="160">
                  <c:v>-2193859571.2799463</c:v>
                </c:pt>
                <c:pt idx="161">
                  <c:v>-2189129230.1506906</c:v>
                </c:pt>
                <c:pt idx="162">
                  <c:v>-2660479812.8165865</c:v>
                </c:pt>
                <c:pt idx="163">
                  <c:v>-2685651917.6535511</c:v>
                </c:pt>
                <c:pt idx="164">
                  <c:v>-2821881374.7699366</c:v>
                </c:pt>
                <c:pt idx="165">
                  <c:v>-3227472185.2260375</c:v>
                </c:pt>
                <c:pt idx="166">
                  <c:v>-3126975333.2074218</c:v>
                </c:pt>
                <c:pt idx="167">
                  <c:v>-3421169608.5313115</c:v>
                </c:pt>
                <c:pt idx="168">
                  <c:v>-3651854017.747879</c:v>
                </c:pt>
                <c:pt idx="169">
                  <c:v>-3543545958.5402961</c:v>
                </c:pt>
                <c:pt idx="170">
                  <c:v>-3929898104.0839729</c:v>
                </c:pt>
                <c:pt idx="171">
                  <c:v>-3944814940.9713488</c:v>
                </c:pt>
                <c:pt idx="172">
                  <c:v>-3938139258.5918603</c:v>
                </c:pt>
                <c:pt idx="173">
                  <c:v>-4296349598.5439434</c:v>
                </c:pt>
                <c:pt idx="174">
                  <c:v>-4139972562.0250435</c:v>
                </c:pt>
                <c:pt idx="175">
                  <c:v>-4284618096.0857739</c:v>
                </c:pt>
                <c:pt idx="176">
                  <c:v>-4493350527.2881737</c:v>
                </c:pt>
                <c:pt idx="177">
                  <c:v>-4273969038.9628444</c:v>
                </c:pt>
                <c:pt idx="178">
                  <c:v>-4536087284.2031298</c:v>
                </c:pt>
                <c:pt idx="179">
                  <c:v>-4527236608.8288851</c:v>
                </c:pt>
                <c:pt idx="180">
                  <c:v>-4366704723.3029203</c:v>
                </c:pt>
                <c:pt idx="181">
                  <c:v>-4643550488.1012869</c:v>
                </c:pt>
                <c:pt idx="182">
                  <c:v>-4432616894.7236805</c:v>
                </c:pt>
                <c:pt idx="183">
                  <c:v>-4410291146.205142</c:v>
                </c:pt>
                <c:pt idx="184">
                  <c:v>-4576634067.4986506</c:v>
                </c:pt>
                <c:pt idx="185">
                  <c:v>-4255379643.9487462</c:v>
                </c:pt>
                <c:pt idx="186">
                  <c:v>-4371805686.168891</c:v>
                </c:pt>
                <c:pt idx="187">
                  <c:v>-4336973459.0841827</c:v>
                </c:pt>
                <c:pt idx="188">
                  <c:v>-4031713916.9229879</c:v>
                </c:pt>
                <c:pt idx="189">
                  <c:v>-4208613182.1969724</c:v>
                </c:pt>
                <c:pt idx="190">
                  <c:v>-3958173208.2472835</c:v>
                </c:pt>
                <c:pt idx="191">
                  <c:v>-3772708127.8225822</c:v>
                </c:pt>
                <c:pt idx="192">
                  <c:v>-3889264833.6424613</c:v>
                </c:pt>
                <c:pt idx="193">
                  <c:v>-3492341626.0936103</c:v>
                </c:pt>
                <c:pt idx="194">
                  <c:v>-3461517166.3060255</c:v>
                </c:pt>
                <c:pt idx="195">
                  <c:v>-3410415091.343967</c:v>
                </c:pt>
                <c:pt idx="196">
                  <c:v>-2989290890.724113</c:v>
                </c:pt>
                <c:pt idx="197">
                  <c:v>-3064334737.8811474</c:v>
                </c:pt>
                <c:pt idx="198">
                  <c:v>-2801984531.4709511</c:v>
                </c:pt>
                <c:pt idx="199">
                  <c:v>-2477808852.502315</c:v>
                </c:pt>
                <c:pt idx="200">
                  <c:v>-2550090411.5139065</c:v>
                </c:pt>
                <c:pt idx="201">
                  <c:v>-2118127136.9751539</c:v>
                </c:pt>
                <c:pt idx="202">
                  <c:v>-1957439694.3170376</c:v>
                </c:pt>
                <c:pt idx="203">
                  <c:v>-1909790793.4757984</c:v>
                </c:pt>
                <c:pt idx="204">
                  <c:v>-1418005611.8793232</c:v>
                </c:pt>
                <c:pt idx="205">
                  <c:v>-1404399162.2181542</c:v>
                </c:pt>
                <c:pt idx="206">
                  <c:v>-1166564641.6474612</c:v>
                </c:pt>
                <c:pt idx="207">
                  <c:v>-745001903.35113275</c:v>
                </c:pt>
                <c:pt idx="208">
                  <c:v>-788789381.62707305</c:v>
                </c:pt>
                <c:pt idx="209">
                  <c:v>-371689150.38980025</c:v>
                </c:pt>
                <c:pt idx="210">
                  <c:v>-113685623.13972186</c:v>
                </c:pt>
                <c:pt idx="211">
                  <c:v>-95112848.572783023</c:v>
                </c:pt>
                <c:pt idx="212">
                  <c:v>411752291.77345943</c:v>
                </c:pt>
                <c:pt idx="213">
                  <c:v>489685965.62921351</c:v>
                </c:pt>
                <c:pt idx="214">
                  <c:v>663430749.75649822</c:v>
                </c:pt>
                <c:pt idx="215">
                  <c:v>1130305596.4477513</c:v>
                </c:pt>
                <c:pt idx="216">
                  <c:v>1093538715.311929</c:v>
                </c:pt>
                <c:pt idx="217">
                  <c:v>1443556577.1567936</c:v>
                </c:pt>
                <c:pt idx="218">
                  <c:v>1757085524.9372418</c:v>
                </c:pt>
                <c:pt idx="219">
                  <c:v>1720613822.466989</c:v>
                </c:pt>
                <c:pt idx="220">
                  <c:v>2184228954.1724076</c:v>
                </c:pt>
                <c:pt idx="221">
                  <c:v>2296681478.7003789</c:v>
                </c:pt>
                <c:pt idx="222">
                  <c:v>2370324053.9419308</c:v>
                </c:pt>
                <c:pt idx="223">
                  <c:v>2827277959.3733072</c:v>
                </c:pt>
                <c:pt idx="224">
                  <c:v>2775973549.9920278</c:v>
                </c:pt>
                <c:pt idx="225">
                  <c:v>3012051951.5402284</c:v>
                </c:pt>
                <c:pt idx="226">
                  <c:v>3337079496.6410165</c:v>
                </c:pt>
                <c:pt idx="227">
                  <c:v>3225217181.4471288</c:v>
                </c:pt>
                <c:pt idx="228">
                  <c:v>3592614267.3833156</c:v>
                </c:pt>
                <c:pt idx="229">
                  <c:v>3710497738.1268187</c:v>
                </c:pt>
                <c:pt idx="230">
                  <c:v>3658178834.1559057</c:v>
                </c:pt>
                <c:pt idx="231">
                  <c:v>4054649740.8343844</c:v>
                </c:pt>
                <c:pt idx="232">
                  <c:v>3972713054.6660686</c:v>
                </c:pt>
                <c:pt idx="233">
                  <c:v>4060523108.8035388</c:v>
                </c:pt>
                <c:pt idx="234">
                  <c:v>4357694053.3557205</c:v>
                </c:pt>
                <c:pt idx="235">
                  <c:v>4160973480.154036</c:v>
                </c:pt>
                <c:pt idx="236">
                  <c:v>4391873657.9714975</c:v>
                </c:pt>
                <c:pt idx="237">
                  <c:v>4492462141.8810844</c:v>
                </c:pt>
                <c:pt idx="238">
                  <c:v>4303790634.5798655</c:v>
                </c:pt>
                <c:pt idx="239">
                  <c:v>4600718043.6901045</c:v>
                </c:pt>
                <c:pt idx="240">
                  <c:v>4481931199.6434889</c:v>
                </c:pt>
                <c:pt idx="241">
                  <c:v>4405153870.5877743</c:v>
                </c:pt>
                <c:pt idx="242">
                  <c:v>4645449989.2524109</c:v>
                </c:pt>
                <c:pt idx="243">
                  <c:v>4368807794.4891443</c:v>
                </c:pt>
                <c:pt idx="244">
                  <c:v>4441024321.9520512</c:v>
                </c:pt>
                <c:pt idx="245">
                  <c:v>4512019769.0836</c:v>
                </c:pt>
                <c:pt idx="246">
                  <c:v>4195140580.8460889</c:v>
                </c:pt>
                <c:pt idx="247">
                  <c:v>4369747726.0777102</c:v>
                </c:pt>
                <c:pt idx="248">
                  <c:v>4220181679.5413017</c:v>
                </c:pt>
                <c:pt idx="249">
                  <c:v>3983391466.8990231</c:v>
                </c:pt>
                <c:pt idx="250">
                  <c:v>4151654265.6255684</c:v>
                </c:pt>
                <c:pt idx="251">
                  <c:v>3815495483.9084172</c:v>
                </c:pt>
                <c:pt idx="252">
                  <c:v>3727585182.1589084</c:v>
                </c:pt>
                <c:pt idx="253">
                  <c:v>3768898922.365078</c:v>
                </c:pt>
                <c:pt idx="254">
                  <c:v>3350702149.0544677</c:v>
                </c:pt>
                <c:pt idx="255">
                  <c:v>3398536417.4543204</c:v>
                </c:pt>
                <c:pt idx="256">
                  <c:v>3236458259.1833649</c:v>
                </c:pt>
                <c:pt idx="257">
                  <c:v>2864908483.7023129</c:v>
                </c:pt>
                <c:pt idx="258">
                  <c:v>2960711393.5677137</c:v>
                </c:pt>
                <c:pt idx="259">
                  <c:v>2599202519.7459707</c:v>
                </c:pt>
                <c:pt idx="260">
                  <c:v>2369987316.3398266</c:v>
                </c:pt>
                <c:pt idx="261">
                  <c:v>2392953203.2317476</c:v>
                </c:pt>
                <c:pt idx="262">
                  <c:v>1916282015.3364158</c:v>
                </c:pt>
                <c:pt idx="263">
                  <c:v>1850287320.0248964</c:v>
                </c:pt>
                <c:pt idx="264">
                  <c:v>1703515872.7184668</c:v>
                </c:pt>
                <c:pt idx="265">
                  <c:v>1239824593.917923</c:v>
                </c:pt>
                <c:pt idx="266">
                  <c:v>1275659577.1847651</c:v>
                </c:pt>
                <c:pt idx="267">
                  <c:v>932424510.60366547</c:v>
                </c:pt>
                <c:pt idx="268">
                  <c:v>597513351.55496478</c:v>
                </c:pt>
                <c:pt idx="269">
                  <c:v>621720789.46073771</c:v>
                </c:pt>
                <c:pt idx="270">
                  <c:v>139936447.66575515</c:v>
                </c:pt>
                <c:pt idx="271">
                  <c:v>-13171053.086738594</c:v>
                </c:pt>
                <c:pt idx="272">
                  <c:v>-112040010.35617906</c:v>
                </c:pt>
                <c:pt idx="273">
                  <c:v>-613802275.19880891</c:v>
                </c:pt>
                <c:pt idx="274">
                  <c:v>-616587368.49572408</c:v>
                </c:pt>
                <c:pt idx="275">
                  <c:v>-894733206.39770067</c:v>
                </c:pt>
                <c:pt idx="276">
                  <c:v>-1288808690.5245531</c:v>
                </c:pt>
                <c:pt idx="277">
                  <c:v>-1240437262.0283751</c:v>
                </c:pt>
                <c:pt idx="278">
                  <c:v>-1670727633.2720556</c:v>
                </c:pt>
                <c:pt idx="279">
                  <c:v>-1876065406.0469298</c:v>
                </c:pt>
                <c:pt idx="280">
                  <c:v>-1895744751.1932509</c:v>
                </c:pt>
                <c:pt idx="281">
                  <c:v>-2377643732.0477095</c:v>
                </c:pt>
                <c:pt idx="282">
                  <c:v>-2394332543.914423</c:v>
                </c:pt>
                <c:pt idx="283">
                  <c:v>-2564615453.9842196</c:v>
                </c:pt>
                <c:pt idx="284">
                  <c:v>-2967661395.6414671</c:v>
                </c:pt>
                <c:pt idx="285">
                  <c:v>-2874600217.816226</c:v>
                </c:pt>
                <c:pt idx="286">
                  <c:v>-3201529996.6327028</c:v>
                </c:pt>
                <c:pt idx="287">
                  <c:v>-3422606756.0269136</c:v>
                </c:pt>
                <c:pt idx="288">
                  <c:v>-3339437400.0277166</c:v>
                </c:pt>
                <c:pt idx="289">
                  <c:v>-3747749868.8611722</c:v>
                </c:pt>
                <c:pt idx="290">
                  <c:v>-3756106914.1801882</c:v>
                </c:pt>
                <c:pt idx="291">
                  <c:v>-3786807205.2336555</c:v>
                </c:pt>
                <c:pt idx="292">
                  <c:v>-4152426038.0006914</c:v>
                </c:pt>
                <c:pt idx="293">
                  <c:v>-4001980471.544199</c:v>
                </c:pt>
                <c:pt idx="294">
                  <c:v>-4185867957.5637107</c:v>
                </c:pt>
                <c:pt idx="295">
                  <c:v>-4390929680.2812366</c:v>
                </c:pt>
                <c:pt idx="296">
                  <c:v>-4194286115.7756457</c:v>
                </c:pt>
                <c:pt idx="297">
                  <c:v>-4486798746.243247</c:v>
                </c:pt>
                <c:pt idx="298">
                  <c:v>-4472170258.6311054</c:v>
                </c:pt>
                <c:pt idx="299">
                  <c:v>-4348231832.9778681</c:v>
                </c:pt>
                <c:pt idx="300">
                  <c:v>-4640275440.5184317</c:v>
                </c:pt>
                <c:pt idx="301">
                  <c:v>-4431661632.5696564</c:v>
                </c:pt>
                <c:pt idx="302">
                  <c:v>-4450731434.8713131</c:v>
                </c:pt>
                <c:pt idx="303">
                  <c:v>-4617801061.5280771</c:v>
                </c:pt>
                <c:pt idx="304">
                  <c:v>-4313566122.4501638</c:v>
                </c:pt>
                <c:pt idx="305">
                  <c:v>-4464973094.5669632</c:v>
                </c:pt>
                <c:pt idx="306">
                  <c:v>-4423678676.4143915</c:v>
                </c:pt>
                <c:pt idx="307">
                  <c:v>-4149942137.2820606</c:v>
                </c:pt>
                <c:pt idx="308">
                  <c:v>-4346952155.1200304</c:v>
                </c:pt>
                <c:pt idx="309">
                  <c:v>-4093195677.4989653</c:v>
                </c:pt>
                <c:pt idx="310">
                  <c:v>-3946667301.6672258</c:v>
                </c:pt>
                <c:pt idx="311">
                  <c:v>-4066440338.7342944</c:v>
                </c:pt>
                <c:pt idx="312">
                  <c:v>-3677843299.5996599</c:v>
                </c:pt>
                <c:pt idx="313">
                  <c:v>-3682438732.1921792</c:v>
                </c:pt>
                <c:pt idx="314">
                  <c:v>-3622813555.9000621</c:v>
                </c:pt>
                <c:pt idx="315">
                  <c:v>-3224274886.5043283</c:v>
                </c:pt>
                <c:pt idx="316">
                  <c:v>-3321264998.2913032</c:v>
                </c:pt>
                <c:pt idx="317">
                  <c:v>-3048475610.4558263</c:v>
                </c:pt>
                <c:pt idx="318">
                  <c:v>-2756532150.1020436</c:v>
                </c:pt>
                <c:pt idx="319">
                  <c:v>-2832689291.793046</c:v>
                </c:pt>
                <c:pt idx="320">
                  <c:v>-2398240938.2298818</c:v>
                </c:pt>
                <c:pt idx="321">
                  <c:v>-2269553494.1917105</c:v>
                </c:pt>
                <c:pt idx="322">
                  <c:v>-2210434954.7439828</c:v>
                </c:pt>
                <c:pt idx="323">
                  <c:v>-1729413130.3606858</c:v>
                </c:pt>
                <c:pt idx="324">
                  <c:v>-1736813478.4262235</c:v>
                </c:pt>
                <c:pt idx="325">
                  <c:v>-1480860344.1602066</c:v>
                </c:pt>
                <c:pt idx="326">
                  <c:v>-1081513608.8469348</c:v>
                </c:pt>
                <c:pt idx="327">
                  <c:v>-1128481881.4408894</c:v>
                </c:pt>
                <c:pt idx="328">
                  <c:v>-697233529.06129014</c:v>
                </c:pt>
                <c:pt idx="329">
                  <c:v>-464755071.45227814</c:v>
                </c:pt>
                <c:pt idx="330">
                  <c:v>-431679122.90894216</c:v>
                </c:pt>
                <c:pt idx="331">
                  <c:v>77717861.639648527</c:v>
                </c:pt>
                <c:pt idx="332">
                  <c:v>137646235.55729365</c:v>
                </c:pt>
                <c:pt idx="333">
                  <c:v>336564908.62611759</c:v>
                </c:pt>
                <c:pt idx="334">
                  <c:v>793196600.29532182</c:v>
                </c:pt>
                <c:pt idx="335">
                  <c:v>754543340.05814528</c:v>
                </c:pt>
                <c:pt idx="336">
                  <c:v>1129727063.7216332</c:v>
                </c:pt>
                <c:pt idx="337">
                  <c:v>1426094333.6163957</c:v>
                </c:pt>
                <c:pt idx="338">
                  <c:v>1406296480.3765502</c:v>
                </c:pt>
                <c:pt idx="339">
                  <c:v>1885572005.2148261</c:v>
                </c:pt>
                <c:pt idx="340">
                  <c:v>1984118230.3878148</c:v>
                </c:pt>
                <c:pt idx="341">
                  <c:v>2088127218.3163092</c:v>
                </c:pt>
                <c:pt idx="342">
                  <c:v>2547199611.7015338</c:v>
                </c:pt>
                <c:pt idx="343">
                  <c:v>2495041974.1531992</c:v>
                </c:pt>
                <c:pt idx="344">
                  <c:v>2765154114.5302205</c:v>
                </c:pt>
                <c:pt idx="345">
                  <c:v>3081946402.6929927</c:v>
                </c:pt>
                <c:pt idx="346">
                  <c:v>2987156153.4137073</c:v>
                </c:pt>
                <c:pt idx="347">
                  <c:v>3381546689.4525113</c:v>
                </c:pt>
                <c:pt idx="348">
                  <c:v>3489699600.3554125</c:v>
                </c:pt>
                <c:pt idx="349">
                  <c:v>3469995026.7378321</c:v>
                </c:pt>
                <c:pt idx="350">
                  <c:v>3879791082.0154266</c:v>
                </c:pt>
                <c:pt idx="351">
                  <c:v>3796995796.8073449</c:v>
                </c:pt>
                <c:pt idx="352">
                  <c:v>3924278188.3788171</c:v>
                </c:pt>
                <c:pt idx="353">
                  <c:v>4221439230.1214871</c:v>
                </c:pt>
                <c:pt idx="354">
                  <c:v>4039738871.4487529</c:v>
                </c:pt>
                <c:pt idx="355">
                  <c:v>4305790227.9873085</c:v>
                </c:pt>
                <c:pt idx="356">
                  <c:v>4400019866.0032778</c:v>
                </c:pt>
                <c:pt idx="357">
                  <c:v>4242539212.4896188</c:v>
                </c:pt>
                <c:pt idx="358">
                  <c:v>4561550381.5718231</c:v>
                </c:pt>
                <c:pt idx="359">
                  <c:v>4440340606.9855385</c:v>
                </c:pt>
                <c:pt idx="360">
                  <c:v>4404194175.9495659</c:v>
                </c:pt>
                <c:pt idx="361">
                  <c:v>4651001117.0842676</c:v>
                </c:pt>
                <c:pt idx="362">
                  <c:v>4384588297.2085896</c:v>
                </c:pt>
                <c:pt idx="363">
                  <c:v>4496006917.9302845</c:v>
                </c:pt>
                <c:pt idx="364">
                  <c:v>4562632492.4100113</c:v>
                </c:pt>
                <c:pt idx="365">
                  <c:v>4271624917.2135582</c:v>
                </c:pt>
                <c:pt idx="366">
                  <c:v>4473764167.8372431</c:v>
                </c:pt>
                <c:pt idx="367">
                  <c:v>4318512174.2433586</c:v>
                </c:pt>
                <c:pt idx="368">
                  <c:v>4118949816.4483852</c:v>
                </c:pt>
                <c:pt idx="369">
                  <c:v>4297941688.683939</c:v>
                </c:pt>
                <c:pt idx="370">
                  <c:v>3964674320.3544278</c:v>
                </c:pt>
                <c:pt idx="371">
                  <c:v>3915555879.4841833</c:v>
                </c:pt>
                <c:pt idx="372">
                  <c:v>3952928643.4718552</c:v>
                </c:pt>
                <c:pt idx="373">
                  <c:v>3551736113.4061365</c:v>
                </c:pt>
                <c:pt idx="374">
                  <c:v>3628914682.1487446</c:v>
                </c:pt>
                <c:pt idx="375">
                  <c:v>3456480914.3893251</c:v>
                </c:pt>
                <c:pt idx="376">
                  <c:v>3114535786.6174078</c:v>
                </c:pt>
                <c:pt idx="377">
                  <c:v>3222859462.7000785</c:v>
                </c:pt>
                <c:pt idx="378">
                  <c:v>2855038440.2116756</c:v>
                </c:pt>
                <c:pt idx="379">
                  <c:v>2660004748.4407649</c:v>
                </c:pt>
                <c:pt idx="380">
                  <c:v>2678142082.2452502</c:v>
                </c:pt>
                <c:pt idx="381">
                  <c:v>2206957096.654779</c:v>
                </c:pt>
                <c:pt idx="382">
                  <c:v>2168708731.4603348</c:v>
                </c:pt>
                <c:pt idx="383">
                  <c:v>2006196814.6919692</c:v>
                </c:pt>
                <c:pt idx="384">
                  <c:v>1561188742.6143084</c:v>
                </c:pt>
                <c:pt idx="385">
                  <c:v>1609240823.3301988</c:v>
                </c:pt>
                <c:pt idx="386">
                  <c:v>1249716967.4021928</c:v>
                </c:pt>
                <c:pt idx="387">
                  <c:v>940995805.23020387</c:v>
                </c:pt>
                <c:pt idx="388">
                  <c:v>958772338.32381058</c:v>
                </c:pt>
                <c:pt idx="389">
                  <c:v>469640137.84852469</c:v>
                </c:pt>
                <c:pt idx="390">
                  <c:v>339974291.92068499</c:v>
                </c:pt>
                <c:pt idx="391">
                  <c:v>220244282.72353899</c:v>
                </c:pt>
                <c:pt idx="392">
                  <c:v>-275684641.38444865</c:v>
                </c:pt>
                <c:pt idx="393">
                  <c:v>-267964385.66843569</c:v>
                </c:pt>
                <c:pt idx="394">
                  <c:v>-571800427.31551838</c:v>
                </c:pt>
                <c:pt idx="395">
                  <c:v>-949824118.182832</c:v>
                </c:pt>
                <c:pt idx="396">
                  <c:v>-909373996.47461843</c:v>
                </c:pt>
                <c:pt idx="397">
                  <c:v>-1359576954.0177548</c:v>
                </c:pt>
                <c:pt idx="398">
                  <c:v>-1547452715.0857542</c:v>
                </c:pt>
                <c:pt idx="399">
                  <c:v>-1591753692.5982342</c:v>
                </c:pt>
                <c:pt idx="400">
                  <c:v>-2080981582.0711927</c:v>
                </c:pt>
                <c:pt idx="401">
                  <c:v>-2089401584.071945</c:v>
                </c:pt>
                <c:pt idx="402">
                  <c:v>-2292804079.5246463</c:v>
                </c:pt>
                <c:pt idx="403">
                  <c:v>-2690635906.7147503</c:v>
                </c:pt>
                <c:pt idx="404">
                  <c:v>-2606001214.8461633</c:v>
                </c:pt>
                <c:pt idx="405">
                  <c:v>-2963534085.3547654</c:v>
                </c:pt>
                <c:pt idx="406">
                  <c:v>-3173639935.1293583</c:v>
                </c:pt>
                <c:pt idx="407">
                  <c:v>-3116483261.4150047</c:v>
                </c:pt>
                <c:pt idx="408">
                  <c:v>-3543975286.1908007</c:v>
                </c:pt>
                <c:pt idx="409">
                  <c:v>-3545936247.1990013</c:v>
                </c:pt>
                <c:pt idx="410">
                  <c:v>-3613993532.7545485</c:v>
                </c:pt>
                <c:pt idx="411">
                  <c:v>-3984504431.6923175</c:v>
                </c:pt>
                <c:pt idx="412">
                  <c:v>-3841276313.6404428</c:v>
                </c:pt>
                <c:pt idx="413">
                  <c:v>-4063197630.5016632</c:v>
                </c:pt>
                <c:pt idx="414">
                  <c:v>-4263204522.0399318</c:v>
                </c:pt>
                <c:pt idx="415">
                  <c:v>-4090869239.8613572</c:v>
                </c:pt>
                <c:pt idx="416">
                  <c:v>-4411705166.570323</c:v>
                </c:pt>
                <c:pt idx="417">
                  <c:v>-4391481571.2008781</c:v>
                </c:pt>
                <c:pt idx="418">
                  <c:v>-4305108230.2245235</c:v>
                </c:pt>
                <c:pt idx="419">
                  <c:v>-4610221006.2650776</c:v>
                </c:pt>
                <c:pt idx="420">
                  <c:v>-4405484387.3117266</c:v>
                </c:pt>
                <c:pt idx="421">
                  <c:v>-4465800812.3266668</c:v>
                </c:pt>
                <c:pt idx="422">
                  <c:v>-4632331855.6530304</c:v>
                </c:pt>
                <c:pt idx="423">
                  <c:v>-4347319935.3747339</c:v>
                </c:pt>
                <c:pt idx="424">
                  <c:v>-4532517550.256712</c:v>
                </c:pt>
                <c:pt idx="425">
                  <c:v>-4484977121.1136961</c:v>
                </c:pt>
                <c:pt idx="426">
                  <c:v>-4244680701.95717</c:v>
                </c:pt>
                <c:pt idx="427">
                  <c:v>-4460213668.6837931</c:v>
                </c:pt>
                <c:pt idx="428">
                  <c:v>-4204870865.0430126</c:v>
                </c:pt>
                <c:pt idx="429">
                  <c:v>-4098196566.0588527</c:v>
                </c:pt>
                <c:pt idx="430">
                  <c:v>-4220113235.3862586</c:v>
                </c:pt>
                <c:pt idx="431">
                  <c:v>-3842515488.7230864</c:v>
                </c:pt>
                <c:pt idx="432">
                  <c:v>-3882275471.4438291</c:v>
                </c:pt>
                <c:pt idx="433">
                  <c:v>-3814330508.9061956</c:v>
                </c:pt>
                <c:pt idx="434">
                  <c:v>-3441073718.0676489</c:v>
                </c:pt>
                <c:pt idx="435">
                  <c:v>-3559022256.0825677</c:v>
                </c:pt>
                <c:pt idx="436">
                  <c:v>-3277528827.1217866</c:v>
                </c:pt>
                <c:pt idx="437">
                  <c:v>-3019680574.0898128</c:v>
                </c:pt>
                <c:pt idx="438">
                  <c:v>-3098837853.5178485</c:v>
                </c:pt>
                <c:pt idx="439">
                  <c:v>-2664797013.2217307</c:v>
                </c:pt>
                <c:pt idx="440">
                  <c:v>-2568726995.9601502</c:v>
                </c:pt>
                <c:pt idx="441">
                  <c:v>-2498230674.6389318</c:v>
                </c:pt>
                <c:pt idx="442">
                  <c:v>-2031178116.5332236</c:v>
                </c:pt>
                <c:pt idx="443">
                  <c:v>-2059166469.0860839</c:v>
                </c:pt>
                <c:pt idx="444">
                  <c:v>-1786618091.7781322</c:v>
                </c:pt>
                <c:pt idx="445">
                  <c:v>-1412065765.2532942</c:v>
                </c:pt>
                <c:pt idx="446">
                  <c:v>-1461483312.1034482</c:v>
                </c:pt>
                <c:pt idx="447">
                  <c:v>-1018891335.6430939</c:v>
                </c:pt>
                <c:pt idx="448">
                  <c:v>-813267354.12213635</c:v>
                </c:pt>
                <c:pt idx="449">
                  <c:v>-765538929.62228703</c:v>
                </c:pt>
                <c:pt idx="450">
                  <c:v>-256985976.36413586</c:v>
                </c:pt>
                <c:pt idx="451">
                  <c:v>-215110818.55988866</c:v>
                </c:pt>
                <c:pt idx="452">
                  <c:v>7903972.273837544</c:v>
                </c:pt>
                <c:pt idx="453">
                  <c:v>451304828.06734169</c:v>
                </c:pt>
                <c:pt idx="454">
                  <c:v>411441454.40502405</c:v>
                </c:pt>
                <c:pt idx="455">
                  <c:v>809399379.78659213</c:v>
                </c:pt>
                <c:pt idx="456">
                  <c:v>1086791764.0784149</c:v>
                </c:pt>
                <c:pt idx="457">
                  <c:v>1084189212.2395504</c:v>
                </c:pt>
                <c:pt idx="458">
                  <c:v>1575944490.4586265</c:v>
                </c:pt>
                <c:pt idx="459">
                  <c:v>1660214426.008492</c:v>
                </c:pt>
                <c:pt idx="460">
                  <c:v>1794170280.7170801</c:v>
                </c:pt>
                <c:pt idx="461">
                  <c:v>2252302789.8551884</c:v>
                </c:pt>
                <c:pt idx="462">
                  <c:v>2200007523.7929859</c:v>
                </c:pt>
                <c:pt idx="463">
                  <c:v>2502471146.156456</c:v>
                </c:pt>
                <c:pt idx="464">
                  <c:v>2808987566.4032145</c:v>
                </c:pt>
                <c:pt idx="465">
                  <c:v>2732262400.4196048</c:v>
                </c:pt>
                <c:pt idx="466">
                  <c:v>3151003313.1170363</c:v>
                </c:pt>
                <c:pt idx="467">
                  <c:v>3248886665.1034794</c:v>
                </c:pt>
                <c:pt idx="468">
                  <c:v>3262188195.6433368</c:v>
                </c:pt>
                <c:pt idx="469">
                  <c:v>3682504798.7271318</c:v>
                </c:pt>
                <c:pt idx="470">
                  <c:v>3599676151.5786052</c:v>
                </c:pt>
                <c:pt idx="471">
                  <c:v>3765683070.062953</c:v>
                </c:pt>
                <c:pt idx="472">
                  <c:v>4060810440.7041926</c:v>
                </c:pt>
                <c:pt idx="473">
                  <c:v>3895633128.3199759</c:v>
                </c:pt>
                <c:pt idx="474">
                  <c:v>4195004357.21738</c:v>
                </c:pt>
                <c:pt idx="475">
                  <c:v>4282296426.5674596</c:v>
                </c:pt>
                <c:pt idx="476">
                  <c:v>4157271630.3333359</c:v>
                </c:pt>
                <c:pt idx="477">
                  <c:v>4496083673.6846991</c:v>
                </c:pt>
                <c:pt idx="478">
                  <c:v>4373406989.6957808</c:v>
                </c:pt>
                <c:pt idx="479">
                  <c:v>4378197209.6666584</c:v>
                </c:pt>
                <c:pt idx="480">
                  <c:v>4629705247.9240513</c:v>
                </c:pt>
                <c:pt idx="481">
                  <c:v>4375491130.3762789</c:v>
                </c:pt>
                <c:pt idx="482">
                  <c:v>4525263211.1446085</c:v>
                </c:pt>
                <c:pt idx="483">
                  <c:v>4586981343.0058765</c:v>
                </c:pt>
                <c:pt idx="484">
                  <c:v>4323935149.9872456</c:v>
                </c:pt>
                <c:pt idx="485">
                  <c:v>4552024922.158309</c:v>
                </c:pt>
                <c:pt idx="486">
                  <c:v>4392131353.2159739</c:v>
                </c:pt>
                <c:pt idx="487">
                  <c:v>4231149525.3731256</c:v>
                </c:pt>
                <c:pt idx="488">
                  <c:v>4419401052.1607418</c:v>
                </c:pt>
                <c:pt idx="489">
                  <c:v>4091329238.3615799</c:v>
                </c:pt>
                <c:pt idx="490">
                  <c:v>4081184484.7696538</c:v>
                </c:pt>
                <c:pt idx="491">
                  <c:v>4114139665.3791418</c:v>
                </c:pt>
                <c:pt idx="492">
                  <c:v>3732704210.7321324</c:v>
                </c:pt>
                <c:pt idx="493">
                  <c:v>3838421276.4132991</c:v>
                </c:pt>
                <c:pt idx="494">
                  <c:v>3656657824.7812634</c:v>
                </c:pt>
                <c:pt idx="495">
                  <c:v>3346582642.6610861</c:v>
                </c:pt>
                <c:pt idx="496">
                  <c:v>3466343850.9104886</c:v>
                </c:pt>
                <c:pt idx="497">
                  <c:v>3094638510.4283223</c:v>
                </c:pt>
                <c:pt idx="498">
                  <c:v>2934921570.4781065</c:v>
                </c:pt>
                <c:pt idx="499">
                  <c:v>2947774854.443068</c:v>
                </c:pt>
                <c:pt idx="500">
                  <c:v>2485231718.801393</c:v>
                </c:pt>
                <c:pt idx="501">
                  <c:v>2474669308.5338006</c:v>
                </c:pt>
                <c:pt idx="502">
                  <c:v>2297266768.1087484</c:v>
                </c:pt>
                <c:pt idx="503">
                  <c:v>1873874427.9514244</c:v>
                </c:pt>
                <c:pt idx="504">
                  <c:v>1933417856.632457</c:v>
                </c:pt>
                <c:pt idx="505">
                  <c:v>1559890178.6654713</c:v>
                </c:pt>
                <c:pt idx="506">
                  <c:v>1279262052.469393</c:v>
                </c:pt>
                <c:pt idx="507">
                  <c:v>1290088686.1585445</c:v>
                </c:pt>
                <c:pt idx="508">
                  <c:v>796838893.34293962</c:v>
                </c:pt>
                <c:pt idx="509">
                  <c:v>691180964.65817022</c:v>
                </c:pt>
                <c:pt idx="510">
                  <c:v>551081031.13370979</c:v>
                </c:pt>
                <c:pt idx="511">
                  <c:v>64261318.478146553</c:v>
                </c:pt>
                <c:pt idx="512">
                  <c:v>82034535.734593719</c:v>
                </c:pt>
                <c:pt idx="513">
                  <c:v>-245635792.63607436</c:v>
                </c:pt>
                <c:pt idx="514">
                  <c:v>-605199789.90665686</c:v>
                </c:pt>
                <c:pt idx="515">
                  <c:v>-573357515.88118124</c:v>
                </c:pt>
                <c:pt idx="516">
                  <c:v>-1040522141.0892574</c:v>
                </c:pt>
                <c:pt idx="517">
                  <c:v>-1209921266.9609494</c:v>
                </c:pt>
                <c:pt idx="518">
                  <c:v>-1278885324.6085219</c:v>
                </c:pt>
                <c:pt idx="519">
                  <c:v>-1772181582.2841032</c:v>
                </c:pt>
                <c:pt idx="520">
                  <c:v>-1772623069.0081809</c:v>
                </c:pt>
                <c:pt idx="521">
                  <c:v>-2007982011.7494881</c:v>
                </c:pt>
                <c:pt idx="522">
                  <c:v>-2397986316.571785</c:v>
                </c:pt>
                <c:pt idx="523">
                  <c:v>-2322725022.6143656</c:v>
                </c:pt>
                <c:pt idx="524">
                  <c:v>-2708521687.8300071</c:v>
                </c:pt>
                <c:pt idx="525">
                  <c:v>-2906395430.5754566</c:v>
                </c:pt>
                <c:pt idx="526">
                  <c:v>-2875954759.3937731</c:v>
                </c:pt>
                <c:pt idx="527">
                  <c:v>-3319726536.245719</c:v>
                </c:pt>
                <c:pt idx="528">
                  <c:v>-3315526406.3398771</c:v>
                </c:pt>
                <c:pt idx="529">
                  <c:v>-3420669966.3152184</c:v>
                </c:pt>
                <c:pt idx="530">
                  <c:v>-3793545959.4170394</c:v>
                </c:pt>
                <c:pt idx="531">
                  <c:v>-3658794273.7763948</c:v>
                </c:pt>
                <c:pt idx="532">
                  <c:v>-3917286848.0263753</c:v>
                </c:pt>
                <c:pt idx="533">
                  <c:v>-4110919967.8362718</c:v>
                </c:pt>
                <c:pt idx="534">
                  <c:v>-3964311660.7762623</c:v>
                </c:pt>
                <c:pt idx="535">
                  <c:v>-4311218872.3541718</c:v>
                </c:pt>
                <c:pt idx="536">
                  <c:v>-4285653461.7249942</c:v>
                </c:pt>
                <c:pt idx="537">
                  <c:v>-4237568187.1691799</c:v>
                </c:pt>
                <c:pt idx="538">
                  <c:v>-4553554404.5799427</c:v>
                </c:pt>
                <c:pt idx="539">
                  <c:v>-4354253529.8275471</c:v>
                </c:pt>
                <c:pt idx="540">
                  <c:v>-4455392200.4710369</c:v>
                </c:pt>
                <c:pt idx="541">
                  <c:v>-4620153273.1818991</c:v>
                </c:pt>
                <c:pt idx="542">
                  <c:v>-4356455406.0653467</c:v>
                </c:pt>
                <c:pt idx="543">
                  <c:v>-4574032848.457345</c:v>
                </c:pt>
                <c:pt idx="544">
                  <c:v>-4520538221.8558607</c:v>
                </c:pt>
                <c:pt idx="545">
                  <c:v>-4315380515.9412298</c:v>
                </c:pt>
                <c:pt idx="546">
                  <c:v>-4547740131.1850014</c:v>
                </c:pt>
                <c:pt idx="547">
                  <c:v>-4292581072.0131354</c:v>
                </c:pt>
                <c:pt idx="548">
                  <c:v>-4226410736.2990937</c:v>
                </c:pt>
                <c:pt idx="549">
                  <c:v>-4349409403.7089701</c:v>
                </c:pt>
                <c:pt idx="550">
                  <c:v>-3985428857.0946975</c:v>
                </c:pt>
                <c:pt idx="551">
                  <c:v>-4059863131.8559756</c:v>
                </c:pt>
                <c:pt idx="552">
                  <c:v>-3983887866.9901681</c:v>
                </c:pt>
                <c:pt idx="553">
                  <c:v>-3638445771.732018</c:v>
                </c:pt>
                <c:pt idx="554">
                  <c:v>-3776232387.6823902</c:v>
                </c:pt>
                <c:pt idx="555">
                  <c:v>-3487856107.7143664</c:v>
                </c:pt>
                <c:pt idx="556">
                  <c:v>-3265734121.032167</c:v>
                </c:pt>
                <c:pt idx="557">
                  <c:v>-3347013215.2026582</c:v>
                </c:pt>
                <c:pt idx="558">
                  <c:v>-2916287579.6136503</c:v>
                </c:pt>
                <c:pt idx="559">
                  <c:v>-2853227778.9050622</c:v>
                </c:pt>
                <c:pt idx="560">
                  <c:v>-2771545305.9477992</c:v>
                </c:pt>
                <c:pt idx="561">
                  <c:v>-2321578681.2353358</c:v>
                </c:pt>
                <c:pt idx="562">
                  <c:v>-2369596606.7086096</c:v>
                </c:pt>
                <c:pt idx="563">
                  <c:v>-2082110581.6283779</c:v>
                </c:pt>
                <c:pt idx="564">
                  <c:v>-1734757400.9330487</c:v>
                </c:pt>
                <c:pt idx="565">
                  <c:v>-1785882982.2810967</c:v>
                </c:pt>
                <c:pt idx="566">
                  <c:v>-1334842767.6093273</c:v>
                </c:pt>
                <c:pt idx="567">
                  <c:v>-1157209224.5417895</c:v>
                </c:pt>
                <c:pt idx="568">
                  <c:v>-1094791337.9788992</c:v>
                </c:pt>
                <c:pt idx="569">
                  <c:v>-590454323.83921373</c:v>
                </c:pt>
                <c:pt idx="570">
                  <c:v>-566547360.86731911</c:v>
                </c:pt>
                <c:pt idx="571">
                  <c:v>-320691783.30625987</c:v>
                </c:pt>
                <c:pt idx="572">
                  <c:v>106590910.07788241</c:v>
                </c:pt>
                <c:pt idx="573">
                  <c:v>66206598.240216672</c:v>
                </c:pt>
                <c:pt idx="574">
                  <c:v>484383945.19241226</c:v>
                </c:pt>
                <c:pt idx="575">
                  <c:v>741135737.97002709</c:v>
                </c:pt>
                <c:pt idx="576">
                  <c:v>756131158.05165315</c:v>
                </c:pt>
                <c:pt idx="577">
                  <c:v>1257103164.8377836</c:v>
                </c:pt>
                <c:pt idx="578">
                  <c:v>1326843984.6699874</c:v>
                </c:pt>
                <c:pt idx="579">
                  <c:v>1490118338.0587466</c:v>
                </c:pt>
                <c:pt idx="580">
                  <c:v>1944273833.7893136</c:v>
                </c:pt>
                <c:pt idx="581">
                  <c:v>1892573194.2977595</c:v>
                </c:pt>
                <c:pt idx="582">
                  <c:v>2225483469.0389938</c:v>
                </c:pt>
                <c:pt idx="583">
                  <c:v>2519777698.5193949</c:v>
                </c:pt>
                <c:pt idx="584">
                  <c:v>2461996308.9788771</c:v>
                </c:pt>
                <c:pt idx="585">
                  <c:v>2902284827.5952787</c:v>
                </c:pt>
                <c:pt idx="586">
                  <c:v>2989457342.8006082</c:v>
                </c:pt>
                <c:pt idx="587">
                  <c:v>3035935121.085094</c:v>
                </c:pt>
                <c:pt idx="588">
                  <c:v>3463913500.0476828</c:v>
                </c:pt>
                <c:pt idx="589">
                  <c:v>3381901613.867835</c:v>
                </c:pt>
                <c:pt idx="590">
                  <c:v>3585624037.6887784</c:v>
                </c:pt>
                <c:pt idx="591">
                  <c:v>3876735300.1084428</c:v>
                </c:pt>
                <c:pt idx="592">
                  <c:v>3729488521.4411221</c:v>
                </c:pt>
                <c:pt idx="593">
                  <c:v>4060129252.6854801</c:v>
                </c:pt>
                <c:pt idx="594">
                  <c:v>4139984581.7015429</c:v>
                </c:pt>
                <c:pt idx="595">
                  <c:v>4048469029.108191</c:v>
                </c:pt>
                <c:pt idx="596">
                  <c:v>4404681545.3075943</c:v>
                </c:pt>
                <c:pt idx="597">
                  <c:v>4281534245.6986957</c:v>
                </c:pt>
                <c:pt idx="598">
                  <c:v>4327293450.9801521</c:v>
                </c:pt>
                <c:pt idx="599">
                  <c:v>4581687885.9583645</c:v>
                </c:pt>
                <c:pt idx="600">
                  <c:v>4341581401.0570478</c:v>
                </c:pt>
                <c:pt idx="601">
                  <c:v>4528604277.2485065</c:v>
                </c:pt>
                <c:pt idx="602">
                  <c:v>4584943577.9412699</c:v>
                </c:pt>
                <c:pt idx="603">
                  <c:v>4351771212.2219057</c:v>
                </c:pt>
                <c:pt idx="604">
                  <c:v>4604067248.4885054</c:v>
                </c:pt>
                <c:pt idx="605">
                  <c:v>4440639977.7457685</c:v>
                </c:pt>
                <c:pt idx="606">
                  <c:v>4319334459.2351599</c:v>
                </c:pt>
                <c:pt idx="607">
                  <c:v>4515335932.2172785</c:v>
                </c:pt>
                <c:pt idx="608">
                  <c:v>4194753062.0582871</c:v>
                </c:pt>
                <c:pt idx="609">
                  <c:v>4223502361.8337078</c:v>
                </c:pt>
                <c:pt idx="610">
                  <c:v>4251622444.0720353</c:v>
                </c:pt>
                <c:pt idx="611">
                  <c:v>3892576236.0937371</c:v>
                </c:pt>
                <c:pt idx="612">
                  <c:v>4025839477.5937476</c:v>
                </c:pt>
                <c:pt idx="613">
                  <c:v>3835865202.6461024</c:v>
                </c:pt>
                <c:pt idx="614">
                  <c:v>3559712197.2408748</c:v>
                </c:pt>
                <c:pt idx="615">
                  <c:v>3689764874.0705433</c:v>
                </c:pt>
                <c:pt idx="616">
                  <c:v>3316652557.8644619</c:v>
                </c:pt>
                <c:pt idx="617">
                  <c:v>3193145738.1471581</c:v>
                </c:pt>
                <c:pt idx="618">
                  <c:v>3200316991.340333</c:v>
                </c:pt>
                <c:pt idx="619">
                  <c:v>2749524510.6215134</c:v>
                </c:pt>
                <c:pt idx="620">
                  <c:v>2766398538.9598923</c:v>
                </c:pt>
                <c:pt idx="621">
                  <c:v>2575079955.3378901</c:v>
                </c:pt>
                <c:pt idx="622">
                  <c:v>2176088941.783217</c:v>
                </c:pt>
                <c:pt idx="623">
                  <c:v>2246324574.7950921</c:v>
                </c:pt>
                <c:pt idx="624">
                  <c:v>1861191952.2843816</c:v>
                </c:pt>
                <c:pt idx="625">
                  <c:v>1610360660.8475778</c:v>
                </c:pt>
                <c:pt idx="626">
                  <c:v>1613777101.136106</c:v>
                </c:pt>
                <c:pt idx="627">
                  <c:v>1119676189.475049</c:v>
                </c:pt>
                <c:pt idx="628">
                  <c:v>1038418876.8452866</c:v>
                </c:pt>
                <c:pt idx="629">
                  <c:v>878593589.52229762</c:v>
                </c:pt>
                <c:pt idx="630">
                  <c:v>404092590.90707523</c:v>
                </c:pt>
                <c:pt idx="631">
                  <c:v>431391465.83229172</c:v>
                </c:pt>
                <c:pt idx="632">
                  <c:v>81917180.57326822</c:v>
                </c:pt>
                <c:pt idx="633">
                  <c:v>-256919493.51832455</c:v>
                </c:pt>
                <c:pt idx="634">
                  <c:v>-234313024.8950668</c:v>
                </c:pt>
                <c:pt idx="635">
                  <c:v>-715369497.67359233</c:v>
                </c:pt>
                <c:pt idx="636">
                  <c:v>-865422348.04172051</c:v>
                </c:pt>
                <c:pt idx="637">
                  <c:v>-958918015.82034302</c:v>
                </c:pt>
                <c:pt idx="638">
                  <c:v>-1453003122.9470608</c:v>
                </c:pt>
                <c:pt idx="639">
                  <c:v>-1445828034.7322032</c:v>
                </c:pt>
                <c:pt idx="640">
                  <c:v>-1711757667.4396963</c:v>
                </c:pt>
                <c:pt idx="641">
                  <c:v>-2091394330.0056374</c:v>
                </c:pt>
                <c:pt idx="642">
                  <c:v>-2026400603.8635185</c:v>
                </c:pt>
                <c:pt idx="643">
                  <c:v>-2437930441.1029248</c:v>
                </c:pt>
                <c:pt idx="644">
                  <c:v>-2622420596.0319629</c:v>
                </c:pt>
                <c:pt idx="645">
                  <c:v>-2619221779.6448107</c:v>
                </c:pt>
                <c:pt idx="646">
                  <c:v>-3076274420.809032</c:v>
                </c:pt>
                <c:pt idx="647">
                  <c:v>-3066216312.9098644</c:v>
                </c:pt>
                <c:pt idx="648">
                  <c:v>-3207924357.1296558</c:v>
                </c:pt>
                <c:pt idx="649">
                  <c:v>-3580645399.74195</c:v>
                </c:pt>
                <c:pt idx="650">
                  <c:v>-3455591679.5891132</c:v>
                </c:pt>
                <c:pt idx="651">
                  <c:v>-3748948281.9079256</c:v>
                </c:pt>
                <c:pt idx="652">
                  <c:v>-3934962711.0881977</c:v>
                </c:pt>
                <c:pt idx="653">
                  <c:v>-3815337086.2329206</c:v>
                </c:pt>
                <c:pt idx="654">
                  <c:v>-4185898616.6807561</c:v>
                </c:pt>
                <c:pt idx="655">
                  <c:v>-4155312803.7971387</c:v>
                </c:pt>
                <c:pt idx="656">
                  <c:v>-4145984104.1350956</c:v>
                </c:pt>
                <c:pt idx="657">
                  <c:v>-4470596877.7653856</c:v>
                </c:pt>
                <c:pt idx="658">
                  <c:v>-4278279670.5637703</c:v>
                </c:pt>
                <c:pt idx="659">
                  <c:v>-4419543775.8513489</c:v>
                </c:pt>
                <c:pt idx="660">
                  <c:v>-4581346499.9623966</c:v>
                </c:pt>
                <c:pt idx="661">
                  <c:v>-4340925848.3105316</c:v>
                </c:pt>
                <c:pt idx="662">
                  <c:v>-4589262446.9012632</c:v>
                </c:pt>
                <c:pt idx="663">
                  <c:v>-4530179253.3571548</c:v>
                </c:pt>
                <c:pt idx="664">
                  <c:v>-4361628214.6852913</c:v>
                </c:pt>
                <c:pt idx="665">
                  <c:v>-4609022815.2864437</c:v>
                </c:pt>
                <c:pt idx="666">
                  <c:v>-4355845047.416173</c:v>
                </c:pt>
                <c:pt idx="667">
                  <c:v>-4330557063.9948483</c:v>
                </c:pt>
                <c:pt idx="668">
                  <c:v>-4453595929.342639</c:v>
                </c:pt>
                <c:pt idx="669">
                  <c:v>-4105776907.934782</c:v>
                </c:pt>
                <c:pt idx="670">
                  <c:v>-4214165050.6833735</c:v>
                </c:pt>
                <c:pt idx="671">
                  <c:v>-4130534214.2052956</c:v>
                </c:pt>
                <c:pt idx="672">
                  <c:v>-3815258668.0798545</c:v>
                </c:pt>
                <c:pt idx="673">
                  <c:v>-3971640211.4548454</c:v>
                </c:pt>
                <c:pt idx="674">
                  <c:v>-3678276340.2684956</c:v>
                </c:pt>
                <c:pt idx="675">
                  <c:v>-3493269262.9799962</c:v>
                </c:pt>
                <c:pt idx="676">
                  <c:v>-3575797144.9575806</c:v>
                </c:pt>
                <c:pt idx="677">
                  <c:v>-3151289725.7993832</c:v>
                </c:pt>
                <c:pt idx="678">
                  <c:v>-3121407206.1528077</c:v>
                </c:pt>
                <c:pt idx="679">
                  <c:v>-3028830455.3247871</c:v>
                </c:pt>
                <c:pt idx="680">
                  <c:v>-2598956065.7369337</c:v>
                </c:pt>
                <c:pt idx="681">
                  <c:v>-2666311637.0577717</c:v>
                </c:pt>
                <c:pt idx="682">
                  <c:v>-2365669571.9357538</c:v>
                </c:pt>
                <c:pt idx="683">
                  <c:v>-2047730907.7060535</c:v>
                </c:pt>
                <c:pt idx="684">
                  <c:v>-2099821198.4880254</c:v>
                </c:pt>
                <c:pt idx="685">
                  <c:v>-1643299764.9212041</c:v>
                </c:pt>
                <c:pt idx="686">
                  <c:v>-1494592977.9470508</c:v>
                </c:pt>
                <c:pt idx="687">
                  <c:v>-1417563465.1006196</c:v>
                </c:pt>
                <c:pt idx="688">
                  <c:v>-920787614.52983499</c:v>
                </c:pt>
                <c:pt idx="689">
                  <c:v>-914633776.17551374</c:v>
                </c:pt>
                <c:pt idx="690">
                  <c:v>-647363272.05569184</c:v>
                </c:pt>
                <c:pt idx="691">
                  <c:v>-238966597.9342308</c:v>
                </c:pt>
                <c:pt idx="692">
                  <c:v>-279177118.81665778</c:v>
                </c:pt>
                <c:pt idx="693">
                  <c:v>156518425.10143203</c:v>
                </c:pt>
                <c:pt idx="694">
                  <c:v>391121535.7625162</c:v>
                </c:pt>
                <c:pt idx="695">
                  <c:v>423993642.95578969</c:v>
                </c:pt>
                <c:pt idx="696">
                  <c:v>930858966.54205382</c:v>
                </c:pt>
                <c:pt idx="697">
                  <c:v>985934758.59298408</c:v>
                </c:pt>
                <c:pt idx="698">
                  <c:v>1177692994.5525231</c:v>
                </c:pt>
                <c:pt idx="699">
                  <c:v>1624876048.1387873</c:v>
                </c:pt>
                <c:pt idx="700">
                  <c:v>1574511551.0744171</c:v>
                </c:pt>
                <c:pt idx="701">
                  <c:v>1935753265.6714115</c:v>
                </c:pt>
                <c:pt idx="702">
                  <c:v>2215985832.4089708</c:v>
                </c:pt>
                <c:pt idx="703">
                  <c:v>2177904306.2883554</c:v>
                </c:pt>
                <c:pt idx="704">
                  <c:v>2636797012.6321626</c:v>
                </c:pt>
                <c:pt idx="705">
                  <c:v>2712916780.7821217</c:v>
                </c:pt>
                <c:pt idx="706">
                  <c:v>2792516524.4024215</c:v>
                </c:pt>
                <c:pt idx="707">
                  <c:v>3225263454.1658783</c:v>
                </c:pt>
                <c:pt idx="708">
                  <c:v>3144935689.0396795</c:v>
                </c:pt>
                <c:pt idx="709">
                  <c:v>3385109597.7551165</c:v>
                </c:pt>
                <c:pt idx="710">
                  <c:v>3670277164.8226418</c:v>
                </c:pt>
                <c:pt idx="711">
                  <c:v>3542261586.9695849</c:v>
                </c:pt>
                <c:pt idx="712">
                  <c:v>3901916617.4630575</c:v>
                </c:pt>
                <c:pt idx="713">
                  <c:v>3973918440.0488911</c:v>
                </c:pt>
                <c:pt idx="714">
                  <c:v>3916745370.9196291</c:v>
                </c:pt>
                <c:pt idx="715">
                  <c:v>4287857596.7130713</c:v>
                </c:pt>
                <c:pt idx="716">
                  <c:v>4165268368.2649274</c:v>
                </c:pt>
                <c:pt idx="717">
                  <c:v>4251754847.3812923</c:v>
                </c:pt>
                <c:pt idx="718">
                  <c:v>4507229168.1053419</c:v>
                </c:pt>
                <c:pt idx="719">
                  <c:v>4283064562.6439986</c:v>
                </c:pt>
                <c:pt idx="720">
                  <c:v>4505989666.5360832</c:v>
                </c:pt>
                <c:pt idx="721">
                  <c:v>4556548501.5471373</c:v>
                </c:pt>
                <c:pt idx="722">
                  <c:v>4354971125.632494</c:v>
                </c:pt>
                <c:pt idx="723">
                  <c:v>4629579726.5208817</c:v>
                </c:pt>
                <c:pt idx="724">
                  <c:v>4463782361.2146168</c:v>
                </c:pt>
                <c:pt idx="725">
                  <c:v>4382984472.3149672</c:v>
                </c:pt>
                <c:pt idx="726">
                  <c:v>4585197734.1871958</c:v>
                </c:pt>
                <c:pt idx="727">
                  <c:v>4274370240.3710217</c:v>
                </c:pt>
                <c:pt idx="728">
                  <c:v>4341673973.7518826</c:v>
                </c:pt>
                <c:pt idx="729">
                  <c:v>4364604618.2189856</c:v>
                </c:pt>
                <c:pt idx="730">
                  <c:v>4030440776.6039548</c:v>
                </c:pt>
                <c:pt idx="731">
                  <c:v>4190079900.625278</c:v>
                </c:pt>
                <c:pt idx="732">
                  <c:v>3993099611.4436994</c:v>
                </c:pt>
                <c:pt idx="733">
                  <c:v>3752694145.125968</c:v>
                </c:pt>
                <c:pt idx="734">
                  <c:v>3891839365.7800903</c:v>
                </c:pt>
                <c:pt idx="735">
                  <c:v>3519830156.8144312</c:v>
                </c:pt>
                <c:pt idx="736">
                  <c:v>3433179993.0867662</c:v>
                </c:pt>
                <c:pt idx="737">
                  <c:v>3434333428.5499301</c:v>
                </c:pt>
                <c:pt idx="738">
                  <c:v>2998332353.8746905</c:v>
                </c:pt>
                <c:pt idx="739">
                  <c:v>3042207884.7134042</c:v>
                </c:pt>
                <c:pt idx="740">
                  <c:v>2838067295.2137136</c:v>
                </c:pt>
                <c:pt idx="741">
                  <c:v>2466097644.8975554</c:v>
                </c:pt>
                <c:pt idx="742">
                  <c:v>2546160909.9637303</c:v>
                </c:pt>
                <c:pt idx="743">
                  <c:v>2151920466.4600272</c:v>
                </c:pt>
                <c:pt idx="744">
                  <c:v>1932380091.8826418</c:v>
                </c:pt>
                <c:pt idx="745">
                  <c:v>1927990327.0023303</c:v>
                </c:pt>
                <c:pt idx="746">
                  <c:v>1436318997.0562999</c:v>
                </c:pt>
                <c:pt idx="747">
                  <c:v>1379680755.9173343</c:v>
                </c:pt>
                <c:pt idx="748">
                  <c:v>1200925601.5825784</c:v>
                </c:pt>
                <c:pt idx="749">
                  <c:v>741864946.72141123</c:v>
                </c:pt>
                <c:pt idx="750">
                  <c:v>778093425.88527155</c:v>
                </c:pt>
                <c:pt idx="751">
                  <c:v>409007156.89090288</c:v>
                </c:pt>
                <c:pt idx="752">
                  <c:v>93010631.73406525</c:v>
                </c:pt>
                <c:pt idx="753">
                  <c:v>105818812.39405724</c:v>
                </c:pt>
                <c:pt idx="754">
                  <c:v>-385961290.36273855</c:v>
                </c:pt>
                <c:pt idx="755">
                  <c:v>-515947447.707394</c:v>
                </c:pt>
                <c:pt idx="756">
                  <c:v>-633669143.26329017</c:v>
                </c:pt>
                <c:pt idx="757">
                  <c:v>-1125266752.056289</c:v>
                </c:pt>
                <c:pt idx="758">
                  <c:v>-1110903906.8995366</c:v>
                </c:pt>
                <c:pt idx="759">
                  <c:v>-1405804072.5976527</c:v>
                </c:pt>
                <c:pt idx="760">
                  <c:v>-1772623080.9806659</c:v>
                </c:pt>
                <c:pt idx="761">
                  <c:v>-1718729803.5078626</c:v>
                </c:pt>
                <c:pt idx="762">
                  <c:v>-2153287737.8553047</c:v>
                </c:pt>
                <c:pt idx="763">
                  <c:v>-2323359273.20224</c:v>
                </c:pt>
                <c:pt idx="764">
                  <c:v>-2347745084.3951416</c:v>
                </c:pt>
                <c:pt idx="765">
                  <c:v>-2815001181.7786298</c:v>
                </c:pt>
                <c:pt idx="766">
                  <c:v>-2799452528.6899056</c:v>
                </c:pt>
                <c:pt idx="767">
                  <c:v>-2976954592.3754711</c:v>
                </c:pt>
              </c:numCache>
            </c:numRef>
          </c:xVal>
          <c:yVal>
            <c:numRef>
              <c:f>'Земля - Нептун'!$I$10:$I$777</c:f>
              <c:numCache>
                <c:formatCode>General</c:formatCode>
                <c:ptCount val="768"/>
              </c:numCache>
            </c:numRef>
          </c:yVal>
          <c:smooth val="0"/>
        </c:ser>
        <c:ser>
          <c:idx val="5"/>
          <c:order val="5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6">
                    <a:alpha val="60000"/>
                  </a:schemeClr>
                </a:solidFill>
              </a:ln>
              <a:effectLst/>
            </c:spPr>
          </c:marker>
          <c:xVal>
            <c:numRef>
              <c:f>'Земля - Нептун'!$D$10:$D$777</c:f>
              <c:numCache>
                <c:formatCode>General</c:formatCode>
                <c:ptCount val="768"/>
                <c:pt idx="0">
                  <c:v>4353000000</c:v>
                </c:pt>
                <c:pt idx="1">
                  <c:v>4599462722.7300644</c:v>
                </c:pt>
                <c:pt idx="2">
                  <c:v>4488192169.2852039</c:v>
                </c:pt>
                <c:pt idx="3">
                  <c:v>4332149733.9670763</c:v>
                </c:pt>
                <c:pt idx="4">
                  <c:v>4554081458.8767624</c:v>
                </c:pt>
                <c:pt idx="5">
                  <c:v>4263057104.3821344</c:v>
                </c:pt>
                <c:pt idx="6">
                  <c:v>4255370006.7561646</c:v>
                </c:pt>
                <c:pt idx="7">
                  <c:v>4333249557.952508</c:v>
                </c:pt>
                <c:pt idx="8">
                  <c:v>3971529205.4756284</c:v>
                </c:pt>
                <c:pt idx="9">
                  <c:v>4087037932.014708</c:v>
                </c:pt>
                <c:pt idx="10">
                  <c:v>3951687916.5559974</c:v>
                </c:pt>
                <c:pt idx="11">
                  <c:v>3645479424.6533237</c:v>
                </c:pt>
                <c:pt idx="12">
                  <c:v>3788095268.0767221</c:v>
                </c:pt>
                <c:pt idx="13">
                  <c:v>3453028656.5749145</c:v>
                </c:pt>
                <c:pt idx="14">
                  <c:v>3289122636.9317203</c:v>
                </c:pt>
                <c:pt idx="15">
                  <c:v>3336676045.7356782</c:v>
                </c:pt>
                <c:pt idx="16">
                  <c:v>2893115626.3955603</c:v>
                </c:pt>
                <c:pt idx="17">
                  <c:v>2880625185.136466</c:v>
                </c:pt>
                <c:pt idx="18">
                  <c:v>2741934335.2965474</c:v>
                </c:pt>
                <c:pt idx="19">
                  <c:v>2318745841.3029051</c:v>
                </c:pt>
                <c:pt idx="20">
                  <c:v>2386556554.7513723</c:v>
                </c:pt>
                <c:pt idx="21">
                  <c:v>2044676591.7521441</c:v>
                </c:pt>
                <c:pt idx="22">
                  <c:v>1751436735.4980369</c:v>
                </c:pt>
                <c:pt idx="23">
                  <c:v>1782489702.8169148</c:v>
                </c:pt>
                <c:pt idx="24">
                  <c:v>1304393023.1934648</c:v>
                </c:pt>
                <c:pt idx="25">
                  <c:v>1183491825.5720167</c:v>
                </c:pt>
                <c:pt idx="26">
                  <c:v>1070231585.1813079</c:v>
                </c:pt>
                <c:pt idx="27">
                  <c:v>578460109.19840288</c:v>
                </c:pt>
                <c:pt idx="28">
                  <c:v>588014126.28284216</c:v>
                </c:pt>
                <c:pt idx="29">
                  <c:v>283683087.01036274</c:v>
                </c:pt>
                <c:pt idx="30">
                  <c:v>-97162843.855634451</c:v>
                </c:pt>
                <c:pt idx="31">
                  <c:v>-61854675.641968638</c:v>
                </c:pt>
                <c:pt idx="32">
                  <c:v>-519505277.69084805</c:v>
                </c:pt>
                <c:pt idx="33">
                  <c:v>-717114010.28306425</c:v>
                </c:pt>
                <c:pt idx="34">
                  <c:v>-773406982.20370817</c:v>
                </c:pt>
                <c:pt idx="35">
                  <c:v>-1276853129.0753455</c:v>
                </c:pt>
                <c:pt idx="36">
                  <c:v>-1301678982.1339211</c:v>
                </c:pt>
                <c:pt idx="37">
                  <c:v>-1523630410.5382459</c:v>
                </c:pt>
                <c:pt idx="38">
                  <c:v>-1942103614.5161083</c:v>
                </c:pt>
                <c:pt idx="39">
                  <c:v>-1880146708.7869368</c:v>
                </c:pt>
                <c:pt idx="40">
                  <c:v>-2262332091.3648076</c:v>
                </c:pt>
                <c:pt idx="41">
                  <c:v>-2498997976.3928857</c:v>
                </c:pt>
                <c:pt idx="42">
                  <c:v>-2470236779.0690165</c:v>
                </c:pt>
                <c:pt idx="43">
                  <c:v>-2927882368.9453263</c:v>
                </c:pt>
                <c:pt idx="44">
                  <c:v>-2961672917.3597498</c:v>
                </c:pt>
                <c:pt idx="45">
                  <c:v>-3063149369.458488</c:v>
                </c:pt>
                <c:pt idx="46">
                  <c:v>-3468577927.4777155</c:v>
                </c:pt>
                <c:pt idx="47">
                  <c:v>-3361671051.2931509</c:v>
                </c:pt>
                <c:pt idx="48">
                  <c:v>-3621218436.8815975</c:v>
                </c:pt>
                <c:pt idx="49">
                  <c:v>-3860053702.7620473</c:v>
                </c:pt>
                <c:pt idx="50">
                  <c:v>-3727643631.0001392</c:v>
                </c:pt>
                <c:pt idx="51">
                  <c:v>-4089392925.0490785</c:v>
                </c:pt>
                <c:pt idx="52">
                  <c:v>-4110959472.6366081</c:v>
                </c:pt>
                <c:pt idx="53">
                  <c:v>-4067139528.3284092</c:v>
                </c:pt>
                <c:pt idx="54">
                  <c:v>-4415453035.6377926</c:v>
                </c:pt>
                <c:pt idx="55">
                  <c:v>-4254446996.4843059</c:v>
                </c:pt>
                <c:pt idx="56">
                  <c:v>-4358904977.5776806</c:v>
                </c:pt>
                <c:pt idx="57">
                  <c:v>-4569868293.2446527</c:v>
                </c:pt>
                <c:pt idx="58">
                  <c:v>-4329458624.3085384</c:v>
                </c:pt>
                <c:pt idx="59">
                  <c:v>-4559307110.533637</c:v>
                </c:pt>
                <c:pt idx="60">
                  <c:v>-4556344585.7311087</c:v>
                </c:pt>
                <c:pt idx="61">
                  <c:v>-4360432005.6752272</c:v>
                </c:pt>
                <c:pt idx="62">
                  <c:v>-4620033874.6820412</c:v>
                </c:pt>
                <c:pt idx="63">
                  <c:v>-4408325143.5688448</c:v>
                </c:pt>
                <c:pt idx="64">
                  <c:v>-4344731511.9839211</c:v>
                </c:pt>
                <c:pt idx="65">
                  <c:v>-4509058067.7583141</c:v>
                </c:pt>
                <c:pt idx="66">
                  <c:v>-4173084159.5515251</c:v>
                </c:pt>
                <c:pt idx="67">
                  <c:v>-4253568721.7496934</c:v>
                </c:pt>
                <c:pt idx="68">
                  <c:v>-4225338143.9135761</c:v>
                </c:pt>
                <c:pt idx="69">
                  <c:v>-3890677672.0437746</c:v>
                </c:pt>
                <c:pt idx="70">
                  <c:v>-4045999372.1903558</c:v>
                </c:pt>
                <c:pt idx="71">
                  <c:v>-3800554226.5493197</c:v>
                </c:pt>
                <c:pt idx="72">
                  <c:v>-3577331465.3924913</c:v>
                </c:pt>
                <c:pt idx="73">
                  <c:v>-3689597081.341064</c:v>
                </c:pt>
                <c:pt idx="74">
                  <c:v>-3287057421.0989232</c:v>
                </c:pt>
                <c:pt idx="75">
                  <c:v>-3220795798.5709624</c:v>
                </c:pt>
                <c:pt idx="76">
                  <c:v>-3178333827.6332388</c:v>
                </c:pt>
                <c:pt idx="77">
                  <c:v>-2737465464.7781544</c:v>
                </c:pt>
                <c:pt idx="78">
                  <c:v>-2789716574.9824424</c:v>
                </c:pt>
                <c:pt idx="79">
                  <c:v>-2539443420.9785228</c:v>
                </c:pt>
                <c:pt idx="80">
                  <c:v>-2185118355.5736856</c:v>
                </c:pt>
                <c:pt idx="81">
                  <c:v>-2252660028.3781643</c:v>
                </c:pt>
                <c:pt idx="82">
                  <c:v>-1826039762.5263226</c:v>
                </c:pt>
                <c:pt idx="83">
                  <c:v>-1634191734.1074929</c:v>
                </c:pt>
                <c:pt idx="84">
                  <c:v>-1598005852.6558511</c:v>
                </c:pt>
                <c:pt idx="85">
                  <c:v>-1098730761.8039575</c:v>
                </c:pt>
                <c:pt idx="86">
                  <c:v>-1063843541.6196755</c:v>
                </c:pt>
                <c:pt idx="87">
                  <c:v>-845507627.33495307</c:v>
                </c:pt>
                <c:pt idx="88">
                  <c:v>-404464033.81637245</c:v>
                </c:pt>
                <c:pt idx="89">
                  <c:v>-444356527.95218164</c:v>
                </c:pt>
                <c:pt idx="90">
                  <c:v>-44099483.141654395</c:v>
                </c:pt>
                <c:pt idx="91">
                  <c:v>237913865.30800879</c:v>
                </c:pt>
                <c:pt idx="92">
                  <c:v>242241724.26746064</c:v>
                </c:pt>
                <c:pt idx="93">
                  <c:v>743217909.29682183</c:v>
                </c:pt>
                <c:pt idx="94">
                  <c:v>838974121.02838027</c:v>
                </c:pt>
                <c:pt idx="95">
                  <c:v>986650525.83747256</c:v>
                </c:pt>
                <c:pt idx="96">
                  <c:v>1460700364.4374735</c:v>
                </c:pt>
                <c:pt idx="97">
                  <c:v>1426475980.9801431</c:v>
                </c:pt>
                <c:pt idx="98">
                  <c:v>1749114940.265578</c:v>
                </c:pt>
                <c:pt idx="99">
                  <c:v>2077856102.0960701</c:v>
                </c:pt>
                <c:pt idx="100">
                  <c:v>2025344779.8800783</c:v>
                </c:pt>
                <c:pt idx="101">
                  <c:v>2470222709.1656713</c:v>
                </c:pt>
                <c:pt idx="102">
                  <c:v>2596095061.4827504</c:v>
                </c:pt>
                <c:pt idx="103">
                  <c:v>2639161602.1934485</c:v>
                </c:pt>
                <c:pt idx="104">
                  <c:v>3090938100.7729244</c:v>
                </c:pt>
                <c:pt idx="105">
                  <c:v>3041178681.8480296</c:v>
                </c:pt>
                <c:pt idx="106">
                  <c:v>3241774299.3996181</c:v>
                </c:pt>
                <c:pt idx="107">
                  <c:v>3572915567.2824759</c:v>
                </c:pt>
                <c:pt idx="108">
                  <c:v>3445079510.5054841</c:v>
                </c:pt>
                <c:pt idx="109">
                  <c:v>3783017755.402195</c:v>
                </c:pt>
                <c:pt idx="110">
                  <c:v>3909997559.5975604</c:v>
                </c:pt>
                <c:pt idx="111">
                  <c:v>3825673422.6533141</c:v>
                </c:pt>
                <c:pt idx="112">
                  <c:v>4206088203.6310415</c:v>
                </c:pt>
                <c:pt idx="113">
                  <c:v>4125803144.2984371</c:v>
                </c:pt>
                <c:pt idx="114">
                  <c:v>4173658685.5827847</c:v>
                </c:pt>
                <c:pt idx="115">
                  <c:v>4468788408.5482569</c:v>
                </c:pt>
                <c:pt idx="116">
                  <c:v>4258633769.3327241</c:v>
                </c:pt>
                <c:pt idx="117">
                  <c:v>4452783292.3810291</c:v>
                </c:pt>
                <c:pt idx="118">
                  <c:v>4559075952.9323101</c:v>
                </c:pt>
                <c:pt idx="119">
                  <c:v>4340680280.2941151</c:v>
                </c:pt>
                <c:pt idx="120">
                  <c:v>4613375009.5968323</c:v>
                </c:pt>
                <c:pt idx="121">
                  <c:v>4497919431.288559</c:v>
                </c:pt>
                <c:pt idx="122">
                  <c:v>4381087894.1111622</c:v>
                </c:pt>
                <c:pt idx="123">
                  <c:v>4613081738.2414885</c:v>
                </c:pt>
                <c:pt idx="124">
                  <c:v>4328225330.6724892</c:v>
                </c:pt>
                <c:pt idx="125">
                  <c:v>4360651581.7474003</c:v>
                </c:pt>
                <c:pt idx="126">
                  <c:v>4435417383.4373598</c:v>
                </c:pt>
                <c:pt idx="127">
                  <c:v>4094918573.6574559</c:v>
                </c:pt>
                <c:pt idx="128">
                  <c:v>4240586898.9018841</c:v>
                </c:pt>
                <c:pt idx="129">
                  <c:v>4097680537.9059796</c:v>
                </c:pt>
                <c:pt idx="130">
                  <c:v>3825262740.2567716</c:v>
                </c:pt>
                <c:pt idx="131">
                  <c:v>3981379039.7186718</c:v>
                </c:pt>
                <c:pt idx="132">
                  <c:v>3644627612.2906899</c:v>
                </c:pt>
                <c:pt idx="133">
                  <c:v>3518368429.964838</c:v>
                </c:pt>
                <c:pt idx="134">
                  <c:v>3563092118.8730426</c:v>
                </c:pt>
                <c:pt idx="135">
                  <c:v>3130745457.9211531</c:v>
                </c:pt>
                <c:pt idx="136">
                  <c:v>3148623446.5683951</c:v>
                </c:pt>
                <c:pt idx="137">
                  <c:v>2997827726.5492368</c:v>
                </c:pt>
                <c:pt idx="138">
                  <c:v>2599136419.7752695</c:v>
                </c:pt>
                <c:pt idx="139">
                  <c:v>2681407787.0540676</c:v>
                </c:pt>
                <c:pt idx="140">
                  <c:v>2328573095.3151445</c:v>
                </c:pt>
                <c:pt idx="141">
                  <c:v>2066546852.7041645</c:v>
                </c:pt>
                <c:pt idx="142">
                  <c:v>2093833489.2803776</c:v>
                </c:pt>
                <c:pt idx="143">
                  <c:v>1614857129.4086819</c:v>
                </c:pt>
                <c:pt idx="144">
                  <c:v>1521247281.4882181</c:v>
                </c:pt>
                <c:pt idx="145">
                  <c:v>1390937143.3495712</c:v>
                </c:pt>
                <c:pt idx="146">
                  <c:v>911622473.12377501</c:v>
                </c:pt>
                <c:pt idx="147">
                  <c:v>934595492.54448354</c:v>
                </c:pt>
                <c:pt idx="148">
                  <c:v>609805510.15348351</c:v>
                </c:pt>
                <c:pt idx="149">
                  <c:v>250794732.21076509</c:v>
                </c:pt>
                <c:pt idx="150">
                  <c:v>280861437.40573478</c:v>
                </c:pt>
                <c:pt idx="151">
                  <c:v>-190402665.8272934</c:v>
                </c:pt>
                <c:pt idx="152">
                  <c:v>-366213936.23546159</c:v>
                </c:pt>
                <c:pt idx="153">
                  <c:v>-443885532.49224508</c:v>
                </c:pt>
                <c:pt idx="154">
                  <c:v>-948160889.19517767</c:v>
                </c:pt>
                <c:pt idx="155">
                  <c:v>-961823193.18177915</c:v>
                </c:pt>
                <c:pt idx="156">
                  <c:v>-1212608813.0468559</c:v>
                </c:pt>
                <c:pt idx="157">
                  <c:v>-1620203511.5231225</c:v>
                </c:pt>
                <c:pt idx="158">
                  <c:v>-1564648604.0254354</c:v>
                </c:pt>
                <c:pt idx="159">
                  <c:v>-1972214033.6333249</c:v>
                </c:pt>
                <c:pt idx="160">
                  <c:v>-2193859571.2799463</c:v>
                </c:pt>
                <c:pt idx="161">
                  <c:v>-2189129230.1506906</c:v>
                </c:pt>
                <c:pt idx="162">
                  <c:v>-2660479812.8165865</c:v>
                </c:pt>
                <c:pt idx="163">
                  <c:v>-2685651917.6535511</c:v>
                </c:pt>
                <c:pt idx="164">
                  <c:v>-2821881374.7699366</c:v>
                </c:pt>
                <c:pt idx="165">
                  <c:v>-3227472185.2260375</c:v>
                </c:pt>
                <c:pt idx="166">
                  <c:v>-3126975333.2074218</c:v>
                </c:pt>
                <c:pt idx="167">
                  <c:v>-3421169608.5313115</c:v>
                </c:pt>
                <c:pt idx="168">
                  <c:v>-3651854017.747879</c:v>
                </c:pt>
                <c:pt idx="169">
                  <c:v>-3543545958.5402961</c:v>
                </c:pt>
                <c:pt idx="170">
                  <c:v>-3929898104.0839729</c:v>
                </c:pt>
                <c:pt idx="171">
                  <c:v>-3944814940.9713488</c:v>
                </c:pt>
                <c:pt idx="172">
                  <c:v>-3938139258.5918603</c:v>
                </c:pt>
                <c:pt idx="173">
                  <c:v>-4296349598.5439434</c:v>
                </c:pt>
                <c:pt idx="174">
                  <c:v>-4139972562.0250435</c:v>
                </c:pt>
                <c:pt idx="175">
                  <c:v>-4284618096.0857739</c:v>
                </c:pt>
                <c:pt idx="176">
                  <c:v>-4493350527.2881737</c:v>
                </c:pt>
                <c:pt idx="177">
                  <c:v>-4273969038.9628444</c:v>
                </c:pt>
                <c:pt idx="178">
                  <c:v>-4536087284.2031298</c:v>
                </c:pt>
                <c:pt idx="179">
                  <c:v>-4527236608.8288851</c:v>
                </c:pt>
                <c:pt idx="180">
                  <c:v>-4366704723.3029203</c:v>
                </c:pt>
                <c:pt idx="181">
                  <c:v>-4643550488.1012869</c:v>
                </c:pt>
                <c:pt idx="182">
                  <c:v>-4432616894.7236805</c:v>
                </c:pt>
                <c:pt idx="183">
                  <c:v>-4410291146.205142</c:v>
                </c:pt>
                <c:pt idx="184">
                  <c:v>-4576634067.4986506</c:v>
                </c:pt>
                <c:pt idx="185">
                  <c:v>-4255379643.9487462</c:v>
                </c:pt>
                <c:pt idx="186">
                  <c:v>-4371805686.168891</c:v>
                </c:pt>
                <c:pt idx="187">
                  <c:v>-4336973459.0841827</c:v>
                </c:pt>
                <c:pt idx="188">
                  <c:v>-4031713916.9229879</c:v>
                </c:pt>
                <c:pt idx="189">
                  <c:v>-4208613182.1969724</c:v>
                </c:pt>
                <c:pt idx="190">
                  <c:v>-3958173208.2472835</c:v>
                </c:pt>
                <c:pt idx="191">
                  <c:v>-3772708127.8225822</c:v>
                </c:pt>
                <c:pt idx="192">
                  <c:v>-3889264833.6424613</c:v>
                </c:pt>
                <c:pt idx="193">
                  <c:v>-3492341626.0936103</c:v>
                </c:pt>
                <c:pt idx="194">
                  <c:v>-3461517166.3060255</c:v>
                </c:pt>
                <c:pt idx="195">
                  <c:v>-3410415091.343967</c:v>
                </c:pt>
                <c:pt idx="196">
                  <c:v>-2989290890.724113</c:v>
                </c:pt>
                <c:pt idx="197">
                  <c:v>-3064334737.8811474</c:v>
                </c:pt>
                <c:pt idx="198">
                  <c:v>-2801984531.4709511</c:v>
                </c:pt>
                <c:pt idx="199">
                  <c:v>-2477808852.502315</c:v>
                </c:pt>
                <c:pt idx="200">
                  <c:v>-2550090411.5139065</c:v>
                </c:pt>
                <c:pt idx="201">
                  <c:v>-2118127136.9751539</c:v>
                </c:pt>
                <c:pt idx="202">
                  <c:v>-1957439694.3170376</c:v>
                </c:pt>
                <c:pt idx="203">
                  <c:v>-1909790793.4757984</c:v>
                </c:pt>
                <c:pt idx="204">
                  <c:v>-1418005611.8793232</c:v>
                </c:pt>
                <c:pt idx="205">
                  <c:v>-1404399162.2181542</c:v>
                </c:pt>
                <c:pt idx="206">
                  <c:v>-1166564641.6474612</c:v>
                </c:pt>
                <c:pt idx="207">
                  <c:v>-745001903.35113275</c:v>
                </c:pt>
                <c:pt idx="208">
                  <c:v>-788789381.62707305</c:v>
                </c:pt>
                <c:pt idx="209">
                  <c:v>-371689150.38980025</c:v>
                </c:pt>
                <c:pt idx="210">
                  <c:v>-113685623.13972186</c:v>
                </c:pt>
                <c:pt idx="211">
                  <c:v>-95112848.572783023</c:v>
                </c:pt>
                <c:pt idx="212">
                  <c:v>411752291.77345943</c:v>
                </c:pt>
                <c:pt idx="213">
                  <c:v>489685965.62921351</c:v>
                </c:pt>
                <c:pt idx="214">
                  <c:v>663430749.75649822</c:v>
                </c:pt>
                <c:pt idx="215">
                  <c:v>1130305596.4477513</c:v>
                </c:pt>
                <c:pt idx="216">
                  <c:v>1093538715.311929</c:v>
                </c:pt>
                <c:pt idx="217">
                  <c:v>1443556577.1567936</c:v>
                </c:pt>
                <c:pt idx="218">
                  <c:v>1757085524.9372418</c:v>
                </c:pt>
                <c:pt idx="219">
                  <c:v>1720613822.466989</c:v>
                </c:pt>
                <c:pt idx="220">
                  <c:v>2184228954.1724076</c:v>
                </c:pt>
                <c:pt idx="221">
                  <c:v>2296681478.7003789</c:v>
                </c:pt>
                <c:pt idx="222">
                  <c:v>2370324053.9419308</c:v>
                </c:pt>
                <c:pt idx="223">
                  <c:v>2827277959.3733072</c:v>
                </c:pt>
                <c:pt idx="224">
                  <c:v>2775973549.9920278</c:v>
                </c:pt>
                <c:pt idx="225">
                  <c:v>3012051951.5402284</c:v>
                </c:pt>
                <c:pt idx="226">
                  <c:v>3337079496.6410165</c:v>
                </c:pt>
                <c:pt idx="227">
                  <c:v>3225217181.4471288</c:v>
                </c:pt>
                <c:pt idx="228">
                  <c:v>3592614267.3833156</c:v>
                </c:pt>
                <c:pt idx="229">
                  <c:v>3710497738.1268187</c:v>
                </c:pt>
                <c:pt idx="230">
                  <c:v>3658178834.1559057</c:v>
                </c:pt>
                <c:pt idx="231">
                  <c:v>4054649740.8343844</c:v>
                </c:pt>
                <c:pt idx="232">
                  <c:v>3972713054.6660686</c:v>
                </c:pt>
                <c:pt idx="233">
                  <c:v>4060523108.8035388</c:v>
                </c:pt>
                <c:pt idx="234">
                  <c:v>4357694053.3557205</c:v>
                </c:pt>
                <c:pt idx="235">
                  <c:v>4160973480.154036</c:v>
                </c:pt>
                <c:pt idx="236">
                  <c:v>4391873657.9714975</c:v>
                </c:pt>
                <c:pt idx="237">
                  <c:v>4492462141.8810844</c:v>
                </c:pt>
                <c:pt idx="238">
                  <c:v>4303790634.5798655</c:v>
                </c:pt>
                <c:pt idx="239">
                  <c:v>4600718043.6901045</c:v>
                </c:pt>
                <c:pt idx="240">
                  <c:v>4481931199.6434889</c:v>
                </c:pt>
                <c:pt idx="241">
                  <c:v>4405153870.5877743</c:v>
                </c:pt>
                <c:pt idx="242">
                  <c:v>4645449989.2524109</c:v>
                </c:pt>
                <c:pt idx="243">
                  <c:v>4368807794.4891443</c:v>
                </c:pt>
                <c:pt idx="244">
                  <c:v>4441024321.9520512</c:v>
                </c:pt>
                <c:pt idx="245">
                  <c:v>4512019769.0836</c:v>
                </c:pt>
                <c:pt idx="246">
                  <c:v>4195140580.8460889</c:v>
                </c:pt>
                <c:pt idx="247">
                  <c:v>4369747726.0777102</c:v>
                </c:pt>
                <c:pt idx="248">
                  <c:v>4220181679.5413017</c:v>
                </c:pt>
                <c:pt idx="249">
                  <c:v>3983391466.8990231</c:v>
                </c:pt>
                <c:pt idx="250">
                  <c:v>4151654265.6255684</c:v>
                </c:pt>
                <c:pt idx="251">
                  <c:v>3815495483.9084172</c:v>
                </c:pt>
                <c:pt idx="252">
                  <c:v>3727585182.1589084</c:v>
                </c:pt>
                <c:pt idx="253">
                  <c:v>3768898922.365078</c:v>
                </c:pt>
                <c:pt idx="254">
                  <c:v>3350702149.0544677</c:v>
                </c:pt>
                <c:pt idx="255">
                  <c:v>3398536417.4543204</c:v>
                </c:pt>
                <c:pt idx="256">
                  <c:v>3236458259.1833649</c:v>
                </c:pt>
                <c:pt idx="257">
                  <c:v>2864908483.7023129</c:v>
                </c:pt>
                <c:pt idx="258">
                  <c:v>2960711393.5677137</c:v>
                </c:pt>
                <c:pt idx="259">
                  <c:v>2599202519.7459707</c:v>
                </c:pt>
                <c:pt idx="260">
                  <c:v>2369987316.3398266</c:v>
                </c:pt>
                <c:pt idx="261">
                  <c:v>2392953203.2317476</c:v>
                </c:pt>
                <c:pt idx="262">
                  <c:v>1916282015.3364158</c:v>
                </c:pt>
                <c:pt idx="263">
                  <c:v>1850287320.0248964</c:v>
                </c:pt>
                <c:pt idx="264">
                  <c:v>1703515872.7184668</c:v>
                </c:pt>
                <c:pt idx="265">
                  <c:v>1239824593.917923</c:v>
                </c:pt>
                <c:pt idx="266">
                  <c:v>1275659577.1847651</c:v>
                </c:pt>
                <c:pt idx="267">
                  <c:v>932424510.60366547</c:v>
                </c:pt>
                <c:pt idx="268">
                  <c:v>597513351.55496478</c:v>
                </c:pt>
                <c:pt idx="269">
                  <c:v>621720789.46073771</c:v>
                </c:pt>
                <c:pt idx="270">
                  <c:v>139936447.66575515</c:v>
                </c:pt>
                <c:pt idx="271">
                  <c:v>-13171053.086738594</c:v>
                </c:pt>
                <c:pt idx="272">
                  <c:v>-112040010.35617906</c:v>
                </c:pt>
                <c:pt idx="273">
                  <c:v>-613802275.19880891</c:v>
                </c:pt>
                <c:pt idx="274">
                  <c:v>-616587368.49572408</c:v>
                </c:pt>
                <c:pt idx="275">
                  <c:v>-894733206.39770067</c:v>
                </c:pt>
                <c:pt idx="276">
                  <c:v>-1288808690.5245531</c:v>
                </c:pt>
                <c:pt idx="277">
                  <c:v>-1240437262.0283751</c:v>
                </c:pt>
                <c:pt idx="278">
                  <c:v>-1670727633.2720556</c:v>
                </c:pt>
                <c:pt idx="279">
                  <c:v>-1876065406.0469298</c:v>
                </c:pt>
                <c:pt idx="280">
                  <c:v>-1895744751.1932509</c:v>
                </c:pt>
                <c:pt idx="281">
                  <c:v>-2377643732.0477095</c:v>
                </c:pt>
                <c:pt idx="282">
                  <c:v>-2394332543.914423</c:v>
                </c:pt>
                <c:pt idx="283">
                  <c:v>-2564615453.9842196</c:v>
                </c:pt>
                <c:pt idx="284">
                  <c:v>-2967661395.6414671</c:v>
                </c:pt>
                <c:pt idx="285">
                  <c:v>-2874600217.816226</c:v>
                </c:pt>
                <c:pt idx="286">
                  <c:v>-3201529996.6327028</c:v>
                </c:pt>
                <c:pt idx="287">
                  <c:v>-3422606756.0269136</c:v>
                </c:pt>
                <c:pt idx="288">
                  <c:v>-3339437400.0277166</c:v>
                </c:pt>
                <c:pt idx="289">
                  <c:v>-3747749868.8611722</c:v>
                </c:pt>
                <c:pt idx="290">
                  <c:v>-3756106914.1801882</c:v>
                </c:pt>
                <c:pt idx="291">
                  <c:v>-3786807205.2336555</c:v>
                </c:pt>
                <c:pt idx="292">
                  <c:v>-4152426038.0006914</c:v>
                </c:pt>
                <c:pt idx="293">
                  <c:v>-4001980471.544199</c:v>
                </c:pt>
                <c:pt idx="294">
                  <c:v>-4185867957.5637107</c:v>
                </c:pt>
                <c:pt idx="295">
                  <c:v>-4390929680.2812366</c:v>
                </c:pt>
                <c:pt idx="296">
                  <c:v>-4194286115.7756457</c:v>
                </c:pt>
                <c:pt idx="297">
                  <c:v>-4486798746.243247</c:v>
                </c:pt>
                <c:pt idx="298">
                  <c:v>-4472170258.6311054</c:v>
                </c:pt>
                <c:pt idx="299">
                  <c:v>-4348231832.9778681</c:v>
                </c:pt>
                <c:pt idx="300">
                  <c:v>-4640275440.5184317</c:v>
                </c:pt>
                <c:pt idx="301">
                  <c:v>-4431661632.5696564</c:v>
                </c:pt>
                <c:pt idx="302">
                  <c:v>-4450731434.8713131</c:v>
                </c:pt>
                <c:pt idx="303">
                  <c:v>-4617801061.5280771</c:v>
                </c:pt>
                <c:pt idx="304">
                  <c:v>-4313566122.4501638</c:v>
                </c:pt>
                <c:pt idx="305">
                  <c:v>-4464973094.5669632</c:v>
                </c:pt>
                <c:pt idx="306">
                  <c:v>-4423678676.4143915</c:v>
                </c:pt>
                <c:pt idx="307">
                  <c:v>-4149942137.2820606</c:v>
                </c:pt>
                <c:pt idx="308">
                  <c:v>-4346952155.1200304</c:v>
                </c:pt>
                <c:pt idx="309">
                  <c:v>-4093195677.4989653</c:v>
                </c:pt>
                <c:pt idx="310">
                  <c:v>-3946667301.6672258</c:v>
                </c:pt>
                <c:pt idx="311">
                  <c:v>-4066440338.7342944</c:v>
                </c:pt>
                <c:pt idx="312">
                  <c:v>-3677843299.5996599</c:v>
                </c:pt>
                <c:pt idx="313">
                  <c:v>-3682438732.1921792</c:v>
                </c:pt>
                <c:pt idx="314">
                  <c:v>-3622813555.9000621</c:v>
                </c:pt>
                <c:pt idx="315">
                  <c:v>-3224274886.5043283</c:v>
                </c:pt>
                <c:pt idx="316">
                  <c:v>-3321264998.2913032</c:v>
                </c:pt>
                <c:pt idx="317">
                  <c:v>-3048475610.4558263</c:v>
                </c:pt>
                <c:pt idx="318">
                  <c:v>-2756532150.1020436</c:v>
                </c:pt>
                <c:pt idx="319">
                  <c:v>-2832689291.793046</c:v>
                </c:pt>
                <c:pt idx="320">
                  <c:v>-2398240938.2298818</c:v>
                </c:pt>
                <c:pt idx="321">
                  <c:v>-2269553494.1917105</c:v>
                </c:pt>
                <c:pt idx="322">
                  <c:v>-2210434954.7439828</c:v>
                </c:pt>
                <c:pt idx="323">
                  <c:v>-1729413130.3606858</c:v>
                </c:pt>
                <c:pt idx="324">
                  <c:v>-1736813478.4262235</c:v>
                </c:pt>
                <c:pt idx="325">
                  <c:v>-1480860344.1602066</c:v>
                </c:pt>
                <c:pt idx="326">
                  <c:v>-1081513608.8469348</c:v>
                </c:pt>
                <c:pt idx="327">
                  <c:v>-1128481881.4408894</c:v>
                </c:pt>
                <c:pt idx="328">
                  <c:v>-697233529.06129014</c:v>
                </c:pt>
                <c:pt idx="329">
                  <c:v>-464755071.45227814</c:v>
                </c:pt>
                <c:pt idx="330">
                  <c:v>-431679122.90894216</c:v>
                </c:pt>
                <c:pt idx="331">
                  <c:v>77717861.639648527</c:v>
                </c:pt>
                <c:pt idx="332">
                  <c:v>137646235.55729365</c:v>
                </c:pt>
                <c:pt idx="333">
                  <c:v>336564908.62611759</c:v>
                </c:pt>
                <c:pt idx="334">
                  <c:v>793196600.29532182</c:v>
                </c:pt>
                <c:pt idx="335">
                  <c:v>754543340.05814528</c:v>
                </c:pt>
                <c:pt idx="336">
                  <c:v>1129727063.7216332</c:v>
                </c:pt>
                <c:pt idx="337">
                  <c:v>1426094333.6163957</c:v>
                </c:pt>
                <c:pt idx="338">
                  <c:v>1406296480.3765502</c:v>
                </c:pt>
                <c:pt idx="339">
                  <c:v>1885572005.2148261</c:v>
                </c:pt>
                <c:pt idx="340">
                  <c:v>1984118230.3878148</c:v>
                </c:pt>
                <c:pt idx="341">
                  <c:v>2088127218.3163092</c:v>
                </c:pt>
                <c:pt idx="342">
                  <c:v>2547199611.7015338</c:v>
                </c:pt>
                <c:pt idx="343">
                  <c:v>2495041974.1531992</c:v>
                </c:pt>
                <c:pt idx="344">
                  <c:v>2765154114.5302205</c:v>
                </c:pt>
                <c:pt idx="345">
                  <c:v>3081946402.6929927</c:v>
                </c:pt>
                <c:pt idx="346">
                  <c:v>2987156153.4137073</c:v>
                </c:pt>
                <c:pt idx="347">
                  <c:v>3381546689.4525113</c:v>
                </c:pt>
                <c:pt idx="348">
                  <c:v>3489699600.3554125</c:v>
                </c:pt>
                <c:pt idx="349">
                  <c:v>3469995026.7378321</c:v>
                </c:pt>
                <c:pt idx="350">
                  <c:v>3879791082.0154266</c:v>
                </c:pt>
                <c:pt idx="351">
                  <c:v>3796995796.8073449</c:v>
                </c:pt>
                <c:pt idx="352">
                  <c:v>3924278188.3788171</c:v>
                </c:pt>
                <c:pt idx="353">
                  <c:v>4221439230.1214871</c:v>
                </c:pt>
                <c:pt idx="354">
                  <c:v>4039738871.4487529</c:v>
                </c:pt>
                <c:pt idx="355">
                  <c:v>4305790227.9873085</c:v>
                </c:pt>
                <c:pt idx="356">
                  <c:v>4400019866.0032778</c:v>
                </c:pt>
                <c:pt idx="357">
                  <c:v>4242539212.4896188</c:v>
                </c:pt>
                <c:pt idx="358">
                  <c:v>4561550381.5718231</c:v>
                </c:pt>
                <c:pt idx="359">
                  <c:v>4440340606.9855385</c:v>
                </c:pt>
                <c:pt idx="360">
                  <c:v>4404194175.9495659</c:v>
                </c:pt>
                <c:pt idx="361">
                  <c:v>4651001117.0842676</c:v>
                </c:pt>
                <c:pt idx="362">
                  <c:v>4384588297.2085896</c:v>
                </c:pt>
                <c:pt idx="363">
                  <c:v>4496006917.9302845</c:v>
                </c:pt>
                <c:pt idx="364">
                  <c:v>4562632492.4100113</c:v>
                </c:pt>
                <c:pt idx="365">
                  <c:v>4271624917.2135582</c:v>
                </c:pt>
                <c:pt idx="366">
                  <c:v>4473764167.8372431</c:v>
                </c:pt>
                <c:pt idx="367">
                  <c:v>4318512174.2433586</c:v>
                </c:pt>
                <c:pt idx="368">
                  <c:v>4118949816.4483852</c:v>
                </c:pt>
                <c:pt idx="369">
                  <c:v>4297941688.683939</c:v>
                </c:pt>
                <c:pt idx="370">
                  <c:v>3964674320.3544278</c:v>
                </c:pt>
                <c:pt idx="371">
                  <c:v>3915555879.4841833</c:v>
                </c:pt>
                <c:pt idx="372">
                  <c:v>3952928643.4718552</c:v>
                </c:pt>
                <c:pt idx="373">
                  <c:v>3551736113.4061365</c:v>
                </c:pt>
                <c:pt idx="374">
                  <c:v>3628914682.1487446</c:v>
                </c:pt>
                <c:pt idx="375">
                  <c:v>3456480914.3893251</c:v>
                </c:pt>
                <c:pt idx="376">
                  <c:v>3114535786.6174078</c:v>
                </c:pt>
                <c:pt idx="377">
                  <c:v>3222859462.7000785</c:v>
                </c:pt>
                <c:pt idx="378">
                  <c:v>2855038440.2116756</c:v>
                </c:pt>
                <c:pt idx="379">
                  <c:v>2660004748.4407649</c:v>
                </c:pt>
                <c:pt idx="380">
                  <c:v>2678142082.2452502</c:v>
                </c:pt>
                <c:pt idx="381">
                  <c:v>2206957096.654779</c:v>
                </c:pt>
                <c:pt idx="382">
                  <c:v>2168708731.4603348</c:v>
                </c:pt>
                <c:pt idx="383">
                  <c:v>2006196814.6919692</c:v>
                </c:pt>
                <c:pt idx="384">
                  <c:v>1561188742.6143084</c:v>
                </c:pt>
                <c:pt idx="385">
                  <c:v>1609240823.3301988</c:v>
                </c:pt>
                <c:pt idx="386">
                  <c:v>1249716967.4021928</c:v>
                </c:pt>
                <c:pt idx="387">
                  <c:v>940995805.23020387</c:v>
                </c:pt>
                <c:pt idx="388">
                  <c:v>958772338.32381058</c:v>
                </c:pt>
                <c:pt idx="389">
                  <c:v>469640137.84852469</c:v>
                </c:pt>
                <c:pt idx="390">
                  <c:v>339974291.92068499</c:v>
                </c:pt>
                <c:pt idx="391">
                  <c:v>220244282.72353899</c:v>
                </c:pt>
                <c:pt idx="392">
                  <c:v>-275684641.38444865</c:v>
                </c:pt>
                <c:pt idx="393">
                  <c:v>-267964385.66843569</c:v>
                </c:pt>
                <c:pt idx="394">
                  <c:v>-571800427.31551838</c:v>
                </c:pt>
                <c:pt idx="395">
                  <c:v>-949824118.182832</c:v>
                </c:pt>
                <c:pt idx="396">
                  <c:v>-909373996.47461843</c:v>
                </c:pt>
                <c:pt idx="397">
                  <c:v>-1359576954.0177548</c:v>
                </c:pt>
                <c:pt idx="398">
                  <c:v>-1547452715.0857542</c:v>
                </c:pt>
                <c:pt idx="399">
                  <c:v>-1591753692.5982342</c:v>
                </c:pt>
                <c:pt idx="400">
                  <c:v>-2080981582.0711927</c:v>
                </c:pt>
                <c:pt idx="401">
                  <c:v>-2089401584.071945</c:v>
                </c:pt>
                <c:pt idx="402">
                  <c:v>-2292804079.5246463</c:v>
                </c:pt>
                <c:pt idx="403">
                  <c:v>-2690635906.7147503</c:v>
                </c:pt>
                <c:pt idx="404">
                  <c:v>-2606001214.8461633</c:v>
                </c:pt>
                <c:pt idx="405">
                  <c:v>-2963534085.3547654</c:v>
                </c:pt>
                <c:pt idx="406">
                  <c:v>-3173639935.1293583</c:v>
                </c:pt>
                <c:pt idx="407">
                  <c:v>-3116483261.4150047</c:v>
                </c:pt>
                <c:pt idx="408">
                  <c:v>-3543975286.1908007</c:v>
                </c:pt>
                <c:pt idx="409">
                  <c:v>-3545936247.1990013</c:v>
                </c:pt>
                <c:pt idx="410">
                  <c:v>-3613993532.7545485</c:v>
                </c:pt>
                <c:pt idx="411">
                  <c:v>-3984504431.6923175</c:v>
                </c:pt>
                <c:pt idx="412">
                  <c:v>-3841276313.6404428</c:v>
                </c:pt>
                <c:pt idx="413">
                  <c:v>-4063197630.5016632</c:v>
                </c:pt>
                <c:pt idx="414">
                  <c:v>-4263204522.0399318</c:v>
                </c:pt>
                <c:pt idx="415">
                  <c:v>-4090869239.8613572</c:v>
                </c:pt>
                <c:pt idx="416">
                  <c:v>-4411705166.570323</c:v>
                </c:pt>
                <c:pt idx="417">
                  <c:v>-4391481571.2008781</c:v>
                </c:pt>
                <c:pt idx="418">
                  <c:v>-4305108230.2245235</c:v>
                </c:pt>
                <c:pt idx="419">
                  <c:v>-4610221006.2650776</c:v>
                </c:pt>
                <c:pt idx="420">
                  <c:v>-4405484387.3117266</c:v>
                </c:pt>
                <c:pt idx="421">
                  <c:v>-4465800812.3266668</c:v>
                </c:pt>
                <c:pt idx="422">
                  <c:v>-4632331855.6530304</c:v>
                </c:pt>
                <c:pt idx="423">
                  <c:v>-4347319935.3747339</c:v>
                </c:pt>
                <c:pt idx="424">
                  <c:v>-4532517550.256712</c:v>
                </c:pt>
                <c:pt idx="425">
                  <c:v>-4484977121.1136961</c:v>
                </c:pt>
                <c:pt idx="426">
                  <c:v>-4244680701.95717</c:v>
                </c:pt>
                <c:pt idx="427">
                  <c:v>-4460213668.6837931</c:v>
                </c:pt>
                <c:pt idx="428">
                  <c:v>-4204870865.0430126</c:v>
                </c:pt>
                <c:pt idx="429">
                  <c:v>-4098196566.0588527</c:v>
                </c:pt>
                <c:pt idx="430">
                  <c:v>-4220113235.3862586</c:v>
                </c:pt>
                <c:pt idx="431">
                  <c:v>-3842515488.7230864</c:v>
                </c:pt>
                <c:pt idx="432">
                  <c:v>-3882275471.4438291</c:v>
                </c:pt>
                <c:pt idx="433">
                  <c:v>-3814330508.9061956</c:v>
                </c:pt>
                <c:pt idx="434">
                  <c:v>-3441073718.0676489</c:v>
                </c:pt>
                <c:pt idx="435">
                  <c:v>-3559022256.0825677</c:v>
                </c:pt>
                <c:pt idx="436">
                  <c:v>-3277528827.1217866</c:v>
                </c:pt>
                <c:pt idx="437">
                  <c:v>-3019680574.0898128</c:v>
                </c:pt>
                <c:pt idx="438">
                  <c:v>-3098837853.5178485</c:v>
                </c:pt>
                <c:pt idx="439">
                  <c:v>-2664797013.2217307</c:v>
                </c:pt>
                <c:pt idx="440">
                  <c:v>-2568726995.9601502</c:v>
                </c:pt>
                <c:pt idx="441">
                  <c:v>-2498230674.6389318</c:v>
                </c:pt>
                <c:pt idx="442">
                  <c:v>-2031178116.5332236</c:v>
                </c:pt>
                <c:pt idx="443">
                  <c:v>-2059166469.0860839</c:v>
                </c:pt>
                <c:pt idx="444">
                  <c:v>-1786618091.7781322</c:v>
                </c:pt>
                <c:pt idx="445">
                  <c:v>-1412065765.2532942</c:v>
                </c:pt>
                <c:pt idx="446">
                  <c:v>-1461483312.1034482</c:v>
                </c:pt>
                <c:pt idx="447">
                  <c:v>-1018891335.6430939</c:v>
                </c:pt>
                <c:pt idx="448">
                  <c:v>-813267354.12213635</c:v>
                </c:pt>
                <c:pt idx="449">
                  <c:v>-765538929.62228703</c:v>
                </c:pt>
                <c:pt idx="450">
                  <c:v>-256985976.36413586</c:v>
                </c:pt>
                <c:pt idx="451">
                  <c:v>-215110818.55988866</c:v>
                </c:pt>
                <c:pt idx="452">
                  <c:v>7903972.273837544</c:v>
                </c:pt>
                <c:pt idx="453">
                  <c:v>451304828.06734169</c:v>
                </c:pt>
                <c:pt idx="454">
                  <c:v>411441454.40502405</c:v>
                </c:pt>
                <c:pt idx="455">
                  <c:v>809399379.78659213</c:v>
                </c:pt>
                <c:pt idx="456">
                  <c:v>1086791764.0784149</c:v>
                </c:pt>
                <c:pt idx="457">
                  <c:v>1084189212.2395504</c:v>
                </c:pt>
                <c:pt idx="458">
                  <c:v>1575944490.4586265</c:v>
                </c:pt>
                <c:pt idx="459">
                  <c:v>1660214426.008492</c:v>
                </c:pt>
                <c:pt idx="460">
                  <c:v>1794170280.7170801</c:v>
                </c:pt>
                <c:pt idx="461">
                  <c:v>2252302789.8551884</c:v>
                </c:pt>
                <c:pt idx="462">
                  <c:v>2200007523.7929859</c:v>
                </c:pt>
                <c:pt idx="463">
                  <c:v>2502471146.156456</c:v>
                </c:pt>
                <c:pt idx="464">
                  <c:v>2808987566.4032145</c:v>
                </c:pt>
                <c:pt idx="465">
                  <c:v>2732262400.4196048</c:v>
                </c:pt>
                <c:pt idx="466">
                  <c:v>3151003313.1170363</c:v>
                </c:pt>
                <c:pt idx="467">
                  <c:v>3248886665.1034794</c:v>
                </c:pt>
                <c:pt idx="468">
                  <c:v>3262188195.6433368</c:v>
                </c:pt>
                <c:pt idx="469">
                  <c:v>3682504798.7271318</c:v>
                </c:pt>
                <c:pt idx="470">
                  <c:v>3599676151.5786052</c:v>
                </c:pt>
                <c:pt idx="471">
                  <c:v>3765683070.062953</c:v>
                </c:pt>
                <c:pt idx="472">
                  <c:v>4060810440.7041926</c:v>
                </c:pt>
                <c:pt idx="473">
                  <c:v>3895633128.3199759</c:v>
                </c:pt>
                <c:pt idx="474">
                  <c:v>4195004357.21738</c:v>
                </c:pt>
                <c:pt idx="475">
                  <c:v>4282296426.5674596</c:v>
                </c:pt>
                <c:pt idx="476">
                  <c:v>4157271630.3333359</c:v>
                </c:pt>
                <c:pt idx="477">
                  <c:v>4496083673.6846991</c:v>
                </c:pt>
                <c:pt idx="478">
                  <c:v>4373406989.6957808</c:v>
                </c:pt>
                <c:pt idx="479">
                  <c:v>4378197209.6666584</c:v>
                </c:pt>
                <c:pt idx="480">
                  <c:v>4629705247.9240513</c:v>
                </c:pt>
                <c:pt idx="481">
                  <c:v>4375491130.3762789</c:v>
                </c:pt>
                <c:pt idx="482">
                  <c:v>4525263211.1446085</c:v>
                </c:pt>
                <c:pt idx="483">
                  <c:v>4586981343.0058765</c:v>
                </c:pt>
                <c:pt idx="484">
                  <c:v>4323935149.9872456</c:v>
                </c:pt>
                <c:pt idx="485">
                  <c:v>4552024922.158309</c:v>
                </c:pt>
                <c:pt idx="486">
                  <c:v>4392131353.2159739</c:v>
                </c:pt>
                <c:pt idx="487">
                  <c:v>4231149525.3731256</c:v>
                </c:pt>
                <c:pt idx="488">
                  <c:v>4419401052.1607418</c:v>
                </c:pt>
                <c:pt idx="489">
                  <c:v>4091329238.3615799</c:v>
                </c:pt>
                <c:pt idx="490">
                  <c:v>4081184484.7696538</c:v>
                </c:pt>
                <c:pt idx="491">
                  <c:v>4114139665.3791418</c:v>
                </c:pt>
                <c:pt idx="492">
                  <c:v>3732704210.7321324</c:v>
                </c:pt>
                <c:pt idx="493">
                  <c:v>3838421276.4132991</c:v>
                </c:pt>
                <c:pt idx="494">
                  <c:v>3656657824.7812634</c:v>
                </c:pt>
                <c:pt idx="495">
                  <c:v>3346582642.6610861</c:v>
                </c:pt>
                <c:pt idx="496">
                  <c:v>3466343850.9104886</c:v>
                </c:pt>
                <c:pt idx="497">
                  <c:v>3094638510.4283223</c:v>
                </c:pt>
                <c:pt idx="498">
                  <c:v>2934921570.4781065</c:v>
                </c:pt>
                <c:pt idx="499">
                  <c:v>2947774854.443068</c:v>
                </c:pt>
                <c:pt idx="500">
                  <c:v>2485231718.801393</c:v>
                </c:pt>
                <c:pt idx="501">
                  <c:v>2474669308.5338006</c:v>
                </c:pt>
                <c:pt idx="502">
                  <c:v>2297266768.1087484</c:v>
                </c:pt>
                <c:pt idx="503">
                  <c:v>1873874427.9514244</c:v>
                </c:pt>
                <c:pt idx="504">
                  <c:v>1933417856.632457</c:v>
                </c:pt>
                <c:pt idx="505">
                  <c:v>1559890178.6654713</c:v>
                </c:pt>
                <c:pt idx="506">
                  <c:v>1279262052.469393</c:v>
                </c:pt>
                <c:pt idx="507">
                  <c:v>1290088686.1585445</c:v>
                </c:pt>
                <c:pt idx="508">
                  <c:v>796838893.34293962</c:v>
                </c:pt>
                <c:pt idx="509">
                  <c:v>691180964.65817022</c:v>
                </c:pt>
                <c:pt idx="510">
                  <c:v>551081031.13370979</c:v>
                </c:pt>
                <c:pt idx="511">
                  <c:v>64261318.478146553</c:v>
                </c:pt>
                <c:pt idx="512">
                  <c:v>82034535.734593719</c:v>
                </c:pt>
                <c:pt idx="513">
                  <c:v>-245635792.63607436</c:v>
                </c:pt>
                <c:pt idx="514">
                  <c:v>-605199789.90665686</c:v>
                </c:pt>
                <c:pt idx="515">
                  <c:v>-573357515.88118124</c:v>
                </c:pt>
                <c:pt idx="516">
                  <c:v>-1040522141.0892574</c:v>
                </c:pt>
                <c:pt idx="517">
                  <c:v>-1209921266.9609494</c:v>
                </c:pt>
                <c:pt idx="518">
                  <c:v>-1278885324.6085219</c:v>
                </c:pt>
                <c:pt idx="519">
                  <c:v>-1772181582.2841032</c:v>
                </c:pt>
                <c:pt idx="520">
                  <c:v>-1772623069.0081809</c:v>
                </c:pt>
                <c:pt idx="521">
                  <c:v>-2007982011.7494881</c:v>
                </c:pt>
                <c:pt idx="522">
                  <c:v>-2397986316.571785</c:v>
                </c:pt>
                <c:pt idx="523">
                  <c:v>-2322725022.6143656</c:v>
                </c:pt>
                <c:pt idx="524">
                  <c:v>-2708521687.8300071</c:v>
                </c:pt>
                <c:pt idx="525">
                  <c:v>-2906395430.5754566</c:v>
                </c:pt>
                <c:pt idx="526">
                  <c:v>-2875954759.3937731</c:v>
                </c:pt>
                <c:pt idx="527">
                  <c:v>-3319726536.245719</c:v>
                </c:pt>
                <c:pt idx="528">
                  <c:v>-3315526406.3398771</c:v>
                </c:pt>
                <c:pt idx="529">
                  <c:v>-3420669966.3152184</c:v>
                </c:pt>
                <c:pt idx="530">
                  <c:v>-3793545959.4170394</c:v>
                </c:pt>
                <c:pt idx="531">
                  <c:v>-3658794273.7763948</c:v>
                </c:pt>
                <c:pt idx="532">
                  <c:v>-3917286848.0263753</c:v>
                </c:pt>
                <c:pt idx="533">
                  <c:v>-4110919967.8362718</c:v>
                </c:pt>
                <c:pt idx="534">
                  <c:v>-3964311660.7762623</c:v>
                </c:pt>
                <c:pt idx="535">
                  <c:v>-4311218872.3541718</c:v>
                </c:pt>
                <c:pt idx="536">
                  <c:v>-4285653461.7249942</c:v>
                </c:pt>
                <c:pt idx="537">
                  <c:v>-4237568187.1691799</c:v>
                </c:pt>
                <c:pt idx="538">
                  <c:v>-4553554404.5799427</c:v>
                </c:pt>
                <c:pt idx="539">
                  <c:v>-4354253529.8275471</c:v>
                </c:pt>
                <c:pt idx="540">
                  <c:v>-4455392200.4710369</c:v>
                </c:pt>
                <c:pt idx="541">
                  <c:v>-4620153273.1818991</c:v>
                </c:pt>
                <c:pt idx="542">
                  <c:v>-4356455406.0653467</c:v>
                </c:pt>
                <c:pt idx="543">
                  <c:v>-4574032848.457345</c:v>
                </c:pt>
                <c:pt idx="544">
                  <c:v>-4520538221.8558607</c:v>
                </c:pt>
                <c:pt idx="545">
                  <c:v>-4315380515.9412298</c:v>
                </c:pt>
                <c:pt idx="546">
                  <c:v>-4547740131.1850014</c:v>
                </c:pt>
                <c:pt idx="547">
                  <c:v>-4292581072.0131354</c:v>
                </c:pt>
                <c:pt idx="548">
                  <c:v>-4226410736.2990937</c:v>
                </c:pt>
                <c:pt idx="549">
                  <c:v>-4349409403.7089701</c:v>
                </c:pt>
                <c:pt idx="550">
                  <c:v>-3985428857.0946975</c:v>
                </c:pt>
                <c:pt idx="551">
                  <c:v>-4059863131.8559756</c:v>
                </c:pt>
                <c:pt idx="552">
                  <c:v>-3983887866.9901681</c:v>
                </c:pt>
                <c:pt idx="553">
                  <c:v>-3638445771.732018</c:v>
                </c:pt>
                <c:pt idx="554">
                  <c:v>-3776232387.6823902</c:v>
                </c:pt>
                <c:pt idx="555">
                  <c:v>-3487856107.7143664</c:v>
                </c:pt>
                <c:pt idx="556">
                  <c:v>-3265734121.032167</c:v>
                </c:pt>
                <c:pt idx="557">
                  <c:v>-3347013215.2026582</c:v>
                </c:pt>
                <c:pt idx="558">
                  <c:v>-2916287579.6136503</c:v>
                </c:pt>
                <c:pt idx="559">
                  <c:v>-2853227778.9050622</c:v>
                </c:pt>
                <c:pt idx="560">
                  <c:v>-2771545305.9477992</c:v>
                </c:pt>
                <c:pt idx="561">
                  <c:v>-2321578681.2353358</c:v>
                </c:pt>
                <c:pt idx="562">
                  <c:v>-2369596606.7086096</c:v>
                </c:pt>
                <c:pt idx="563">
                  <c:v>-2082110581.6283779</c:v>
                </c:pt>
                <c:pt idx="564">
                  <c:v>-1734757400.9330487</c:v>
                </c:pt>
                <c:pt idx="565">
                  <c:v>-1785882982.2810967</c:v>
                </c:pt>
                <c:pt idx="566">
                  <c:v>-1334842767.6093273</c:v>
                </c:pt>
                <c:pt idx="567">
                  <c:v>-1157209224.5417895</c:v>
                </c:pt>
                <c:pt idx="568">
                  <c:v>-1094791337.9788992</c:v>
                </c:pt>
                <c:pt idx="569">
                  <c:v>-590454323.83921373</c:v>
                </c:pt>
                <c:pt idx="570">
                  <c:v>-566547360.86731911</c:v>
                </c:pt>
                <c:pt idx="571">
                  <c:v>-320691783.30625987</c:v>
                </c:pt>
                <c:pt idx="572">
                  <c:v>106590910.07788241</c:v>
                </c:pt>
                <c:pt idx="573">
                  <c:v>66206598.240216672</c:v>
                </c:pt>
                <c:pt idx="574">
                  <c:v>484383945.19241226</c:v>
                </c:pt>
                <c:pt idx="575">
                  <c:v>741135737.97002709</c:v>
                </c:pt>
                <c:pt idx="576">
                  <c:v>756131158.05165315</c:v>
                </c:pt>
                <c:pt idx="577">
                  <c:v>1257103164.8377836</c:v>
                </c:pt>
                <c:pt idx="578">
                  <c:v>1326843984.6699874</c:v>
                </c:pt>
                <c:pt idx="579">
                  <c:v>1490118338.0587466</c:v>
                </c:pt>
                <c:pt idx="580">
                  <c:v>1944273833.7893136</c:v>
                </c:pt>
                <c:pt idx="581">
                  <c:v>1892573194.2977595</c:v>
                </c:pt>
                <c:pt idx="582">
                  <c:v>2225483469.0389938</c:v>
                </c:pt>
                <c:pt idx="583">
                  <c:v>2519777698.5193949</c:v>
                </c:pt>
                <c:pt idx="584">
                  <c:v>2461996308.9788771</c:v>
                </c:pt>
                <c:pt idx="585">
                  <c:v>2902284827.5952787</c:v>
                </c:pt>
                <c:pt idx="586">
                  <c:v>2989457342.8006082</c:v>
                </c:pt>
                <c:pt idx="587">
                  <c:v>3035935121.085094</c:v>
                </c:pt>
                <c:pt idx="588">
                  <c:v>3463913500.0476828</c:v>
                </c:pt>
                <c:pt idx="589">
                  <c:v>3381901613.867835</c:v>
                </c:pt>
                <c:pt idx="590">
                  <c:v>3585624037.6887784</c:v>
                </c:pt>
                <c:pt idx="591">
                  <c:v>3876735300.1084428</c:v>
                </c:pt>
                <c:pt idx="592">
                  <c:v>3729488521.4411221</c:v>
                </c:pt>
                <c:pt idx="593">
                  <c:v>4060129252.6854801</c:v>
                </c:pt>
                <c:pt idx="594">
                  <c:v>4139984581.7015429</c:v>
                </c:pt>
                <c:pt idx="595">
                  <c:v>4048469029.108191</c:v>
                </c:pt>
                <c:pt idx="596">
                  <c:v>4404681545.3075943</c:v>
                </c:pt>
                <c:pt idx="597">
                  <c:v>4281534245.6986957</c:v>
                </c:pt>
                <c:pt idx="598">
                  <c:v>4327293450.9801521</c:v>
                </c:pt>
                <c:pt idx="599">
                  <c:v>4581687885.9583645</c:v>
                </c:pt>
                <c:pt idx="600">
                  <c:v>4341581401.0570478</c:v>
                </c:pt>
                <c:pt idx="601">
                  <c:v>4528604277.2485065</c:v>
                </c:pt>
                <c:pt idx="602">
                  <c:v>4584943577.9412699</c:v>
                </c:pt>
                <c:pt idx="603">
                  <c:v>4351771212.2219057</c:v>
                </c:pt>
                <c:pt idx="604">
                  <c:v>4604067248.4885054</c:v>
                </c:pt>
                <c:pt idx="605">
                  <c:v>4440639977.7457685</c:v>
                </c:pt>
                <c:pt idx="606">
                  <c:v>4319334459.2351599</c:v>
                </c:pt>
                <c:pt idx="607">
                  <c:v>4515335932.2172785</c:v>
                </c:pt>
                <c:pt idx="608">
                  <c:v>4194753062.0582871</c:v>
                </c:pt>
                <c:pt idx="609">
                  <c:v>4223502361.8337078</c:v>
                </c:pt>
                <c:pt idx="610">
                  <c:v>4251622444.0720353</c:v>
                </c:pt>
                <c:pt idx="611">
                  <c:v>3892576236.0937371</c:v>
                </c:pt>
                <c:pt idx="612">
                  <c:v>4025839477.5937476</c:v>
                </c:pt>
                <c:pt idx="613">
                  <c:v>3835865202.6461024</c:v>
                </c:pt>
                <c:pt idx="614">
                  <c:v>3559712197.2408748</c:v>
                </c:pt>
                <c:pt idx="615">
                  <c:v>3689764874.0705433</c:v>
                </c:pt>
                <c:pt idx="616">
                  <c:v>3316652557.8644619</c:v>
                </c:pt>
                <c:pt idx="617">
                  <c:v>3193145738.1471581</c:v>
                </c:pt>
                <c:pt idx="618">
                  <c:v>3200316991.340333</c:v>
                </c:pt>
                <c:pt idx="619">
                  <c:v>2749524510.6215134</c:v>
                </c:pt>
                <c:pt idx="620">
                  <c:v>2766398538.9598923</c:v>
                </c:pt>
                <c:pt idx="621">
                  <c:v>2575079955.3378901</c:v>
                </c:pt>
                <c:pt idx="622">
                  <c:v>2176088941.783217</c:v>
                </c:pt>
                <c:pt idx="623">
                  <c:v>2246324574.7950921</c:v>
                </c:pt>
                <c:pt idx="624">
                  <c:v>1861191952.2843816</c:v>
                </c:pt>
                <c:pt idx="625">
                  <c:v>1610360660.8475778</c:v>
                </c:pt>
                <c:pt idx="626">
                  <c:v>1613777101.136106</c:v>
                </c:pt>
                <c:pt idx="627">
                  <c:v>1119676189.475049</c:v>
                </c:pt>
                <c:pt idx="628">
                  <c:v>1038418876.8452866</c:v>
                </c:pt>
                <c:pt idx="629">
                  <c:v>878593589.52229762</c:v>
                </c:pt>
                <c:pt idx="630">
                  <c:v>404092590.90707523</c:v>
                </c:pt>
                <c:pt idx="631">
                  <c:v>431391465.83229172</c:v>
                </c:pt>
                <c:pt idx="632">
                  <c:v>81917180.57326822</c:v>
                </c:pt>
                <c:pt idx="633">
                  <c:v>-256919493.51832455</c:v>
                </c:pt>
                <c:pt idx="634">
                  <c:v>-234313024.8950668</c:v>
                </c:pt>
                <c:pt idx="635">
                  <c:v>-715369497.67359233</c:v>
                </c:pt>
                <c:pt idx="636">
                  <c:v>-865422348.04172051</c:v>
                </c:pt>
                <c:pt idx="637">
                  <c:v>-958918015.82034302</c:v>
                </c:pt>
                <c:pt idx="638">
                  <c:v>-1453003122.9470608</c:v>
                </c:pt>
                <c:pt idx="639">
                  <c:v>-1445828034.7322032</c:v>
                </c:pt>
                <c:pt idx="640">
                  <c:v>-1711757667.4396963</c:v>
                </c:pt>
                <c:pt idx="641">
                  <c:v>-2091394330.0056374</c:v>
                </c:pt>
                <c:pt idx="642">
                  <c:v>-2026400603.8635185</c:v>
                </c:pt>
                <c:pt idx="643">
                  <c:v>-2437930441.1029248</c:v>
                </c:pt>
                <c:pt idx="644">
                  <c:v>-2622420596.0319629</c:v>
                </c:pt>
                <c:pt idx="645">
                  <c:v>-2619221779.6448107</c:v>
                </c:pt>
                <c:pt idx="646">
                  <c:v>-3076274420.809032</c:v>
                </c:pt>
                <c:pt idx="647">
                  <c:v>-3066216312.9098644</c:v>
                </c:pt>
                <c:pt idx="648">
                  <c:v>-3207924357.1296558</c:v>
                </c:pt>
                <c:pt idx="649">
                  <c:v>-3580645399.74195</c:v>
                </c:pt>
                <c:pt idx="650">
                  <c:v>-3455591679.5891132</c:v>
                </c:pt>
                <c:pt idx="651">
                  <c:v>-3748948281.9079256</c:v>
                </c:pt>
                <c:pt idx="652">
                  <c:v>-3934962711.0881977</c:v>
                </c:pt>
                <c:pt idx="653">
                  <c:v>-3815337086.2329206</c:v>
                </c:pt>
                <c:pt idx="654">
                  <c:v>-4185898616.6807561</c:v>
                </c:pt>
                <c:pt idx="655">
                  <c:v>-4155312803.7971387</c:v>
                </c:pt>
                <c:pt idx="656">
                  <c:v>-4145984104.1350956</c:v>
                </c:pt>
                <c:pt idx="657">
                  <c:v>-4470596877.7653856</c:v>
                </c:pt>
                <c:pt idx="658">
                  <c:v>-4278279670.5637703</c:v>
                </c:pt>
                <c:pt idx="659">
                  <c:v>-4419543775.8513489</c:v>
                </c:pt>
                <c:pt idx="660">
                  <c:v>-4581346499.9623966</c:v>
                </c:pt>
                <c:pt idx="661">
                  <c:v>-4340925848.3105316</c:v>
                </c:pt>
                <c:pt idx="662">
                  <c:v>-4589262446.9012632</c:v>
                </c:pt>
                <c:pt idx="663">
                  <c:v>-4530179253.3571548</c:v>
                </c:pt>
                <c:pt idx="664">
                  <c:v>-4361628214.6852913</c:v>
                </c:pt>
                <c:pt idx="665">
                  <c:v>-4609022815.2864437</c:v>
                </c:pt>
                <c:pt idx="666">
                  <c:v>-4355845047.416173</c:v>
                </c:pt>
                <c:pt idx="667">
                  <c:v>-4330557063.9948483</c:v>
                </c:pt>
                <c:pt idx="668">
                  <c:v>-4453595929.342639</c:v>
                </c:pt>
                <c:pt idx="669">
                  <c:v>-4105776907.934782</c:v>
                </c:pt>
                <c:pt idx="670">
                  <c:v>-4214165050.6833735</c:v>
                </c:pt>
                <c:pt idx="671">
                  <c:v>-4130534214.2052956</c:v>
                </c:pt>
                <c:pt idx="672">
                  <c:v>-3815258668.0798545</c:v>
                </c:pt>
                <c:pt idx="673">
                  <c:v>-3971640211.4548454</c:v>
                </c:pt>
                <c:pt idx="674">
                  <c:v>-3678276340.2684956</c:v>
                </c:pt>
                <c:pt idx="675">
                  <c:v>-3493269262.9799962</c:v>
                </c:pt>
                <c:pt idx="676">
                  <c:v>-3575797144.9575806</c:v>
                </c:pt>
                <c:pt idx="677">
                  <c:v>-3151289725.7993832</c:v>
                </c:pt>
                <c:pt idx="678">
                  <c:v>-3121407206.1528077</c:v>
                </c:pt>
                <c:pt idx="679">
                  <c:v>-3028830455.3247871</c:v>
                </c:pt>
                <c:pt idx="680">
                  <c:v>-2598956065.7369337</c:v>
                </c:pt>
                <c:pt idx="681">
                  <c:v>-2666311637.0577717</c:v>
                </c:pt>
                <c:pt idx="682">
                  <c:v>-2365669571.9357538</c:v>
                </c:pt>
                <c:pt idx="683">
                  <c:v>-2047730907.7060535</c:v>
                </c:pt>
                <c:pt idx="684">
                  <c:v>-2099821198.4880254</c:v>
                </c:pt>
                <c:pt idx="685">
                  <c:v>-1643299764.9212041</c:v>
                </c:pt>
                <c:pt idx="686">
                  <c:v>-1494592977.9470508</c:v>
                </c:pt>
                <c:pt idx="687">
                  <c:v>-1417563465.1006196</c:v>
                </c:pt>
                <c:pt idx="688">
                  <c:v>-920787614.52983499</c:v>
                </c:pt>
                <c:pt idx="689">
                  <c:v>-914633776.17551374</c:v>
                </c:pt>
                <c:pt idx="690">
                  <c:v>-647363272.05569184</c:v>
                </c:pt>
                <c:pt idx="691">
                  <c:v>-238966597.9342308</c:v>
                </c:pt>
                <c:pt idx="692">
                  <c:v>-279177118.81665778</c:v>
                </c:pt>
                <c:pt idx="693">
                  <c:v>156518425.10143203</c:v>
                </c:pt>
                <c:pt idx="694">
                  <c:v>391121535.7625162</c:v>
                </c:pt>
                <c:pt idx="695">
                  <c:v>423993642.95578969</c:v>
                </c:pt>
                <c:pt idx="696">
                  <c:v>930858966.54205382</c:v>
                </c:pt>
                <c:pt idx="697">
                  <c:v>985934758.59298408</c:v>
                </c:pt>
                <c:pt idx="698">
                  <c:v>1177692994.5525231</c:v>
                </c:pt>
                <c:pt idx="699">
                  <c:v>1624876048.1387873</c:v>
                </c:pt>
                <c:pt idx="700">
                  <c:v>1574511551.0744171</c:v>
                </c:pt>
                <c:pt idx="701">
                  <c:v>1935753265.6714115</c:v>
                </c:pt>
                <c:pt idx="702">
                  <c:v>2215985832.4089708</c:v>
                </c:pt>
                <c:pt idx="703">
                  <c:v>2177904306.2883554</c:v>
                </c:pt>
                <c:pt idx="704">
                  <c:v>2636797012.6321626</c:v>
                </c:pt>
                <c:pt idx="705">
                  <c:v>2712916780.7821217</c:v>
                </c:pt>
                <c:pt idx="706">
                  <c:v>2792516524.4024215</c:v>
                </c:pt>
                <c:pt idx="707">
                  <c:v>3225263454.1658783</c:v>
                </c:pt>
                <c:pt idx="708">
                  <c:v>3144935689.0396795</c:v>
                </c:pt>
                <c:pt idx="709">
                  <c:v>3385109597.7551165</c:v>
                </c:pt>
                <c:pt idx="710">
                  <c:v>3670277164.8226418</c:v>
                </c:pt>
                <c:pt idx="711">
                  <c:v>3542261586.9695849</c:v>
                </c:pt>
                <c:pt idx="712">
                  <c:v>3901916617.4630575</c:v>
                </c:pt>
                <c:pt idx="713">
                  <c:v>3973918440.0488911</c:v>
                </c:pt>
                <c:pt idx="714">
                  <c:v>3916745370.9196291</c:v>
                </c:pt>
                <c:pt idx="715">
                  <c:v>4287857596.7130713</c:v>
                </c:pt>
                <c:pt idx="716">
                  <c:v>4165268368.2649274</c:v>
                </c:pt>
                <c:pt idx="717">
                  <c:v>4251754847.3812923</c:v>
                </c:pt>
                <c:pt idx="718">
                  <c:v>4507229168.1053419</c:v>
                </c:pt>
                <c:pt idx="719">
                  <c:v>4283064562.6439986</c:v>
                </c:pt>
                <c:pt idx="720">
                  <c:v>4505989666.5360832</c:v>
                </c:pt>
                <c:pt idx="721">
                  <c:v>4556548501.5471373</c:v>
                </c:pt>
                <c:pt idx="722">
                  <c:v>4354971125.632494</c:v>
                </c:pt>
                <c:pt idx="723">
                  <c:v>4629579726.5208817</c:v>
                </c:pt>
                <c:pt idx="724">
                  <c:v>4463782361.2146168</c:v>
                </c:pt>
                <c:pt idx="725">
                  <c:v>4382984472.3149672</c:v>
                </c:pt>
                <c:pt idx="726">
                  <c:v>4585197734.1871958</c:v>
                </c:pt>
                <c:pt idx="727">
                  <c:v>4274370240.3710217</c:v>
                </c:pt>
                <c:pt idx="728">
                  <c:v>4341673973.7518826</c:v>
                </c:pt>
                <c:pt idx="729">
                  <c:v>4364604618.2189856</c:v>
                </c:pt>
                <c:pt idx="730">
                  <c:v>4030440776.6039548</c:v>
                </c:pt>
                <c:pt idx="731">
                  <c:v>4190079900.625278</c:v>
                </c:pt>
                <c:pt idx="732">
                  <c:v>3993099611.4436994</c:v>
                </c:pt>
                <c:pt idx="733">
                  <c:v>3752694145.125968</c:v>
                </c:pt>
                <c:pt idx="734">
                  <c:v>3891839365.7800903</c:v>
                </c:pt>
                <c:pt idx="735">
                  <c:v>3519830156.8144312</c:v>
                </c:pt>
                <c:pt idx="736">
                  <c:v>3433179993.0867662</c:v>
                </c:pt>
                <c:pt idx="737">
                  <c:v>3434333428.5499301</c:v>
                </c:pt>
                <c:pt idx="738">
                  <c:v>2998332353.8746905</c:v>
                </c:pt>
                <c:pt idx="739">
                  <c:v>3042207884.7134042</c:v>
                </c:pt>
                <c:pt idx="740">
                  <c:v>2838067295.2137136</c:v>
                </c:pt>
                <c:pt idx="741">
                  <c:v>2466097644.8975554</c:v>
                </c:pt>
                <c:pt idx="742">
                  <c:v>2546160909.9637303</c:v>
                </c:pt>
                <c:pt idx="743">
                  <c:v>2151920466.4600272</c:v>
                </c:pt>
                <c:pt idx="744">
                  <c:v>1932380091.8826418</c:v>
                </c:pt>
                <c:pt idx="745">
                  <c:v>1927990327.0023303</c:v>
                </c:pt>
                <c:pt idx="746">
                  <c:v>1436318997.0562999</c:v>
                </c:pt>
                <c:pt idx="747">
                  <c:v>1379680755.9173343</c:v>
                </c:pt>
                <c:pt idx="748">
                  <c:v>1200925601.5825784</c:v>
                </c:pt>
                <c:pt idx="749">
                  <c:v>741864946.72141123</c:v>
                </c:pt>
                <c:pt idx="750">
                  <c:v>778093425.88527155</c:v>
                </c:pt>
                <c:pt idx="751">
                  <c:v>409007156.89090288</c:v>
                </c:pt>
                <c:pt idx="752">
                  <c:v>93010631.73406525</c:v>
                </c:pt>
                <c:pt idx="753">
                  <c:v>105818812.39405724</c:v>
                </c:pt>
                <c:pt idx="754">
                  <c:v>-385961290.36273855</c:v>
                </c:pt>
                <c:pt idx="755">
                  <c:v>-515947447.707394</c:v>
                </c:pt>
                <c:pt idx="756">
                  <c:v>-633669143.26329017</c:v>
                </c:pt>
                <c:pt idx="757">
                  <c:v>-1125266752.056289</c:v>
                </c:pt>
                <c:pt idx="758">
                  <c:v>-1110903906.8995366</c:v>
                </c:pt>
                <c:pt idx="759">
                  <c:v>-1405804072.5976527</c:v>
                </c:pt>
                <c:pt idx="760">
                  <c:v>-1772623080.9806659</c:v>
                </c:pt>
                <c:pt idx="761">
                  <c:v>-1718729803.5078626</c:v>
                </c:pt>
                <c:pt idx="762">
                  <c:v>-2153287737.8553047</c:v>
                </c:pt>
                <c:pt idx="763">
                  <c:v>-2323359273.20224</c:v>
                </c:pt>
                <c:pt idx="764">
                  <c:v>-2347745084.3951416</c:v>
                </c:pt>
                <c:pt idx="765">
                  <c:v>-2815001181.7786298</c:v>
                </c:pt>
                <c:pt idx="766">
                  <c:v>-2799452528.6899056</c:v>
                </c:pt>
                <c:pt idx="767">
                  <c:v>-2976954592.3754711</c:v>
                </c:pt>
              </c:numCache>
            </c:numRef>
          </c:xVal>
          <c:yVal>
            <c:numRef>
              <c:f>'Земля - Нептун'!$J$10:$J$777</c:f>
              <c:numCache>
                <c:formatCode>General</c:formatCode>
                <c:ptCount val="768"/>
              </c:numCache>
            </c:numRef>
          </c:yVal>
          <c:smooth val="0"/>
        </c:ser>
        <c:ser>
          <c:idx val="6"/>
          <c:order val="6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lumMod val="60000"/>
                    <a:alpha val="60000"/>
                  </a:schemeClr>
                </a:solidFill>
              </a:ln>
              <a:effectLst/>
            </c:spPr>
          </c:marker>
          <c:xVal>
            <c:numRef>
              <c:f>'Земля - Нептун'!$D$10:$D$777</c:f>
              <c:numCache>
                <c:formatCode>General</c:formatCode>
                <c:ptCount val="768"/>
                <c:pt idx="0">
                  <c:v>4353000000</c:v>
                </c:pt>
                <c:pt idx="1">
                  <c:v>4599462722.7300644</c:v>
                </c:pt>
                <c:pt idx="2">
                  <c:v>4488192169.2852039</c:v>
                </c:pt>
                <c:pt idx="3">
                  <c:v>4332149733.9670763</c:v>
                </c:pt>
                <c:pt idx="4">
                  <c:v>4554081458.8767624</c:v>
                </c:pt>
                <c:pt idx="5">
                  <c:v>4263057104.3821344</c:v>
                </c:pt>
                <c:pt idx="6">
                  <c:v>4255370006.7561646</c:v>
                </c:pt>
                <c:pt idx="7">
                  <c:v>4333249557.952508</c:v>
                </c:pt>
                <c:pt idx="8">
                  <c:v>3971529205.4756284</c:v>
                </c:pt>
                <c:pt idx="9">
                  <c:v>4087037932.014708</c:v>
                </c:pt>
                <c:pt idx="10">
                  <c:v>3951687916.5559974</c:v>
                </c:pt>
                <c:pt idx="11">
                  <c:v>3645479424.6533237</c:v>
                </c:pt>
                <c:pt idx="12">
                  <c:v>3788095268.0767221</c:v>
                </c:pt>
                <c:pt idx="13">
                  <c:v>3453028656.5749145</c:v>
                </c:pt>
                <c:pt idx="14">
                  <c:v>3289122636.9317203</c:v>
                </c:pt>
                <c:pt idx="15">
                  <c:v>3336676045.7356782</c:v>
                </c:pt>
                <c:pt idx="16">
                  <c:v>2893115626.3955603</c:v>
                </c:pt>
                <c:pt idx="17">
                  <c:v>2880625185.136466</c:v>
                </c:pt>
                <c:pt idx="18">
                  <c:v>2741934335.2965474</c:v>
                </c:pt>
                <c:pt idx="19">
                  <c:v>2318745841.3029051</c:v>
                </c:pt>
                <c:pt idx="20">
                  <c:v>2386556554.7513723</c:v>
                </c:pt>
                <c:pt idx="21">
                  <c:v>2044676591.7521441</c:v>
                </c:pt>
                <c:pt idx="22">
                  <c:v>1751436735.4980369</c:v>
                </c:pt>
                <c:pt idx="23">
                  <c:v>1782489702.8169148</c:v>
                </c:pt>
                <c:pt idx="24">
                  <c:v>1304393023.1934648</c:v>
                </c:pt>
                <c:pt idx="25">
                  <c:v>1183491825.5720167</c:v>
                </c:pt>
                <c:pt idx="26">
                  <c:v>1070231585.1813079</c:v>
                </c:pt>
                <c:pt idx="27">
                  <c:v>578460109.19840288</c:v>
                </c:pt>
                <c:pt idx="28">
                  <c:v>588014126.28284216</c:v>
                </c:pt>
                <c:pt idx="29">
                  <c:v>283683087.01036274</c:v>
                </c:pt>
                <c:pt idx="30">
                  <c:v>-97162843.855634451</c:v>
                </c:pt>
                <c:pt idx="31">
                  <c:v>-61854675.641968638</c:v>
                </c:pt>
                <c:pt idx="32">
                  <c:v>-519505277.69084805</c:v>
                </c:pt>
                <c:pt idx="33">
                  <c:v>-717114010.28306425</c:v>
                </c:pt>
                <c:pt idx="34">
                  <c:v>-773406982.20370817</c:v>
                </c:pt>
                <c:pt idx="35">
                  <c:v>-1276853129.0753455</c:v>
                </c:pt>
                <c:pt idx="36">
                  <c:v>-1301678982.1339211</c:v>
                </c:pt>
                <c:pt idx="37">
                  <c:v>-1523630410.5382459</c:v>
                </c:pt>
                <c:pt idx="38">
                  <c:v>-1942103614.5161083</c:v>
                </c:pt>
                <c:pt idx="39">
                  <c:v>-1880146708.7869368</c:v>
                </c:pt>
                <c:pt idx="40">
                  <c:v>-2262332091.3648076</c:v>
                </c:pt>
                <c:pt idx="41">
                  <c:v>-2498997976.3928857</c:v>
                </c:pt>
                <c:pt idx="42">
                  <c:v>-2470236779.0690165</c:v>
                </c:pt>
                <c:pt idx="43">
                  <c:v>-2927882368.9453263</c:v>
                </c:pt>
                <c:pt idx="44">
                  <c:v>-2961672917.3597498</c:v>
                </c:pt>
                <c:pt idx="45">
                  <c:v>-3063149369.458488</c:v>
                </c:pt>
                <c:pt idx="46">
                  <c:v>-3468577927.4777155</c:v>
                </c:pt>
                <c:pt idx="47">
                  <c:v>-3361671051.2931509</c:v>
                </c:pt>
                <c:pt idx="48">
                  <c:v>-3621218436.8815975</c:v>
                </c:pt>
                <c:pt idx="49">
                  <c:v>-3860053702.7620473</c:v>
                </c:pt>
                <c:pt idx="50">
                  <c:v>-3727643631.0001392</c:v>
                </c:pt>
                <c:pt idx="51">
                  <c:v>-4089392925.0490785</c:v>
                </c:pt>
                <c:pt idx="52">
                  <c:v>-4110959472.6366081</c:v>
                </c:pt>
                <c:pt idx="53">
                  <c:v>-4067139528.3284092</c:v>
                </c:pt>
                <c:pt idx="54">
                  <c:v>-4415453035.6377926</c:v>
                </c:pt>
                <c:pt idx="55">
                  <c:v>-4254446996.4843059</c:v>
                </c:pt>
                <c:pt idx="56">
                  <c:v>-4358904977.5776806</c:v>
                </c:pt>
                <c:pt idx="57">
                  <c:v>-4569868293.2446527</c:v>
                </c:pt>
                <c:pt idx="58">
                  <c:v>-4329458624.3085384</c:v>
                </c:pt>
                <c:pt idx="59">
                  <c:v>-4559307110.533637</c:v>
                </c:pt>
                <c:pt idx="60">
                  <c:v>-4556344585.7311087</c:v>
                </c:pt>
                <c:pt idx="61">
                  <c:v>-4360432005.6752272</c:v>
                </c:pt>
                <c:pt idx="62">
                  <c:v>-4620033874.6820412</c:v>
                </c:pt>
                <c:pt idx="63">
                  <c:v>-4408325143.5688448</c:v>
                </c:pt>
                <c:pt idx="64">
                  <c:v>-4344731511.9839211</c:v>
                </c:pt>
                <c:pt idx="65">
                  <c:v>-4509058067.7583141</c:v>
                </c:pt>
                <c:pt idx="66">
                  <c:v>-4173084159.5515251</c:v>
                </c:pt>
                <c:pt idx="67">
                  <c:v>-4253568721.7496934</c:v>
                </c:pt>
                <c:pt idx="68">
                  <c:v>-4225338143.9135761</c:v>
                </c:pt>
                <c:pt idx="69">
                  <c:v>-3890677672.0437746</c:v>
                </c:pt>
                <c:pt idx="70">
                  <c:v>-4045999372.1903558</c:v>
                </c:pt>
                <c:pt idx="71">
                  <c:v>-3800554226.5493197</c:v>
                </c:pt>
                <c:pt idx="72">
                  <c:v>-3577331465.3924913</c:v>
                </c:pt>
                <c:pt idx="73">
                  <c:v>-3689597081.341064</c:v>
                </c:pt>
                <c:pt idx="74">
                  <c:v>-3287057421.0989232</c:v>
                </c:pt>
                <c:pt idx="75">
                  <c:v>-3220795798.5709624</c:v>
                </c:pt>
                <c:pt idx="76">
                  <c:v>-3178333827.6332388</c:v>
                </c:pt>
                <c:pt idx="77">
                  <c:v>-2737465464.7781544</c:v>
                </c:pt>
                <c:pt idx="78">
                  <c:v>-2789716574.9824424</c:v>
                </c:pt>
                <c:pt idx="79">
                  <c:v>-2539443420.9785228</c:v>
                </c:pt>
                <c:pt idx="80">
                  <c:v>-2185118355.5736856</c:v>
                </c:pt>
                <c:pt idx="81">
                  <c:v>-2252660028.3781643</c:v>
                </c:pt>
                <c:pt idx="82">
                  <c:v>-1826039762.5263226</c:v>
                </c:pt>
                <c:pt idx="83">
                  <c:v>-1634191734.1074929</c:v>
                </c:pt>
                <c:pt idx="84">
                  <c:v>-1598005852.6558511</c:v>
                </c:pt>
                <c:pt idx="85">
                  <c:v>-1098730761.8039575</c:v>
                </c:pt>
                <c:pt idx="86">
                  <c:v>-1063843541.6196755</c:v>
                </c:pt>
                <c:pt idx="87">
                  <c:v>-845507627.33495307</c:v>
                </c:pt>
                <c:pt idx="88">
                  <c:v>-404464033.81637245</c:v>
                </c:pt>
                <c:pt idx="89">
                  <c:v>-444356527.95218164</c:v>
                </c:pt>
                <c:pt idx="90">
                  <c:v>-44099483.141654395</c:v>
                </c:pt>
                <c:pt idx="91">
                  <c:v>237913865.30800879</c:v>
                </c:pt>
                <c:pt idx="92">
                  <c:v>242241724.26746064</c:v>
                </c:pt>
                <c:pt idx="93">
                  <c:v>743217909.29682183</c:v>
                </c:pt>
                <c:pt idx="94">
                  <c:v>838974121.02838027</c:v>
                </c:pt>
                <c:pt idx="95">
                  <c:v>986650525.83747256</c:v>
                </c:pt>
                <c:pt idx="96">
                  <c:v>1460700364.4374735</c:v>
                </c:pt>
                <c:pt idx="97">
                  <c:v>1426475980.9801431</c:v>
                </c:pt>
                <c:pt idx="98">
                  <c:v>1749114940.265578</c:v>
                </c:pt>
                <c:pt idx="99">
                  <c:v>2077856102.0960701</c:v>
                </c:pt>
                <c:pt idx="100">
                  <c:v>2025344779.8800783</c:v>
                </c:pt>
                <c:pt idx="101">
                  <c:v>2470222709.1656713</c:v>
                </c:pt>
                <c:pt idx="102">
                  <c:v>2596095061.4827504</c:v>
                </c:pt>
                <c:pt idx="103">
                  <c:v>2639161602.1934485</c:v>
                </c:pt>
                <c:pt idx="104">
                  <c:v>3090938100.7729244</c:v>
                </c:pt>
                <c:pt idx="105">
                  <c:v>3041178681.8480296</c:v>
                </c:pt>
                <c:pt idx="106">
                  <c:v>3241774299.3996181</c:v>
                </c:pt>
                <c:pt idx="107">
                  <c:v>3572915567.2824759</c:v>
                </c:pt>
                <c:pt idx="108">
                  <c:v>3445079510.5054841</c:v>
                </c:pt>
                <c:pt idx="109">
                  <c:v>3783017755.402195</c:v>
                </c:pt>
                <c:pt idx="110">
                  <c:v>3909997559.5975604</c:v>
                </c:pt>
                <c:pt idx="111">
                  <c:v>3825673422.6533141</c:v>
                </c:pt>
                <c:pt idx="112">
                  <c:v>4206088203.6310415</c:v>
                </c:pt>
                <c:pt idx="113">
                  <c:v>4125803144.2984371</c:v>
                </c:pt>
                <c:pt idx="114">
                  <c:v>4173658685.5827847</c:v>
                </c:pt>
                <c:pt idx="115">
                  <c:v>4468788408.5482569</c:v>
                </c:pt>
                <c:pt idx="116">
                  <c:v>4258633769.3327241</c:v>
                </c:pt>
                <c:pt idx="117">
                  <c:v>4452783292.3810291</c:v>
                </c:pt>
                <c:pt idx="118">
                  <c:v>4559075952.9323101</c:v>
                </c:pt>
                <c:pt idx="119">
                  <c:v>4340680280.2941151</c:v>
                </c:pt>
                <c:pt idx="120">
                  <c:v>4613375009.5968323</c:v>
                </c:pt>
                <c:pt idx="121">
                  <c:v>4497919431.288559</c:v>
                </c:pt>
                <c:pt idx="122">
                  <c:v>4381087894.1111622</c:v>
                </c:pt>
                <c:pt idx="123">
                  <c:v>4613081738.2414885</c:v>
                </c:pt>
                <c:pt idx="124">
                  <c:v>4328225330.6724892</c:v>
                </c:pt>
                <c:pt idx="125">
                  <c:v>4360651581.7474003</c:v>
                </c:pt>
                <c:pt idx="126">
                  <c:v>4435417383.4373598</c:v>
                </c:pt>
                <c:pt idx="127">
                  <c:v>4094918573.6574559</c:v>
                </c:pt>
                <c:pt idx="128">
                  <c:v>4240586898.9018841</c:v>
                </c:pt>
                <c:pt idx="129">
                  <c:v>4097680537.9059796</c:v>
                </c:pt>
                <c:pt idx="130">
                  <c:v>3825262740.2567716</c:v>
                </c:pt>
                <c:pt idx="131">
                  <c:v>3981379039.7186718</c:v>
                </c:pt>
                <c:pt idx="132">
                  <c:v>3644627612.2906899</c:v>
                </c:pt>
                <c:pt idx="133">
                  <c:v>3518368429.964838</c:v>
                </c:pt>
                <c:pt idx="134">
                  <c:v>3563092118.8730426</c:v>
                </c:pt>
                <c:pt idx="135">
                  <c:v>3130745457.9211531</c:v>
                </c:pt>
                <c:pt idx="136">
                  <c:v>3148623446.5683951</c:v>
                </c:pt>
                <c:pt idx="137">
                  <c:v>2997827726.5492368</c:v>
                </c:pt>
                <c:pt idx="138">
                  <c:v>2599136419.7752695</c:v>
                </c:pt>
                <c:pt idx="139">
                  <c:v>2681407787.0540676</c:v>
                </c:pt>
                <c:pt idx="140">
                  <c:v>2328573095.3151445</c:v>
                </c:pt>
                <c:pt idx="141">
                  <c:v>2066546852.7041645</c:v>
                </c:pt>
                <c:pt idx="142">
                  <c:v>2093833489.2803776</c:v>
                </c:pt>
                <c:pt idx="143">
                  <c:v>1614857129.4086819</c:v>
                </c:pt>
                <c:pt idx="144">
                  <c:v>1521247281.4882181</c:v>
                </c:pt>
                <c:pt idx="145">
                  <c:v>1390937143.3495712</c:v>
                </c:pt>
                <c:pt idx="146">
                  <c:v>911622473.12377501</c:v>
                </c:pt>
                <c:pt idx="147">
                  <c:v>934595492.54448354</c:v>
                </c:pt>
                <c:pt idx="148">
                  <c:v>609805510.15348351</c:v>
                </c:pt>
                <c:pt idx="149">
                  <c:v>250794732.21076509</c:v>
                </c:pt>
                <c:pt idx="150">
                  <c:v>280861437.40573478</c:v>
                </c:pt>
                <c:pt idx="151">
                  <c:v>-190402665.8272934</c:v>
                </c:pt>
                <c:pt idx="152">
                  <c:v>-366213936.23546159</c:v>
                </c:pt>
                <c:pt idx="153">
                  <c:v>-443885532.49224508</c:v>
                </c:pt>
                <c:pt idx="154">
                  <c:v>-948160889.19517767</c:v>
                </c:pt>
                <c:pt idx="155">
                  <c:v>-961823193.18177915</c:v>
                </c:pt>
                <c:pt idx="156">
                  <c:v>-1212608813.0468559</c:v>
                </c:pt>
                <c:pt idx="157">
                  <c:v>-1620203511.5231225</c:v>
                </c:pt>
                <c:pt idx="158">
                  <c:v>-1564648604.0254354</c:v>
                </c:pt>
                <c:pt idx="159">
                  <c:v>-1972214033.6333249</c:v>
                </c:pt>
                <c:pt idx="160">
                  <c:v>-2193859571.2799463</c:v>
                </c:pt>
                <c:pt idx="161">
                  <c:v>-2189129230.1506906</c:v>
                </c:pt>
                <c:pt idx="162">
                  <c:v>-2660479812.8165865</c:v>
                </c:pt>
                <c:pt idx="163">
                  <c:v>-2685651917.6535511</c:v>
                </c:pt>
                <c:pt idx="164">
                  <c:v>-2821881374.7699366</c:v>
                </c:pt>
                <c:pt idx="165">
                  <c:v>-3227472185.2260375</c:v>
                </c:pt>
                <c:pt idx="166">
                  <c:v>-3126975333.2074218</c:v>
                </c:pt>
                <c:pt idx="167">
                  <c:v>-3421169608.5313115</c:v>
                </c:pt>
                <c:pt idx="168">
                  <c:v>-3651854017.747879</c:v>
                </c:pt>
                <c:pt idx="169">
                  <c:v>-3543545958.5402961</c:v>
                </c:pt>
                <c:pt idx="170">
                  <c:v>-3929898104.0839729</c:v>
                </c:pt>
                <c:pt idx="171">
                  <c:v>-3944814940.9713488</c:v>
                </c:pt>
                <c:pt idx="172">
                  <c:v>-3938139258.5918603</c:v>
                </c:pt>
                <c:pt idx="173">
                  <c:v>-4296349598.5439434</c:v>
                </c:pt>
                <c:pt idx="174">
                  <c:v>-4139972562.0250435</c:v>
                </c:pt>
                <c:pt idx="175">
                  <c:v>-4284618096.0857739</c:v>
                </c:pt>
                <c:pt idx="176">
                  <c:v>-4493350527.2881737</c:v>
                </c:pt>
                <c:pt idx="177">
                  <c:v>-4273969038.9628444</c:v>
                </c:pt>
                <c:pt idx="178">
                  <c:v>-4536087284.2031298</c:v>
                </c:pt>
                <c:pt idx="179">
                  <c:v>-4527236608.8288851</c:v>
                </c:pt>
                <c:pt idx="180">
                  <c:v>-4366704723.3029203</c:v>
                </c:pt>
                <c:pt idx="181">
                  <c:v>-4643550488.1012869</c:v>
                </c:pt>
                <c:pt idx="182">
                  <c:v>-4432616894.7236805</c:v>
                </c:pt>
                <c:pt idx="183">
                  <c:v>-4410291146.205142</c:v>
                </c:pt>
                <c:pt idx="184">
                  <c:v>-4576634067.4986506</c:v>
                </c:pt>
                <c:pt idx="185">
                  <c:v>-4255379643.9487462</c:v>
                </c:pt>
                <c:pt idx="186">
                  <c:v>-4371805686.168891</c:v>
                </c:pt>
                <c:pt idx="187">
                  <c:v>-4336973459.0841827</c:v>
                </c:pt>
                <c:pt idx="188">
                  <c:v>-4031713916.9229879</c:v>
                </c:pt>
                <c:pt idx="189">
                  <c:v>-4208613182.1969724</c:v>
                </c:pt>
                <c:pt idx="190">
                  <c:v>-3958173208.2472835</c:v>
                </c:pt>
                <c:pt idx="191">
                  <c:v>-3772708127.8225822</c:v>
                </c:pt>
                <c:pt idx="192">
                  <c:v>-3889264833.6424613</c:v>
                </c:pt>
                <c:pt idx="193">
                  <c:v>-3492341626.0936103</c:v>
                </c:pt>
                <c:pt idx="194">
                  <c:v>-3461517166.3060255</c:v>
                </c:pt>
                <c:pt idx="195">
                  <c:v>-3410415091.343967</c:v>
                </c:pt>
                <c:pt idx="196">
                  <c:v>-2989290890.724113</c:v>
                </c:pt>
                <c:pt idx="197">
                  <c:v>-3064334737.8811474</c:v>
                </c:pt>
                <c:pt idx="198">
                  <c:v>-2801984531.4709511</c:v>
                </c:pt>
                <c:pt idx="199">
                  <c:v>-2477808852.502315</c:v>
                </c:pt>
                <c:pt idx="200">
                  <c:v>-2550090411.5139065</c:v>
                </c:pt>
                <c:pt idx="201">
                  <c:v>-2118127136.9751539</c:v>
                </c:pt>
                <c:pt idx="202">
                  <c:v>-1957439694.3170376</c:v>
                </c:pt>
                <c:pt idx="203">
                  <c:v>-1909790793.4757984</c:v>
                </c:pt>
                <c:pt idx="204">
                  <c:v>-1418005611.8793232</c:v>
                </c:pt>
                <c:pt idx="205">
                  <c:v>-1404399162.2181542</c:v>
                </c:pt>
                <c:pt idx="206">
                  <c:v>-1166564641.6474612</c:v>
                </c:pt>
                <c:pt idx="207">
                  <c:v>-745001903.35113275</c:v>
                </c:pt>
                <c:pt idx="208">
                  <c:v>-788789381.62707305</c:v>
                </c:pt>
                <c:pt idx="209">
                  <c:v>-371689150.38980025</c:v>
                </c:pt>
                <c:pt idx="210">
                  <c:v>-113685623.13972186</c:v>
                </c:pt>
                <c:pt idx="211">
                  <c:v>-95112848.572783023</c:v>
                </c:pt>
                <c:pt idx="212">
                  <c:v>411752291.77345943</c:v>
                </c:pt>
                <c:pt idx="213">
                  <c:v>489685965.62921351</c:v>
                </c:pt>
                <c:pt idx="214">
                  <c:v>663430749.75649822</c:v>
                </c:pt>
                <c:pt idx="215">
                  <c:v>1130305596.4477513</c:v>
                </c:pt>
                <c:pt idx="216">
                  <c:v>1093538715.311929</c:v>
                </c:pt>
                <c:pt idx="217">
                  <c:v>1443556577.1567936</c:v>
                </c:pt>
                <c:pt idx="218">
                  <c:v>1757085524.9372418</c:v>
                </c:pt>
                <c:pt idx="219">
                  <c:v>1720613822.466989</c:v>
                </c:pt>
                <c:pt idx="220">
                  <c:v>2184228954.1724076</c:v>
                </c:pt>
                <c:pt idx="221">
                  <c:v>2296681478.7003789</c:v>
                </c:pt>
                <c:pt idx="222">
                  <c:v>2370324053.9419308</c:v>
                </c:pt>
                <c:pt idx="223">
                  <c:v>2827277959.3733072</c:v>
                </c:pt>
                <c:pt idx="224">
                  <c:v>2775973549.9920278</c:v>
                </c:pt>
                <c:pt idx="225">
                  <c:v>3012051951.5402284</c:v>
                </c:pt>
                <c:pt idx="226">
                  <c:v>3337079496.6410165</c:v>
                </c:pt>
                <c:pt idx="227">
                  <c:v>3225217181.4471288</c:v>
                </c:pt>
                <c:pt idx="228">
                  <c:v>3592614267.3833156</c:v>
                </c:pt>
                <c:pt idx="229">
                  <c:v>3710497738.1268187</c:v>
                </c:pt>
                <c:pt idx="230">
                  <c:v>3658178834.1559057</c:v>
                </c:pt>
                <c:pt idx="231">
                  <c:v>4054649740.8343844</c:v>
                </c:pt>
                <c:pt idx="232">
                  <c:v>3972713054.6660686</c:v>
                </c:pt>
                <c:pt idx="233">
                  <c:v>4060523108.8035388</c:v>
                </c:pt>
                <c:pt idx="234">
                  <c:v>4357694053.3557205</c:v>
                </c:pt>
                <c:pt idx="235">
                  <c:v>4160973480.154036</c:v>
                </c:pt>
                <c:pt idx="236">
                  <c:v>4391873657.9714975</c:v>
                </c:pt>
                <c:pt idx="237">
                  <c:v>4492462141.8810844</c:v>
                </c:pt>
                <c:pt idx="238">
                  <c:v>4303790634.5798655</c:v>
                </c:pt>
                <c:pt idx="239">
                  <c:v>4600718043.6901045</c:v>
                </c:pt>
                <c:pt idx="240">
                  <c:v>4481931199.6434889</c:v>
                </c:pt>
                <c:pt idx="241">
                  <c:v>4405153870.5877743</c:v>
                </c:pt>
                <c:pt idx="242">
                  <c:v>4645449989.2524109</c:v>
                </c:pt>
                <c:pt idx="243">
                  <c:v>4368807794.4891443</c:v>
                </c:pt>
                <c:pt idx="244">
                  <c:v>4441024321.9520512</c:v>
                </c:pt>
                <c:pt idx="245">
                  <c:v>4512019769.0836</c:v>
                </c:pt>
                <c:pt idx="246">
                  <c:v>4195140580.8460889</c:v>
                </c:pt>
                <c:pt idx="247">
                  <c:v>4369747726.0777102</c:v>
                </c:pt>
                <c:pt idx="248">
                  <c:v>4220181679.5413017</c:v>
                </c:pt>
                <c:pt idx="249">
                  <c:v>3983391466.8990231</c:v>
                </c:pt>
                <c:pt idx="250">
                  <c:v>4151654265.6255684</c:v>
                </c:pt>
                <c:pt idx="251">
                  <c:v>3815495483.9084172</c:v>
                </c:pt>
                <c:pt idx="252">
                  <c:v>3727585182.1589084</c:v>
                </c:pt>
                <c:pt idx="253">
                  <c:v>3768898922.365078</c:v>
                </c:pt>
                <c:pt idx="254">
                  <c:v>3350702149.0544677</c:v>
                </c:pt>
                <c:pt idx="255">
                  <c:v>3398536417.4543204</c:v>
                </c:pt>
                <c:pt idx="256">
                  <c:v>3236458259.1833649</c:v>
                </c:pt>
                <c:pt idx="257">
                  <c:v>2864908483.7023129</c:v>
                </c:pt>
                <c:pt idx="258">
                  <c:v>2960711393.5677137</c:v>
                </c:pt>
                <c:pt idx="259">
                  <c:v>2599202519.7459707</c:v>
                </c:pt>
                <c:pt idx="260">
                  <c:v>2369987316.3398266</c:v>
                </c:pt>
                <c:pt idx="261">
                  <c:v>2392953203.2317476</c:v>
                </c:pt>
                <c:pt idx="262">
                  <c:v>1916282015.3364158</c:v>
                </c:pt>
                <c:pt idx="263">
                  <c:v>1850287320.0248964</c:v>
                </c:pt>
                <c:pt idx="264">
                  <c:v>1703515872.7184668</c:v>
                </c:pt>
                <c:pt idx="265">
                  <c:v>1239824593.917923</c:v>
                </c:pt>
                <c:pt idx="266">
                  <c:v>1275659577.1847651</c:v>
                </c:pt>
                <c:pt idx="267">
                  <c:v>932424510.60366547</c:v>
                </c:pt>
                <c:pt idx="268">
                  <c:v>597513351.55496478</c:v>
                </c:pt>
                <c:pt idx="269">
                  <c:v>621720789.46073771</c:v>
                </c:pt>
                <c:pt idx="270">
                  <c:v>139936447.66575515</c:v>
                </c:pt>
                <c:pt idx="271">
                  <c:v>-13171053.086738594</c:v>
                </c:pt>
                <c:pt idx="272">
                  <c:v>-112040010.35617906</c:v>
                </c:pt>
                <c:pt idx="273">
                  <c:v>-613802275.19880891</c:v>
                </c:pt>
                <c:pt idx="274">
                  <c:v>-616587368.49572408</c:v>
                </c:pt>
                <c:pt idx="275">
                  <c:v>-894733206.39770067</c:v>
                </c:pt>
                <c:pt idx="276">
                  <c:v>-1288808690.5245531</c:v>
                </c:pt>
                <c:pt idx="277">
                  <c:v>-1240437262.0283751</c:v>
                </c:pt>
                <c:pt idx="278">
                  <c:v>-1670727633.2720556</c:v>
                </c:pt>
                <c:pt idx="279">
                  <c:v>-1876065406.0469298</c:v>
                </c:pt>
                <c:pt idx="280">
                  <c:v>-1895744751.1932509</c:v>
                </c:pt>
                <c:pt idx="281">
                  <c:v>-2377643732.0477095</c:v>
                </c:pt>
                <c:pt idx="282">
                  <c:v>-2394332543.914423</c:v>
                </c:pt>
                <c:pt idx="283">
                  <c:v>-2564615453.9842196</c:v>
                </c:pt>
                <c:pt idx="284">
                  <c:v>-2967661395.6414671</c:v>
                </c:pt>
                <c:pt idx="285">
                  <c:v>-2874600217.816226</c:v>
                </c:pt>
                <c:pt idx="286">
                  <c:v>-3201529996.6327028</c:v>
                </c:pt>
                <c:pt idx="287">
                  <c:v>-3422606756.0269136</c:v>
                </c:pt>
                <c:pt idx="288">
                  <c:v>-3339437400.0277166</c:v>
                </c:pt>
                <c:pt idx="289">
                  <c:v>-3747749868.8611722</c:v>
                </c:pt>
                <c:pt idx="290">
                  <c:v>-3756106914.1801882</c:v>
                </c:pt>
                <c:pt idx="291">
                  <c:v>-3786807205.2336555</c:v>
                </c:pt>
                <c:pt idx="292">
                  <c:v>-4152426038.0006914</c:v>
                </c:pt>
                <c:pt idx="293">
                  <c:v>-4001980471.544199</c:v>
                </c:pt>
                <c:pt idx="294">
                  <c:v>-4185867957.5637107</c:v>
                </c:pt>
                <c:pt idx="295">
                  <c:v>-4390929680.2812366</c:v>
                </c:pt>
                <c:pt idx="296">
                  <c:v>-4194286115.7756457</c:v>
                </c:pt>
                <c:pt idx="297">
                  <c:v>-4486798746.243247</c:v>
                </c:pt>
                <c:pt idx="298">
                  <c:v>-4472170258.6311054</c:v>
                </c:pt>
                <c:pt idx="299">
                  <c:v>-4348231832.9778681</c:v>
                </c:pt>
                <c:pt idx="300">
                  <c:v>-4640275440.5184317</c:v>
                </c:pt>
                <c:pt idx="301">
                  <c:v>-4431661632.5696564</c:v>
                </c:pt>
                <c:pt idx="302">
                  <c:v>-4450731434.8713131</c:v>
                </c:pt>
                <c:pt idx="303">
                  <c:v>-4617801061.5280771</c:v>
                </c:pt>
                <c:pt idx="304">
                  <c:v>-4313566122.4501638</c:v>
                </c:pt>
                <c:pt idx="305">
                  <c:v>-4464973094.5669632</c:v>
                </c:pt>
                <c:pt idx="306">
                  <c:v>-4423678676.4143915</c:v>
                </c:pt>
                <c:pt idx="307">
                  <c:v>-4149942137.2820606</c:v>
                </c:pt>
                <c:pt idx="308">
                  <c:v>-4346952155.1200304</c:v>
                </c:pt>
                <c:pt idx="309">
                  <c:v>-4093195677.4989653</c:v>
                </c:pt>
                <c:pt idx="310">
                  <c:v>-3946667301.6672258</c:v>
                </c:pt>
                <c:pt idx="311">
                  <c:v>-4066440338.7342944</c:v>
                </c:pt>
                <c:pt idx="312">
                  <c:v>-3677843299.5996599</c:v>
                </c:pt>
                <c:pt idx="313">
                  <c:v>-3682438732.1921792</c:v>
                </c:pt>
                <c:pt idx="314">
                  <c:v>-3622813555.9000621</c:v>
                </c:pt>
                <c:pt idx="315">
                  <c:v>-3224274886.5043283</c:v>
                </c:pt>
                <c:pt idx="316">
                  <c:v>-3321264998.2913032</c:v>
                </c:pt>
                <c:pt idx="317">
                  <c:v>-3048475610.4558263</c:v>
                </c:pt>
                <c:pt idx="318">
                  <c:v>-2756532150.1020436</c:v>
                </c:pt>
                <c:pt idx="319">
                  <c:v>-2832689291.793046</c:v>
                </c:pt>
                <c:pt idx="320">
                  <c:v>-2398240938.2298818</c:v>
                </c:pt>
                <c:pt idx="321">
                  <c:v>-2269553494.1917105</c:v>
                </c:pt>
                <c:pt idx="322">
                  <c:v>-2210434954.7439828</c:v>
                </c:pt>
                <c:pt idx="323">
                  <c:v>-1729413130.3606858</c:v>
                </c:pt>
                <c:pt idx="324">
                  <c:v>-1736813478.4262235</c:v>
                </c:pt>
                <c:pt idx="325">
                  <c:v>-1480860344.1602066</c:v>
                </c:pt>
                <c:pt idx="326">
                  <c:v>-1081513608.8469348</c:v>
                </c:pt>
                <c:pt idx="327">
                  <c:v>-1128481881.4408894</c:v>
                </c:pt>
                <c:pt idx="328">
                  <c:v>-697233529.06129014</c:v>
                </c:pt>
                <c:pt idx="329">
                  <c:v>-464755071.45227814</c:v>
                </c:pt>
                <c:pt idx="330">
                  <c:v>-431679122.90894216</c:v>
                </c:pt>
                <c:pt idx="331">
                  <c:v>77717861.639648527</c:v>
                </c:pt>
                <c:pt idx="332">
                  <c:v>137646235.55729365</c:v>
                </c:pt>
                <c:pt idx="333">
                  <c:v>336564908.62611759</c:v>
                </c:pt>
                <c:pt idx="334">
                  <c:v>793196600.29532182</c:v>
                </c:pt>
                <c:pt idx="335">
                  <c:v>754543340.05814528</c:v>
                </c:pt>
                <c:pt idx="336">
                  <c:v>1129727063.7216332</c:v>
                </c:pt>
                <c:pt idx="337">
                  <c:v>1426094333.6163957</c:v>
                </c:pt>
                <c:pt idx="338">
                  <c:v>1406296480.3765502</c:v>
                </c:pt>
                <c:pt idx="339">
                  <c:v>1885572005.2148261</c:v>
                </c:pt>
                <c:pt idx="340">
                  <c:v>1984118230.3878148</c:v>
                </c:pt>
                <c:pt idx="341">
                  <c:v>2088127218.3163092</c:v>
                </c:pt>
                <c:pt idx="342">
                  <c:v>2547199611.7015338</c:v>
                </c:pt>
                <c:pt idx="343">
                  <c:v>2495041974.1531992</c:v>
                </c:pt>
                <c:pt idx="344">
                  <c:v>2765154114.5302205</c:v>
                </c:pt>
                <c:pt idx="345">
                  <c:v>3081946402.6929927</c:v>
                </c:pt>
                <c:pt idx="346">
                  <c:v>2987156153.4137073</c:v>
                </c:pt>
                <c:pt idx="347">
                  <c:v>3381546689.4525113</c:v>
                </c:pt>
                <c:pt idx="348">
                  <c:v>3489699600.3554125</c:v>
                </c:pt>
                <c:pt idx="349">
                  <c:v>3469995026.7378321</c:v>
                </c:pt>
                <c:pt idx="350">
                  <c:v>3879791082.0154266</c:v>
                </c:pt>
                <c:pt idx="351">
                  <c:v>3796995796.8073449</c:v>
                </c:pt>
                <c:pt idx="352">
                  <c:v>3924278188.3788171</c:v>
                </c:pt>
                <c:pt idx="353">
                  <c:v>4221439230.1214871</c:v>
                </c:pt>
                <c:pt idx="354">
                  <c:v>4039738871.4487529</c:v>
                </c:pt>
                <c:pt idx="355">
                  <c:v>4305790227.9873085</c:v>
                </c:pt>
                <c:pt idx="356">
                  <c:v>4400019866.0032778</c:v>
                </c:pt>
                <c:pt idx="357">
                  <c:v>4242539212.4896188</c:v>
                </c:pt>
                <c:pt idx="358">
                  <c:v>4561550381.5718231</c:v>
                </c:pt>
                <c:pt idx="359">
                  <c:v>4440340606.9855385</c:v>
                </c:pt>
                <c:pt idx="360">
                  <c:v>4404194175.9495659</c:v>
                </c:pt>
                <c:pt idx="361">
                  <c:v>4651001117.0842676</c:v>
                </c:pt>
                <c:pt idx="362">
                  <c:v>4384588297.2085896</c:v>
                </c:pt>
                <c:pt idx="363">
                  <c:v>4496006917.9302845</c:v>
                </c:pt>
                <c:pt idx="364">
                  <c:v>4562632492.4100113</c:v>
                </c:pt>
                <c:pt idx="365">
                  <c:v>4271624917.2135582</c:v>
                </c:pt>
                <c:pt idx="366">
                  <c:v>4473764167.8372431</c:v>
                </c:pt>
                <c:pt idx="367">
                  <c:v>4318512174.2433586</c:v>
                </c:pt>
                <c:pt idx="368">
                  <c:v>4118949816.4483852</c:v>
                </c:pt>
                <c:pt idx="369">
                  <c:v>4297941688.683939</c:v>
                </c:pt>
                <c:pt idx="370">
                  <c:v>3964674320.3544278</c:v>
                </c:pt>
                <c:pt idx="371">
                  <c:v>3915555879.4841833</c:v>
                </c:pt>
                <c:pt idx="372">
                  <c:v>3952928643.4718552</c:v>
                </c:pt>
                <c:pt idx="373">
                  <c:v>3551736113.4061365</c:v>
                </c:pt>
                <c:pt idx="374">
                  <c:v>3628914682.1487446</c:v>
                </c:pt>
                <c:pt idx="375">
                  <c:v>3456480914.3893251</c:v>
                </c:pt>
                <c:pt idx="376">
                  <c:v>3114535786.6174078</c:v>
                </c:pt>
                <c:pt idx="377">
                  <c:v>3222859462.7000785</c:v>
                </c:pt>
                <c:pt idx="378">
                  <c:v>2855038440.2116756</c:v>
                </c:pt>
                <c:pt idx="379">
                  <c:v>2660004748.4407649</c:v>
                </c:pt>
                <c:pt idx="380">
                  <c:v>2678142082.2452502</c:v>
                </c:pt>
                <c:pt idx="381">
                  <c:v>2206957096.654779</c:v>
                </c:pt>
                <c:pt idx="382">
                  <c:v>2168708731.4603348</c:v>
                </c:pt>
                <c:pt idx="383">
                  <c:v>2006196814.6919692</c:v>
                </c:pt>
                <c:pt idx="384">
                  <c:v>1561188742.6143084</c:v>
                </c:pt>
                <c:pt idx="385">
                  <c:v>1609240823.3301988</c:v>
                </c:pt>
                <c:pt idx="386">
                  <c:v>1249716967.4021928</c:v>
                </c:pt>
                <c:pt idx="387">
                  <c:v>940995805.23020387</c:v>
                </c:pt>
                <c:pt idx="388">
                  <c:v>958772338.32381058</c:v>
                </c:pt>
                <c:pt idx="389">
                  <c:v>469640137.84852469</c:v>
                </c:pt>
                <c:pt idx="390">
                  <c:v>339974291.92068499</c:v>
                </c:pt>
                <c:pt idx="391">
                  <c:v>220244282.72353899</c:v>
                </c:pt>
                <c:pt idx="392">
                  <c:v>-275684641.38444865</c:v>
                </c:pt>
                <c:pt idx="393">
                  <c:v>-267964385.66843569</c:v>
                </c:pt>
                <c:pt idx="394">
                  <c:v>-571800427.31551838</c:v>
                </c:pt>
                <c:pt idx="395">
                  <c:v>-949824118.182832</c:v>
                </c:pt>
                <c:pt idx="396">
                  <c:v>-909373996.47461843</c:v>
                </c:pt>
                <c:pt idx="397">
                  <c:v>-1359576954.0177548</c:v>
                </c:pt>
                <c:pt idx="398">
                  <c:v>-1547452715.0857542</c:v>
                </c:pt>
                <c:pt idx="399">
                  <c:v>-1591753692.5982342</c:v>
                </c:pt>
                <c:pt idx="400">
                  <c:v>-2080981582.0711927</c:v>
                </c:pt>
                <c:pt idx="401">
                  <c:v>-2089401584.071945</c:v>
                </c:pt>
                <c:pt idx="402">
                  <c:v>-2292804079.5246463</c:v>
                </c:pt>
                <c:pt idx="403">
                  <c:v>-2690635906.7147503</c:v>
                </c:pt>
                <c:pt idx="404">
                  <c:v>-2606001214.8461633</c:v>
                </c:pt>
                <c:pt idx="405">
                  <c:v>-2963534085.3547654</c:v>
                </c:pt>
                <c:pt idx="406">
                  <c:v>-3173639935.1293583</c:v>
                </c:pt>
                <c:pt idx="407">
                  <c:v>-3116483261.4150047</c:v>
                </c:pt>
                <c:pt idx="408">
                  <c:v>-3543975286.1908007</c:v>
                </c:pt>
                <c:pt idx="409">
                  <c:v>-3545936247.1990013</c:v>
                </c:pt>
                <c:pt idx="410">
                  <c:v>-3613993532.7545485</c:v>
                </c:pt>
                <c:pt idx="411">
                  <c:v>-3984504431.6923175</c:v>
                </c:pt>
                <c:pt idx="412">
                  <c:v>-3841276313.6404428</c:v>
                </c:pt>
                <c:pt idx="413">
                  <c:v>-4063197630.5016632</c:v>
                </c:pt>
                <c:pt idx="414">
                  <c:v>-4263204522.0399318</c:v>
                </c:pt>
                <c:pt idx="415">
                  <c:v>-4090869239.8613572</c:v>
                </c:pt>
                <c:pt idx="416">
                  <c:v>-4411705166.570323</c:v>
                </c:pt>
                <c:pt idx="417">
                  <c:v>-4391481571.2008781</c:v>
                </c:pt>
                <c:pt idx="418">
                  <c:v>-4305108230.2245235</c:v>
                </c:pt>
                <c:pt idx="419">
                  <c:v>-4610221006.2650776</c:v>
                </c:pt>
                <c:pt idx="420">
                  <c:v>-4405484387.3117266</c:v>
                </c:pt>
                <c:pt idx="421">
                  <c:v>-4465800812.3266668</c:v>
                </c:pt>
                <c:pt idx="422">
                  <c:v>-4632331855.6530304</c:v>
                </c:pt>
                <c:pt idx="423">
                  <c:v>-4347319935.3747339</c:v>
                </c:pt>
                <c:pt idx="424">
                  <c:v>-4532517550.256712</c:v>
                </c:pt>
                <c:pt idx="425">
                  <c:v>-4484977121.1136961</c:v>
                </c:pt>
                <c:pt idx="426">
                  <c:v>-4244680701.95717</c:v>
                </c:pt>
                <c:pt idx="427">
                  <c:v>-4460213668.6837931</c:v>
                </c:pt>
                <c:pt idx="428">
                  <c:v>-4204870865.0430126</c:v>
                </c:pt>
                <c:pt idx="429">
                  <c:v>-4098196566.0588527</c:v>
                </c:pt>
                <c:pt idx="430">
                  <c:v>-4220113235.3862586</c:v>
                </c:pt>
                <c:pt idx="431">
                  <c:v>-3842515488.7230864</c:v>
                </c:pt>
                <c:pt idx="432">
                  <c:v>-3882275471.4438291</c:v>
                </c:pt>
                <c:pt idx="433">
                  <c:v>-3814330508.9061956</c:v>
                </c:pt>
                <c:pt idx="434">
                  <c:v>-3441073718.0676489</c:v>
                </c:pt>
                <c:pt idx="435">
                  <c:v>-3559022256.0825677</c:v>
                </c:pt>
                <c:pt idx="436">
                  <c:v>-3277528827.1217866</c:v>
                </c:pt>
                <c:pt idx="437">
                  <c:v>-3019680574.0898128</c:v>
                </c:pt>
                <c:pt idx="438">
                  <c:v>-3098837853.5178485</c:v>
                </c:pt>
                <c:pt idx="439">
                  <c:v>-2664797013.2217307</c:v>
                </c:pt>
                <c:pt idx="440">
                  <c:v>-2568726995.9601502</c:v>
                </c:pt>
                <c:pt idx="441">
                  <c:v>-2498230674.6389318</c:v>
                </c:pt>
                <c:pt idx="442">
                  <c:v>-2031178116.5332236</c:v>
                </c:pt>
                <c:pt idx="443">
                  <c:v>-2059166469.0860839</c:v>
                </c:pt>
                <c:pt idx="444">
                  <c:v>-1786618091.7781322</c:v>
                </c:pt>
                <c:pt idx="445">
                  <c:v>-1412065765.2532942</c:v>
                </c:pt>
                <c:pt idx="446">
                  <c:v>-1461483312.1034482</c:v>
                </c:pt>
                <c:pt idx="447">
                  <c:v>-1018891335.6430939</c:v>
                </c:pt>
                <c:pt idx="448">
                  <c:v>-813267354.12213635</c:v>
                </c:pt>
                <c:pt idx="449">
                  <c:v>-765538929.62228703</c:v>
                </c:pt>
                <c:pt idx="450">
                  <c:v>-256985976.36413586</c:v>
                </c:pt>
                <c:pt idx="451">
                  <c:v>-215110818.55988866</c:v>
                </c:pt>
                <c:pt idx="452">
                  <c:v>7903972.273837544</c:v>
                </c:pt>
                <c:pt idx="453">
                  <c:v>451304828.06734169</c:v>
                </c:pt>
                <c:pt idx="454">
                  <c:v>411441454.40502405</c:v>
                </c:pt>
                <c:pt idx="455">
                  <c:v>809399379.78659213</c:v>
                </c:pt>
                <c:pt idx="456">
                  <c:v>1086791764.0784149</c:v>
                </c:pt>
                <c:pt idx="457">
                  <c:v>1084189212.2395504</c:v>
                </c:pt>
                <c:pt idx="458">
                  <c:v>1575944490.4586265</c:v>
                </c:pt>
                <c:pt idx="459">
                  <c:v>1660214426.008492</c:v>
                </c:pt>
                <c:pt idx="460">
                  <c:v>1794170280.7170801</c:v>
                </c:pt>
                <c:pt idx="461">
                  <c:v>2252302789.8551884</c:v>
                </c:pt>
                <c:pt idx="462">
                  <c:v>2200007523.7929859</c:v>
                </c:pt>
                <c:pt idx="463">
                  <c:v>2502471146.156456</c:v>
                </c:pt>
                <c:pt idx="464">
                  <c:v>2808987566.4032145</c:v>
                </c:pt>
                <c:pt idx="465">
                  <c:v>2732262400.4196048</c:v>
                </c:pt>
                <c:pt idx="466">
                  <c:v>3151003313.1170363</c:v>
                </c:pt>
                <c:pt idx="467">
                  <c:v>3248886665.1034794</c:v>
                </c:pt>
                <c:pt idx="468">
                  <c:v>3262188195.6433368</c:v>
                </c:pt>
                <c:pt idx="469">
                  <c:v>3682504798.7271318</c:v>
                </c:pt>
                <c:pt idx="470">
                  <c:v>3599676151.5786052</c:v>
                </c:pt>
                <c:pt idx="471">
                  <c:v>3765683070.062953</c:v>
                </c:pt>
                <c:pt idx="472">
                  <c:v>4060810440.7041926</c:v>
                </c:pt>
                <c:pt idx="473">
                  <c:v>3895633128.3199759</c:v>
                </c:pt>
                <c:pt idx="474">
                  <c:v>4195004357.21738</c:v>
                </c:pt>
                <c:pt idx="475">
                  <c:v>4282296426.5674596</c:v>
                </c:pt>
                <c:pt idx="476">
                  <c:v>4157271630.3333359</c:v>
                </c:pt>
                <c:pt idx="477">
                  <c:v>4496083673.6846991</c:v>
                </c:pt>
                <c:pt idx="478">
                  <c:v>4373406989.6957808</c:v>
                </c:pt>
                <c:pt idx="479">
                  <c:v>4378197209.6666584</c:v>
                </c:pt>
                <c:pt idx="480">
                  <c:v>4629705247.9240513</c:v>
                </c:pt>
                <c:pt idx="481">
                  <c:v>4375491130.3762789</c:v>
                </c:pt>
                <c:pt idx="482">
                  <c:v>4525263211.1446085</c:v>
                </c:pt>
                <c:pt idx="483">
                  <c:v>4586981343.0058765</c:v>
                </c:pt>
                <c:pt idx="484">
                  <c:v>4323935149.9872456</c:v>
                </c:pt>
                <c:pt idx="485">
                  <c:v>4552024922.158309</c:v>
                </c:pt>
                <c:pt idx="486">
                  <c:v>4392131353.2159739</c:v>
                </c:pt>
                <c:pt idx="487">
                  <c:v>4231149525.3731256</c:v>
                </c:pt>
                <c:pt idx="488">
                  <c:v>4419401052.1607418</c:v>
                </c:pt>
                <c:pt idx="489">
                  <c:v>4091329238.3615799</c:v>
                </c:pt>
                <c:pt idx="490">
                  <c:v>4081184484.7696538</c:v>
                </c:pt>
                <c:pt idx="491">
                  <c:v>4114139665.3791418</c:v>
                </c:pt>
                <c:pt idx="492">
                  <c:v>3732704210.7321324</c:v>
                </c:pt>
                <c:pt idx="493">
                  <c:v>3838421276.4132991</c:v>
                </c:pt>
                <c:pt idx="494">
                  <c:v>3656657824.7812634</c:v>
                </c:pt>
                <c:pt idx="495">
                  <c:v>3346582642.6610861</c:v>
                </c:pt>
                <c:pt idx="496">
                  <c:v>3466343850.9104886</c:v>
                </c:pt>
                <c:pt idx="497">
                  <c:v>3094638510.4283223</c:v>
                </c:pt>
                <c:pt idx="498">
                  <c:v>2934921570.4781065</c:v>
                </c:pt>
                <c:pt idx="499">
                  <c:v>2947774854.443068</c:v>
                </c:pt>
                <c:pt idx="500">
                  <c:v>2485231718.801393</c:v>
                </c:pt>
                <c:pt idx="501">
                  <c:v>2474669308.5338006</c:v>
                </c:pt>
                <c:pt idx="502">
                  <c:v>2297266768.1087484</c:v>
                </c:pt>
                <c:pt idx="503">
                  <c:v>1873874427.9514244</c:v>
                </c:pt>
                <c:pt idx="504">
                  <c:v>1933417856.632457</c:v>
                </c:pt>
                <c:pt idx="505">
                  <c:v>1559890178.6654713</c:v>
                </c:pt>
                <c:pt idx="506">
                  <c:v>1279262052.469393</c:v>
                </c:pt>
                <c:pt idx="507">
                  <c:v>1290088686.1585445</c:v>
                </c:pt>
                <c:pt idx="508">
                  <c:v>796838893.34293962</c:v>
                </c:pt>
                <c:pt idx="509">
                  <c:v>691180964.65817022</c:v>
                </c:pt>
                <c:pt idx="510">
                  <c:v>551081031.13370979</c:v>
                </c:pt>
                <c:pt idx="511">
                  <c:v>64261318.478146553</c:v>
                </c:pt>
                <c:pt idx="512">
                  <c:v>82034535.734593719</c:v>
                </c:pt>
                <c:pt idx="513">
                  <c:v>-245635792.63607436</c:v>
                </c:pt>
                <c:pt idx="514">
                  <c:v>-605199789.90665686</c:v>
                </c:pt>
                <c:pt idx="515">
                  <c:v>-573357515.88118124</c:v>
                </c:pt>
                <c:pt idx="516">
                  <c:v>-1040522141.0892574</c:v>
                </c:pt>
                <c:pt idx="517">
                  <c:v>-1209921266.9609494</c:v>
                </c:pt>
                <c:pt idx="518">
                  <c:v>-1278885324.6085219</c:v>
                </c:pt>
                <c:pt idx="519">
                  <c:v>-1772181582.2841032</c:v>
                </c:pt>
                <c:pt idx="520">
                  <c:v>-1772623069.0081809</c:v>
                </c:pt>
                <c:pt idx="521">
                  <c:v>-2007982011.7494881</c:v>
                </c:pt>
                <c:pt idx="522">
                  <c:v>-2397986316.571785</c:v>
                </c:pt>
                <c:pt idx="523">
                  <c:v>-2322725022.6143656</c:v>
                </c:pt>
                <c:pt idx="524">
                  <c:v>-2708521687.8300071</c:v>
                </c:pt>
                <c:pt idx="525">
                  <c:v>-2906395430.5754566</c:v>
                </c:pt>
                <c:pt idx="526">
                  <c:v>-2875954759.3937731</c:v>
                </c:pt>
                <c:pt idx="527">
                  <c:v>-3319726536.245719</c:v>
                </c:pt>
                <c:pt idx="528">
                  <c:v>-3315526406.3398771</c:v>
                </c:pt>
                <c:pt idx="529">
                  <c:v>-3420669966.3152184</c:v>
                </c:pt>
                <c:pt idx="530">
                  <c:v>-3793545959.4170394</c:v>
                </c:pt>
                <c:pt idx="531">
                  <c:v>-3658794273.7763948</c:v>
                </c:pt>
                <c:pt idx="532">
                  <c:v>-3917286848.0263753</c:v>
                </c:pt>
                <c:pt idx="533">
                  <c:v>-4110919967.8362718</c:v>
                </c:pt>
                <c:pt idx="534">
                  <c:v>-3964311660.7762623</c:v>
                </c:pt>
                <c:pt idx="535">
                  <c:v>-4311218872.3541718</c:v>
                </c:pt>
                <c:pt idx="536">
                  <c:v>-4285653461.7249942</c:v>
                </c:pt>
                <c:pt idx="537">
                  <c:v>-4237568187.1691799</c:v>
                </c:pt>
                <c:pt idx="538">
                  <c:v>-4553554404.5799427</c:v>
                </c:pt>
                <c:pt idx="539">
                  <c:v>-4354253529.8275471</c:v>
                </c:pt>
                <c:pt idx="540">
                  <c:v>-4455392200.4710369</c:v>
                </c:pt>
                <c:pt idx="541">
                  <c:v>-4620153273.1818991</c:v>
                </c:pt>
                <c:pt idx="542">
                  <c:v>-4356455406.0653467</c:v>
                </c:pt>
                <c:pt idx="543">
                  <c:v>-4574032848.457345</c:v>
                </c:pt>
                <c:pt idx="544">
                  <c:v>-4520538221.8558607</c:v>
                </c:pt>
                <c:pt idx="545">
                  <c:v>-4315380515.9412298</c:v>
                </c:pt>
                <c:pt idx="546">
                  <c:v>-4547740131.1850014</c:v>
                </c:pt>
                <c:pt idx="547">
                  <c:v>-4292581072.0131354</c:v>
                </c:pt>
                <c:pt idx="548">
                  <c:v>-4226410736.2990937</c:v>
                </c:pt>
                <c:pt idx="549">
                  <c:v>-4349409403.7089701</c:v>
                </c:pt>
                <c:pt idx="550">
                  <c:v>-3985428857.0946975</c:v>
                </c:pt>
                <c:pt idx="551">
                  <c:v>-4059863131.8559756</c:v>
                </c:pt>
                <c:pt idx="552">
                  <c:v>-3983887866.9901681</c:v>
                </c:pt>
                <c:pt idx="553">
                  <c:v>-3638445771.732018</c:v>
                </c:pt>
                <c:pt idx="554">
                  <c:v>-3776232387.6823902</c:v>
                </c:pt>
                <c:pt idx="555">
                  <c:v>-3487856107.7143664</c:v>
                </c:pt>
                <c:pt idx="556">
                  <c:v>-3265734121.032167</c:v>
                </c:pt>
                <c:pt idx="557">
                  <c:v>-3347013215.2026582</c:v>
                </c:pt>
                <c:pt idx="558">
                  <c:v>-2916287579.6136503</c:v>
                </c:pt>
                <c:pt idx="559">
                  <c:v>-2853227778.9050622</c:v>
                </c:pt>
                <c:pt idx="560">
                  <c:v>-2771545305.9477992</c:v>
                </c:pt>
                <c:pt idx="561">
                  <c:v>-2321578681.2353358</c:v>
                </c:pt>
                <c:pt idx="562">
                  <c:v>-2369596606.7086096</c:v>
                </c:pt>
                <c:pt idx="563">
                  <c:v>-2082110581.6283779</c:v>
                </c:pt>
                <c:pt idx="564">
                  <c:v>-1734757400.9330487</c:v>
                </c:pt>
                <c:pt idx="565">
                  <c:v>-1785882982.2810967</c:v>
                </c:pt>
                <c:pt idx="566">
                  <c:v>-1334842767.6093273</c:v>
                </c:pt>
                <c:pt idx="567">
                  <c:v>-1157209224.5417895</c:v>
                </c:pt>
                <c:pt idx="568">
                  <c:v>-1094791337.9788992</c:v>
                </c:pt>
                <c:pt idx="569">
                  <c:v>-590454323.83921373</c:v>
                </c:pt>
                <c:pt idx="570">
                  <c:v>-566547360.86731911</c:v>
                </c:pt>
                <c:pt idx="571">
                  <c:v>-320691783.30625987</c:v>
                </c:pt>
                <c:pt idx="572">
                  <c:v>106590910.07788241</c:v>
                </c:pt>
                <c:pt idx="573">
                  <c:v>66206598.240216672</c:v>
                </c:pt>
                <c:pt idx="574">
                  <c:v>484383945.19241226</c:v>
                </c:pt>
                <c:pt idx="575">
                  <c:v>741135737.97002709</c:v>
                </c:pt>
                <c:pt idx="576">
                  <c:v>756131158.05165315</c:v>
                </c:pt>
                <c:pt idx="577">
                  <c:v>1257103164.8377836</c:v>
                </c:pt>
                <c:pt idx="578">
                  <c:v>1326843984.6699874</c:v>
                </c:pt>
                <c:pt idx="579">
                  <c:v>1490118338.0587466</c:v>
                </c:pt>
                <c:pt idx="580">
                  <c:v>1944273833.7893136</c:v>
                </c:pt>
                <c:pt idx="581">
                  <c:v>1892573194.2977595</c:v>
                </c:pt>
                <c:pt idx="582">
                  <c:v>2225483469.0389938</c:v>
                </c:pt>
                <c:pt idx="583">
                  <c:v>2519777698.5193949</c:v>
                </c:pt>
                <c:pt idx="584">
                  <c:v>2461996308.9788771</c:v>
                </c:pt>
                <c:pt idx="585">
                  <c:v>2902284827.5952787</c:v>
                </c:pt>
                <c:pt idx="586">
                  <c:v>2989457342.8006082</c:v>
                </c:pt>
                <c:pt idx="587">
                  <c:v>3035935121.085094</c:v>
                </c:pt>
                <c:pt idx="588">
                  <c:v>3463913500.0476828</c:v>
                </c:pt>
                <c:pt idx="589">
                  <c:v>3381901613.867835</c:v>
                </c:pt>
                <c:pt idx="590">
                  <c:v>3585624037.6887784</c:v>
                </c:pt>
                <c:pt idx="591">
                  <c:v>3876735300.1084428</c:v>
                </c:pt>
                <c:pt idx="592">
                  <c:v>3729488521.4411221</c:v>
                </c:pt>
                <c:pt idx="593">
                  <c:v>4060129252.6854801</c:v>
                </c:pt>
                <c:pt idx="594">
                  <c:v>4139984581.7015429</c:v>
                </c:pt>
                <c:pt idx="595">
                  <c:v>4048469029.108191</c:v>
                </c:pt>
                <c:pt idx="596">
                  <c:v>4404681545.3075943</c:v>
                </c:pt>
                <c:pt idx="597">
                  <c:v>4281534245.6986957</c:v>
                </c:pt>
                <c:pt idx="598">
                  <c:v>4327293450.9801521</c:v>
                </c:pt>
                <c:pt idx="599">
                  <c:v>4581687885.9583645</c:v>
                </c:pt>
                <c:pt idx="600">
                  <c:v>4341581401.0570478</c:v>
                </c:pt>
                <c:pt idx="601">
                  <c:v>4528604277.2485065</c:v>
                </c:pt>
                <c:pt idx="602">
                  <c:v>4584943577.9412699</c:v>
                </c:pt>
                <c:pt idx="603">
                  <c:v>4351771212.2219057</c:v>
                </c:pt>
                <c:pt idx="604">
                  <c:v>4604067248.4885054</c:v>
                </c:pt>
                <c:pt idx="605">
                  <c:v>4440639977.7457685</c:v>
                </c:pt>
                <c:pt idx="606">
                  <c:v>4319334459.2351599</c:v>
                </c:pt>
                <c:pt idx="607">
                  <c:v>4515335932.2172785</c:v>
                </c:pt>
                <c:pt idx="608">
                  <c:v>4194753062.0582871</c:v>
                </c:pt>
                <c:pt idx="609">
                  <c:v>4223502361.8337078</c:v>
                </c:pt>
                <c:pt idx="610">
                  <c:v>4251622444.0720353</c:v>
                </c:pt>
                <c:pt idx="611">
                  <c:v>3892576236.0937371</c:v>
                </c:pt>
                <c:pt idx="612">
                  <c:v>4025839477.5937476</c:v>
                </c:pt>
                <c:pt idx="613">
                  <c:v>3835865202.6461024</c:v>
                </c:pt>
                <c:pt idx="614">
                  <c:v>3559712197.2408748</c:v>
                </c:pt>
                <c:pt idx="615">
                  <c:v>3689764874.0705433</c:v>
                </c:pt>
                <c:pt idx="616">
                  <c:v>3316652557.8644619</c:v>
                </c:pt>
                <c:pt idx="617">
                  <c:v>3193145738.1471581</c:v>
                </c:pt>
                <c:pt idx="618">
                  <c:v>3200316991.340333</c:v>
                </c:pt>
                <c:pt idx="619">
                  <c:v>2749524510.6215134</c:v>
                </c:pt>
                <c:pt idx="620">
                  <c:v>2766398538.9598923</c:v>
                </c:pt>
                <c:pt idx="621">
                  <c:v>2575079955.3378901</c:v>
                </c:pt>
                <c:pt idx="622">
                  <c:v>2176088941.783217</c:v>
                </c:pt>
                <c:pt idx="623">
                  <c:v>2246324574.7950921</c:v>
                </c:pt>
                <c:pt idx="624">
                  <c:v>1861191952.2843816</c:v>
                </c:pt>
                <c:pt idx="625">
                  <c:v>1610360660.8475778</c:v>
                </c:pt>
                <c:pt idx="626">
                  <c:v>1613777101.136106</c:v>
                </c:pt>
                <c:pt idx="627">
                  <c:v>1119676189.475049</c:v>
                </c:pt>
                <c:pt idx="628">
                  <c:v>1038418876.8452866</c:v>
                </c:pt>
                <c:pt idx="629">
                  <c:v>878593589.52229762</c:v>
                </c:pt>
                <c:pt idx="630">
                  <c:v>404092590.90707523</c:v>
                </c:pt>
                <c:pt idx="631">
                  <c:v>431391465.83229172</c:v>
                </c:pt>
                <c:pt idx="632">
                  <c:v>81917180.57326822</c:v>
                </c:pt>
                <c:pt idx="633">
                  <c:v>-256919493.51832455</c:v>
                </c:pt>
                <c:pt idx="634">
                  <c:v>-234313024.8950668</c:v>
                </c:pt>
                <c:pt idx="635">
                  <c:v>-715369497.67359233</c:v>
                </c:pt>
                <c:pt idx="636">
                  <c:v>-865422348.04172051</c:v>
                </c:pt>
                <c:pt idx="637">
                  <c:v>-958918015.82034302</c:v>
                </c:pt>
                <c:pt idx="638">
                  <c:v>-1453003122.9470608</c:v>
                </c:pt>
                <c:pt idx="639">
                  <c:v>-1445828034.7322032</c:v>
                </c:pt>
                <c:pt idx="640">
                  <c:v>-1711757667.4396963</c:v>
                </c:pt>
                <c:pt idx="641">
                  <c:v>-2091394330.0056374</c:v>
                </c:pt>
                <c:pt idx="642">
                  <c:v>-2026400603.8635185</c:v>
                </c:pt>
                <c:pt idx="643">
                  <c:v>-2437930441.1029248</c:v>
                </c:pt>
                <c:pt idx="644">
                  <c:v>-2622420596.0319629</c:v>
                </c:pt>
                <c:pt idx="645">
                  <c:v>-2619221779.6448107</c:v>
                </c:pt>
                <c:pt idx="646">
                  <c:v>-3076274420.809032</c:v>
                </c:pt>
                <c:pt idx="647">
                  <c:v>-3066216312.9098644</c:v>
                </c:pt>
                <c:pt idx="648">
                  <c:v>-3207924357.1296558</c:v>
                </c:pt>
                <c:pt idx="649">
                  <c:v>-3580645399.74195</c:v>
                </c:pt>
                <c:pt idx="650">
                  <c:v>-3455591679.5891132</c:v>
                </c:pt>
                <c:pt idx="651">
                  <c:v>-3748948281.9079256</c:v>
                </c:pt>
                <c:pt idx="652">
                  <c:v>-3934962711.0881977</c:v>
                </c:pt>
                <c:pt idx="653">
                  <c:v>-3815337086.2329206</c:v>
                </c:pt>
                <c:pt idx="654">
                  <c:v>-4185898616.6807561</c:v>
                </c:pt>
                <c:pt idx="655">
                  <c:v>-4155312803.7971387</c:v>
                </c:pt>
                <c:pt idx="656">
                  <c:v>-4145984104.1350956</c:v>
                </c:pt>
                <c:pt idx="657">
                  <c:v>-4470596877.7653856</c:v>
                </c:pt>
                <c:pt idx="658">
                  <c:v>-4278279670.5637703</c:v>
                </c:pt>
                <c:pt idx="659">
                  <c:v>-4419543775.8513489</c:v>
                </c:pt>
                <c:pt idx="660">
                  <c:v>-4581346499.9623966</c:v>
                </c:pt>
                <c:pt idx="661">
                  <c:v>-4340925848.3105316</c:v>
                </c:pt>
                <c:pt idx="662">
                  <c:v>-4589262446.9012632</c:v>
                </c:pt>
                <c:pt idx="663">
                  <c:v>-4530179253.3571548</c:v>
                </c:pt>
                <c:pt idx="664">
                  <c:v>-4361628214.6852913</c:v>
                </c:pt>
                <c:pt idx="665">
                  <c:v>-4609022815.2864437</c:v>
                </c:pt>
                <c:pt idx="666">
                  <c:v>-4355845047.416173</c:v>
                </c:pt>
                <c:pt idx="667">
                  <c:v>-4330557063.9948483</c:v>
                </c:pt>
                <c:pt idx="668">
                  <c:v>-4453595929.342639</c:v>
                </c:pt>
                <c:pt idx="669">
                  <c:v>-4105776907.934782</c:v>
                </c:pt>
                <c:pt idx="670">
                  <c:v>-4214165050.6833735</c:v>
                </c:pt>
                <c:pt idx="671">
                  <c:v>-4130534214.2052956</c:v>
                </c:pt>
                <c:pt idx="672">
                  <c:v>-3815258668.0798545</c:v>
                </c:pt>
                <c:pt idx="673">
                  <c:v>-3971640211.4548454</c:v>
                </c:pt>
                <c:pt idx="674">
                  <c:v>-3678276340.2684956</c:v>
                </c:pt>
                <c:pt idx="675">
                  <c:v>-3493269262.9799962</c:v>
                </c:pt>
                <c:pt idx="676">
                  <c:v>-3575797144.9575806</c:v>
                </c:pt>
                <c:pt idx="677">
                  <c:v>-3151289725.7993832</c:v>
                </c:pt>
                <c:pt idx="678">
                  <c:v>-3121407206.1528077</c:v>
                </c:pt>
                <c:pt idx="679">
                  <c:v>-3028830455.3247871</c:v>
                </c:pt>
                <c:pt idx="680">
                  <c:v>-2598956065.7369337</c:v>
                </c:pt>
                <c:pt idx="681">
                  <c:v>-2666311637.0577717</c:v>
                </c:pt>
                <c:pt idx="682">
                  <c:v>-2365669571.9357538</c:v>
                </c:pt>
                <c:pt idx="683">
                  <c:v>-2047730907.7060535</c:v>
                </c:pt>
                <c:pt idx="684">
                  <c:v>-2099821198.4880254</c:v>
                </c:pt>
                <c:pt idx="685">
                  <c:v>-1643299764.9212041</c:v>
                </c:pt>
                <c:pt idx="686">
                  <c:v>-1494592977.9470508</c:v>
                </c:pt>
                <c:pt idx="687">
                  <c:v>-1417563465.1006196</c:v>
                </c:pt>
                <c:pt idx="688">
                  <c:v>-920787614.52983499</c:v>
                </c:pt>
                <c:pt idx="689">
                  <c:v>-914633776.17551374</c:v>
                </c:pt>
                <c:pt idx="690">
                  <c:v>-647363272.05569184</c:v>
                </c:pt>
                <c:pt idx="691">
                  <c:v>-238966597.9342308</c:v>
                </c:pt>
                <c:pt idx="692">
                  <c:v>-279177118.81665778</c:v>
                </c:pt>
                <c:pt idx="693">
                  <c:v>156518425.10143203</c:v>
                </c:pt>
                <c:pt idx="694">
                  <c:v>391121535.7625162</c:v>
                </c:pt>
                <c:pt idx="695">
                  <c:v>423993642.95578969</c:v>
                </c:pt>
                <c:pt idx="696">
                  <c:v>930858966.54205382</c:v>
                </c:pt>
                <c:pt idx="697">
                  <c:v>985934758.59298408</c:v>
                </c:pt>
                <c:pt idx="698">
                  <c:v>1177692994.5525231</c:v>
                </c:pt>
                <c:pt idx="699">
                  <c:v>1624876048.1387873</c:v>
                </c:pt>
                <c:pt idx="700">
                  <c:v>1574511551.0744171</c:v>
                </c:pt>
                <c:pt idx="701">
                  <c:v>1935753265.6714115</c:v>
                </c:pt>
                <c:pt idx="702">
                  <c:v>2215985832.4089708</c:v>
                </c:pt>
                <c:pt idx="703">
                  <c:v>2177904306.2883554</c:v>
                </c:pt>
                <c:pt idx="704">
                  <c:v>2636797012.6321626</c:v>
                </c:pt>
                <c:pt idx="705">
                  <c:v>2712916780.7821217</c:v>
                </c:pt>
                <c:pt idx="706">
                  <c:v>2792516524.4024215</c:v>
                </c:pt>
                <c:pt idx="707">
                  <c:v>3225263454.1658783</c:v>
                </c:pt>
                <c:pt idx="708">
                  <c:v>3144935689.0396795</c:v>
                </c:pt>
                <c:pt idx="709">
                  <c:v>3385109597.7551165</c:v>
                </c:pt>
                <c:pt idx="710">
                  <c:v>3670277164.8226418</c:v>
                </c:pt>
                <c:pt idx="711">
                  <c:v>3542261586.9695849</c:v>
                </c:pt>
                <c:pt idx="712">
                  <c:v>3901916617.4630575</c:v>
                </c:pt>
                <c:pt idx="713">
                  <c:v>3973918440.0488911</c:v>
                </c:pt>
                <c:pt idx="714">
                  <c:v>3916745370.9196291</c:v>
                </c:pt>
                <c:pt idx="715">
                  <c:v>4287857596.7130713</c:v>
                </c:pt>
                <c:pt idx="716">
                  <c:v>4165268368.2649274</c:v>
                </c:pt>
                <c:pt idx="717">
                  <c:v>4251754847.3812923</c:v>
                </c:pt>
                <c:pt idx="718">
                  <c:v>4507229168.1053419</c:v>
                </c:pt>
                <c:pt idx="719">
                  <c:v>4283064562.6439986</c:v>
                </c:pt>
                <c:pt idx="720">
                  <c:v>4505989666.5360832</c:v>
                </c:pt>
                <c:pt idx="721">
                  <c:v>4556548501.5471373</c:v>
                </c:pt>
                <c:pt idx="722">
                  <c:v>4354971125.632494</c:v>
                </c:pt>
                <c:pt idx="723">
                  <c:v>4629579726.5208817</c:v>
                </c:pt>
                <c:pt idx="724">
                  <c:v>4463782361.2146168</c:v>
                </c:pt>
                <c:pt idx="725">
                  <c:v>4382984472.3149672</c:v>
                </c:pt>
                <c:pt idx="726">
                  <c:v>4585197734.1871958</c:v>
                </c:pt>
                <c:pt idx="727">
                  <c:v>4274370240.3710217</c:v>
                </c:pt>
                <c:pt idx="728">
                  <c:v>4341673973.7518826</c:v>
                </c:pt>
                <c:pt idx="729">
                  <c:v>4364604618.2189856</c:v>
                </c:pt>
                <c:pt idx="730">
                  <c:v>4030440776.6039548</c:v>
                </c:pt>
                <c:pt idx="731">
                  <c:v>4190079900.625278</c:v>
                </c:pt>
                <c:pt idx="732">
                  <c:v>3993099611.4436994</c:v>
                </c:pt>
                <c:pt idx="733">
                  <c:v>3752694145.125968</c:v>
                </c:pt>
                <c:pt idx="734">
                  <c:v>3891839365.7800903</c:v>
                </c:pt>
                <c:pt idx="735">
                  <c:v>3519830156.8144312</c:v>
                </c:pt>
                <c:pt idx="736">
                  <c:v>3433179993.0867662</c:v>
                </c:pt>
                <c:pt idx="737">
                  <c:v>3434333428.5499301</c:v>
                </c:pt>
                <c:pt idx="738">
                  <c:v>2998332353.8746905</c:v>
                </c:pt>
                <c:pt idx="739">
                  <c:v>3042207884.7134042</c:v>
                </c:pt>
                <c:pt idx="740">
                  <c:v>2838067295.2137136</c:v>
                </c:pt>
                <c:pt idx="741">
                  <c:v>2466097644.8975554</c:v>
                </c:pt>
                <c:pt idx="742">
                  <c:v>2546160909.9637303</c:v>
                </c:pt>
                <c:pt idx="743">
                  <c:v>2151920466.4600272</c:v>
                </c:pt>
                <c:pt idx="744">
                  <c:v>1932380091.8826418</c:v>
                </c:pt>
                <c:pt idx="745">
                  <c:v>1927990327.0023303</c:v>
                </c:pt>
                <c:pt idx="746">
                  <c:v>1436318997.0562999</c:v>
                </c:pt>
                <c:pt idx="747">
                  <c:v>1379680755.9173343</c:v>
                </c:pt>
                <c:pt idx="748">
                  <c:v>1200925601.5825784</c:v>
                </c:pt>
                <c:pt idx="749">
                  <c:v>741864946.72141123</c:v>
                </c:pt>
                <c:pt idx="750">
                  <c:v>778093425.88527155</c:v>
                </c:pt>
                <c:pt idx="751">
                  <c:v>409007156.89090288</c:v>
                </c:pt>
                <c:pt idx="752">
                  <c:v>93010631.73406525</c:v>
                </c:pt>
                <c:pt idx="753">
                  <c:v>105818812.39405724</c:v>
                </c:pt>
                <c:pt idx="754">
                  <c:v>-385961290.36273855</c:v>
                </c:pt>
                <c:pt idx="755">
                  <c:v>-515947447.707394</c:v>
                </c:pt>
                <c:pt idx="756">
                  <c:v>-633669143.26329017</c:v>
                </c:pt>
                <c:pt idx="757">
                  <c:v>-1125266752.056289</c:v>
                </c:pt>
                <c:pt idx="758">
                  <c:v>-1110903906.8995366</c:v>
                </c:pt>
                <c:pt idx="759">
                  <c:v>-1405804072.5976527</c:v>
                </c:pt>
                <c:pt idx="760">
                  <c:v>-1772623080.9806659</c:v>
                </c:pt>
                <c:pt idx="761">
                  <c:v>-1718729803.5078626</c:v>
                </c:pt>
                <c:pt idx="762">
                  <c:v>-2153287737.8553047</c:v>
                </c:pt>
                <c:pt idx="763">
                  <c:v>-2323359273.20224</c:v>
                </c:pt>
                <c:pt idx="764">
                  <c:v>-2347745084.3951416</c:v>
                </c:pt>
                <c:pt idx="765">
                  <c:v>-2815001181.7786298</c:v>
                </c:pt>
                <c:pt idx="766">
                  <c:v>-2799452528.6899056</c:v>
                </c:pt>
                <c:pt idx="767">
                  <c:v>-2976954592.3754711</c:v>
                </c:pt>
              </c:numCache>
            </c:numRef>
          </c:xVal>
          <c:yVal>
            <c:numRef>
              <c:f>'Земля - Нептун'!$K$10:$K$777</c:f>
              <c:numCache>
                <c:formatCode>General</c:formatCode>
                <c:ptCount val="768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961488"/>
        <c:axId val="185704512"/>
      </c:scatterChart>
      <c:valAx>
        <c:axId val="18696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5704512"/>
        <c:crosses val="autoZero"/>
        <c:crossBetween val="midCat"/>
      </c:valAx>
      <c:valAx>
        <c:axId val="18570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9614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559424" cy="1802631"/>
          </a:xfrm>
        </p:spPr>
        <p:txBody>
          <a:bodyPr>
            <a:noAutofit/>
          </a:bodyPr>
          <a:lstStyle/>
          <a:p>
            <a:pPr algn="ctr"/>
            <a:r>
              <a:rPr lang="ru-RU" sz="2400" i="1" dirty="0" smtClean="0">
                <a:solidFill>
                  <a:srgbClr val="0070C0"/>
                </a:solidFill>
              </a:rPr>
              <a:t>Вычислительный эксперимент. «Исследование видимых траекторий движения планет Солнечной системы»</a:t>
            </a:r>
            <a:endParaRPr lang="ru-RU" sz="2400" i="1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3861048"/>
            <a:ext cx="2627327" cy="1066800"/>
          </a:xfrm>
        </p:spPr>
        <p:txBody>
          <a:bodyPr>
            <a:normAutofit/>
          </a:bodyPr>
          <a:lstStyle/>
          <a:p>
            <a:r>
              <a:rPr lang="ru-RU" sz="1600" i="1" dirty="0" err="1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Пляскина</a:t>
            </a:r>
            <a:r>
              <a:rPr lang="ru-RU" sz="1600" i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Ульяна</a:t>
            </a:r>
          </a:p>
          <a:p>
            <a:r>
              <a:rPr lang="ru-RU" sz="1600" i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1 курс, ИВТ, </a:t>
            </a:r>
            <a:r>
              <a:rPr lang="ru-RU" sz="1600" i="1" dirty="0" err="1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ИКНиТО</a:t>
            </a:r>
            <a:endParaRPr lang="ru-RU" sz="1600" i="1" dirty="0" smtClean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r>
              <a:rPr lang="ru-RU" sz="1600" i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РГПУ им. А. И. Герцена</a:t>
            </a:r>
            <a:endParaRPr lang="ru-RU" sz="1600" i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96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Цель лабораторной </a:t>
            </a:r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работы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lnSpc>
                <a:spcPct val="150000"/>
              </a:lnSpc>
            </a:pPr>
            <a:r>
              <a:rPr lang="ru-RU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Организовать и провести вычислительный эксперимент для исследования видимых траекторий движения планет Солнечной системы средствам электронных таблиц;</a:t>
            </a:r>
          </a:p>
          <a:p>
            <a:pPr algn="just" fontAlgn="base">
              <a:lnSpc>
                <a:spcPct val="150000"/>
              </a:lnSpc>
            </a:pPr>
            <a:r>
              <a:rPr lang="ru-RU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Самостоятельно найти или придумать аналогичную задачу на построение траекторий тел;</a:t>
            </a:r>
          </a:p>
          <a:p>
            <a:pPr algn="just" fontAlgn="base">
              <a:lnSpc>
                <a:spcPct val="150000"/>
              </a:lnSpc>
            </a:pPr>
            <a:r>
              <a:rPr lang="ru-RU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Составить портфолио.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34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Формулировка </a:t>
            </a:r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задачи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Исследовать видимую траекторию Марса относительно Земли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.</a:t>
            </a:r>
            <a:endParaRPr lang="ru-RU" sz="2800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7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Математическая </a:t>
            </a:r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модель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Уравнение движения Марса относительно Земли имеет вид:</a:t>
            </a:r>
          </a:p>
          <a:p>
            <a:pPr marL="0" indent="0" algn="just">
              <a:buNone/>
            </a:pPr>
            <a:r>
              <a:rPr lang="ru-RU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x=R(Марса</a:t>
            </a:r>
            <a:r>
              <a:rPr lang="ru-RU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)*</a:t>
            </a:r>
            <a:r>
              <a:rPr lang="ru-RU" i="1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cos</a:t>
            </a:r>
            <a:r>
              <a:rPr lang="ru-RU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(w(Марса)*t+)-R(Земли)*</a:t>
            </a:r>
            <a:r>
              <a:rPr lang="ru-RU" i="1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cos</a:t>
            </a:r>
            <a:r>
              <a:rPr lang="ru-RU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(w(Земли)*t+)</a:t>
            </a:r>
          </a:p>
          <a:p>
            <a:pPr marL="0" indent="0" algn="just">
              <a:buNone/>
            </a:pPr>
            <a:r>
              <a:rPr lang="ru-RU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Y=R(Марса</a:t>
            </a:r>
            <a:r>
              <a:rPr lang="ru-RU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)*</a:t>
            </a:r>
            <a:r>
              <a:rPr lang="ru-RU" i="1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sin</a:t>
            </a:r>
            <a:r>
              <a:rPr lang="ru-RU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(w(Марса)*t+)-R(Земли)*</a:t>
            </a:r>
            <a:r>
              <a:rPr lang="ru-RU" i="1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sin</a:t>
            </a:r>
            <a:r>
              <a:rPr lang="ru-RU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(w(Земли)*t+)</a:t>
            </a:r>
          </a:p>
          <a:p>
            <a:pPr marL="0" indent="0" algn="just">
              <a:buNone/>
            </a:pPr>
            <a:r>
              <a:rPr lang="ru-RU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W=2Pi/t</a:t>
            </a:r>
            <a:r>
              <a:rPr lang="ru-RU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, где Т — период обращения планеты вокруг Солнца</a:t>
            </a:r>
          </a:p>
          <a:p>
            <a:pPr marL="0" indent="0" algn="just">
              <a:buNone/>
            </a:pPr>
            <a:endParaRPr lang="ru-RU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0" indent="0" algn="ctr">
              <a:buNone/>
            </a:pPr>
            <a:r>
              <a:rPr lang="ru-RU" b="1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Для более видимого результата (графика), был рассмотрен больший период </a:t>
            </a:r>
            <a:r>
              <a:rPr lang="ru-RU" b="1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времени:</a:t>
            </a:r>
          </a:p>
          <a:p>
            <a:pPr marL="0" indent="0" algn="just">
              <a:buNone/>
            </a:pPr>
            <a:r>
              <a:rPr lang="ru-RU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Земля — Марс — t=6500 (сутки), Т=5 (сутки)</a:t>
            </a:r>
            <a:endParaRPr lang="ru-RU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73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Траектория движения Земля - Марс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50984"/>
              </p:ext>
            </p:extLst>
          </p:nvPr>
        </p:nvGraphicFramePr>
        <p:xfrm>
          <a:off x="1475656" y="1268760"/>
          <a:ext cx="6048672" cy="4709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16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Формулировка </a:t>
            </a:r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задачи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Исследовать видимую траекторию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Нептуна </a:t>
            </a: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относительно Земли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.</a:t>
            </a:r>
            <a:endParaRPr lang="ru-RU" sz="2800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26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Математическая </a:t>
            </a:r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модель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7091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Уравнение движения </a:t>
            </a:r>
            <a:r>
              <a:rPr lang="ru-RU" b="1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Нептуна </a:t>
            </a:r>
            <a:r>
              <a:rPr lang="ru-RU" b="1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относительно Земли имеет вид:</a:t>
            </a:r>
          </a:p>
          <a:p>
            <a:pPr marL="0" indent="0" algn="just">
              <a:buNone/>
            </a:pPr>
            <a:r>
              <a:rPr lang="ru-RU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x=R(Нептуна)*</a:t>
            </a:r>
            <a:r>
              <a:rPr lang="ru-RU" i="1" dirty="0" err="1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cos</a:t>
            </a:r>
            <a:r>
              <a:rPr lang="ru-RU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(w(Нептуна)*</a:t>
            </a:r>
            <a:r>
              <a:rPr lang="ru-RU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t+)-R(Земли)*</a:t>
            </a:r>
            <a:r>
              <a:rPr lang="ru-RU" i="1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cos</a:t>
            </a:r>
            <a:r>
              <a:rPr lang="ru-RU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(w(Земли)*t+)</a:t>
            </a:r>
          </a:p>
          <a:p>
            <a:pPr marL="0" indent="0" algn="just">
              <a:buNone/>
            </a:pPr>
            <a:r>
              <a:rPr lang="ru-RU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Y=R(Нептуна)*</a:t>
            </a:r>
            <a:r>
              <a:rPr lang="ru-RU" i="1" dirty="0" err="1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sin</a:t>
            </a:r>
            <a:r>
              <a:rPr lang="ru-RU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(w(Нептуна)*</a:t>
            </a:r>
            <a:r>
              <a:rPr lang="ru-RU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t+)-R(Земли)*</a:t>
            </a:r>
            <a:r>
              <a:rPr lang="ru-RU" i="1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sin</a:t>
            </a:r>
            <a:r>
              <a:rPr lang="ru-RU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(w(Земли)*t+)</a:t>
            </a:r>
          </a:p>
          <a:p>
            <a:pPr marL="0" indent="0" algn="just">
              <a:buNone/>
            </a:pPr>
            <a:r>
              <a:rPr lang="ru-RU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W=2Pi/t</a:t>
            </a:r>
            <a:r>
              <a:rPr lang="ru-RU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, где Т — период обращения планеты вокруг Солнца</a:t>
            </a:r>
          </a:p>
          <a:p>
            <a:pPr marL="0" indent="0" algn="just">
              <a:buNone/>
            </a:pPr>
            <a:endParaRPr lang="ru-RU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0" indent="0" algn="ctr">
              <a:buNone/>
            </a:pPr>
            <a:r>
              <a:rPr lang="ru-RU" b="1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Для более видимого результата (графика), был рассмотрен больший период </a:t>
            </a:r>
            <a:r>
              <a:rPr lang="ru-RU" b="1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времени:</a:t>
            </a:r>
          </a:p>
          <a:p>
            <a:pPr marL="0" indent="0" algn="just">
              <a:buNone/>
            </a:pPr>
            <a:r>
              <a:rPr lang="ru-RU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Земля — Нептуна — t=383500 (сутки), Т=500 (сутки)</a:t>
            </a:r>
            <a:endParaRPr lang="ru-RU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6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Траектория движения Земля - </a:t>
            </a:r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Нептун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466892"/>
              </p:ext>
            </p:extLst>
          </p:nvPr>
        </p:nvGraphicFramePr>
        <p:xfrm>
          <a:off x="1475656" y="1268760"/>
          <a:ext cx="612068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3136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Вывод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В ходе работы были построены видимые траектории движения планет Солнечной системы (Земля —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Марс</a:t>
            </a: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, Земля —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Нептун) </a:t>
            </a: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относительно друг друга в зависимости от времени. Все графики представляют собой эллиптические окружности, состоящие из спиралевидных линий. Можно сделать вывод, что все движения цикличны для внешних и внутренних планет.</a:t>
            </a:r>
          </a:p>
        </p:txBody>
      </p:sp>
    </p:spTree>
    <p:extLst>
      <p:ext uri="{BB962C8B-B14F-4D97-AF65-F5344CB8AC3E}">
        <p14:creationId xmlns:p14="http://schemas.microsoft.com/office/powerpoint/2010/main" val="388876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ркет">
  <a:themeElements>
    <a:clrScheme name="Паркет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82</TotalTime>
  <Words>299</Words>
  <Application>Microsoft Office PowerPoint</Application>
  <PresentationFormat>Экран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Паркет</vt:lpstr>
      <vt:lpstr>Вычислительный эксперимент. «Исследование видимых траекторий движения планет Солнечной системы»</vt:lpstr>
      <vt:lpstr>Цель лабораторной работы</vt:lpstr>
      <vt:lpstr>Формулировка задачи</vt:lpstr>
      <vt:lpstr>Математическая модель</vt:lpstr>
      <vt:lpstr>Траектория движения Земля - Марс</vt:lpstr>
      <vt:lpstr>Формулировка задачи</vt:lpstr>
      <vt:lpstr>Математическая модель</vt:lpstr>
      <vt:lpstr>Траектория движения Земля - Нептун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Вычислительный эксперимент. «Исследование видимых траекторий движения планет Солнечной системы»</dc:title>
  <dc:creator>User</dc:creator>
  <cp:lastModifiedBy>Akwatore</cp:lastModifiedBy>
  <cp:revision>22</cp:revision>
  <dcterms:created xsi:type="dcterms:W3CDTF">2017-09-21T06:27:52Z</dcterms:created>
  <dcterms:modified xsi:type="dcterms:W3CDTF">2017-09-24T16:41:47Z</dcterms:modified>
</cp:coreProperties>
</file>