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068"/>
    <a:srgbClr val="4A5579"/>
    <a:srgbClr val="8E95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86D2E-9CAE-4FBE-BE54-D6AD88DA8C8D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BCD5E8F-F853-4E8B-A850-3F2948B36D91}">
      <dgm:prSet phldrT="[Текст]"/>
      <dgm:spPr/>
      <dgm:t>
        <a:bodyPr/>
        <a:lstStyle/>
        <a:p>
          <a:r>
            <a:rPr lang="ru-RU" dirty="0"/>
            <a:t>Колебания</a:t>
          </a:r>
        </a:p>
      </dgm:t>
    </dgm:pt>
    <dgm:pt modelId="{99082867-8808-4221-A85F-47DFA72939A9}" type="parTrans" cxnId="{A385A286-5D07-4416-A1E9-BE4F89809413}">
      <dgm:prSet/>
      <dgm:spPr/>
      <dgm:t>
        <a:bodyPr/>
        <a:lstStyle/>
        <a:p>
          <a:endParaRPr lang="ru-RU"/>
        </a:p>
      </dgm:t>
    </dgm:pt>
    <dgm:pt modelId="{A62BB18D-7DE0-46E5-ACAA-1EB6D66C1806}" type="sibTrans" cxnId="{A385A286-5D07-4416-A1E9-BE4F89809413}">
      <dgm:prSet/>
      <dgm:spPr/>
      <dgm:t>
        <a:bodyPr/>
        <a:lstStyle/>
        <a:p>
          <a:endParaRPr lang="ru-RU"/>
        </a:p>
      </dgm:t>
    </dgm:pt>
    <dgm:pt modelId="{24020F30-DA6A-4F5B-B6F8-34CA695DC007}">
      <dgm:prSet phldrT="[Текст]"/>
      <dgm:spPr/>
      <dgm:t>
        <a:bodyPr/>
        <a:lstStyle/>
        <a:p>
          <a:r>
            <a:rPr lang="ru-RU" dirty="0"/>
            <a:t>Свободные</a:t>
          </a:r>
        </a:p>
      </dgm:t>
    </dgm:pt>
    <dgm:pt modelId="{15586D66-FCB2-4626-B0C9-982CD0777412}" type="parTrans" cxnId="{18EE7DCC-DAD6-417A-A934-6397D85E55AD}">
      <dgm:prSet/>
      <dgm:spPr/>
      <dgm:t>
        <a:bodyPr/>
        <a:lstStyle/>
        <a:p>
          <a:endParaRPr lang="ru-RU"/>
        </a:p>
      </dgm:t>
    </dgm:pt>
    <dgm:pt modelId="{90DD1D82-17AD-44D4-B59D-7C205CF30A12}" type="sibTrans" cxnId="{18EE7DCC-DAD6-417A-A934-6397D85E55AD}">
      <dgm:prSet/>
      <dgm:spPr/>
      <dgm:t>
        <a:bodyPr/>
        <a:lstStyle/>
        <a:p>
          <a:endParaRPr lang="ru-RU"/>
        </a:p>
      </dgm:t>
    </dgm:pt>
    <dgm:pt modelId="{6EDC297F-93CC-4B54-924E-3222D1399928}">
      <dgm:prSet phldrT="[Текст]"/>
      <dgm:spPr/>
      <dgm:t>
        <a:bodyPr/>
        <a:lstStyle/>
        <a:p>
          <a:r>
            <a:rPr lang="ru-RU" dirty="0"/>
            <a:t>Вынужденные</a:t>
          </a:r>
        </a:p>
      </dgm:t>
    </dgm:pt>
    <dgm:pt modelId="{71A1758F-04C5-46B6-81F9-14F788FF76A7}" type="parTrans" cxnId="{1A128DE1-162D-4ABA-9E2F-3B9327122865}">
      <dgm:prSet/>
      <dgm:spPr/>
      <dgm:t>
        <a:bodyPr/>
        <a:lstStyle/>
        <a:p>
          <a:endParaRPr lang="ru-RU"/>
        </a:p>
      </dgm:t>
    </dgm:pt>
    <dgm:pt modelId="{C594F393-EA71-47BA-A2D1-ECF1410EEBF9}" type="sibTrans" cxnId="{1A128DE1-162D-4ABA-9E2F-3B9327122865}">
      <dgm:prSet/>
      <dgm:spPr/>
      <dgm:t>
        <a:bodyPr/>
        <a:lstStyle/>
        <a:p>
          <a:endParaRPr lang="ru-RU"/>
        </a:p>
      </dgm:t>
    </dgm:pt>
    <dgm:pt modelId="{940CA039-3AB9-4772-973A-548CF343BCAC}">
      <dgm:prSet phldrT="[Текст]"/>
      <dgm:spPr/>
      <dgm:t>
        <a:bodyPr/>
        <a:lstStyle/>
        <a:p>
          <a:r>
            <a:rPr lang="ru-RU" dirty="0"/>
            <a:t>Автоколебания</a:t>
          </a:r>
        </a:p>
      </dgm:t>
    </dgm:pt>
    <dgm:pt modelId="{172FC1AF-FF05-491B-A733-5F7B8D5906C2}" type="parTrans" cxnId="{95EBBD2D-9876-4CDB-8653-F3F0BC60EF3C}">
      <dgm:prSet/>
      <dgm:spPr/>
      <dgm:t>
        <a:bodyPr/>
        <a:lstStyle/>
        <a:p>
          <a:endParaRPr lang="ru-RU"/>
        </a:p>
      </dgm:t>
    </dgm:pt>
    <dgm:pt modelId="{367BDB77-3B33-4692-BD20-CDEF3C2B1787}" type="sibTrans" cxnId="{95EBBD2D-9876-4CDB-8653-F3F0BC60EF3C}">
      <dgm:prSet/>
      <dgm:spPr/>
      <dgm:t>
        <a:bodyPr/>
        <a:lstStyle/>
        <a:p>
          <a:endParaRPr lang="ru-RU"/>
        </a:p>
      </dgm:t>
    </dgm:pt>
    <dgm:pt modelId="{0D7E4ED4-AE53-4301-9D8B-C905297BC13E}">
      <dgm:prSet phldrT="[Текст]"/>
      <dgm:spPr/>
      <dgm:t>
        <a:bodyPr/>
        <a:lstStyle/>
        <a:p>
          <a:r>
            <a:rPr lang="ru-RU" dirty="0"/>
            <a:t>Параметрические</a:t>
          </a:r>
        </a:p>
      </dgm:t>
    </dgm:pt>
    <dgm:pt modelId="{D6BCCD64-5E73-44C1-A606-89BB542BC910}" type="parTrans" cxnId="{F082AE79-65BF-4B69-98A6-10FD6F08D532}">
      <dgm:prSet/>
      <dgm:spPr/>
      <dgm:t>
        <a:bodyPr/>
        <a:lstStyle/>
        <a:p>
          <a:endParaRPr lang="ru-RU"/>
        </a:p>
      </dgm:t>
    </dgm:pt>
    <dgm:pt modelId="{6EDA8AFC-39DB-4046-80CE-6D809FD6662A}" type="sibTrans" cxnId="{F082AE79-65BF-4B69-98A6-10FD6F08D532}">
      <dgm:prSet/>
      <dgm:spPr/>
      <dgm:t>
        <a:bodyPr/>
        <a:lstStyle/>
        <a:p>
          <a:endParaRPr lang="ru-RU"/>
        </a:p>
      </dgm:t>
    </dgm:pt>
    <dgm:pt modelId="{4812ADF6-DEB4-473A-9FCA-4D92A57B6BC9}" type="pres">
      <dgm:prSet presAssocID="{E2086D2E-9CAE-4FBE-BE54-D6AD88DA8C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06BCAE-92B1-4DA3-B816-B59A389BF657}" type="pres">
      <dgm:prSet presAssocID="{FBCD5E8F-F853-4E8B-A850-3F2948B36D91}" presName="hierRoot1" presStyleCnt="0">
        <dgm:presLayoutVars>
          <dgm:hierBranch val="init"/>
        </dgm:presLayoutVars>
      </dgm:prSet>
      <dgm:spPr/>
    </dgm:pt>
    <dgm:pt modelId="{0F3E02B6-E337-455D-B0C0-37734A340ACD}" type="pres">
      <dgm:prSet presAssocID="{FBCD5E8F-F853-4E8B-A850-3F2948B36D91}" presName="rootComposite1" presStyleCnt="0"/>
      <dgm:spPr/>
    </dgm:pt>
    <dgm:pt modelId="{5632FE63-1948-4010-A1A0-6F6BFDA04BFB}" type="pres">
      <dgm:prSet presAssocID="{FBCD5E8F-F853-4E8B-A850-3F2948B36D91}" presName="rootText1" presStyleLbl="node0" presStyleIdx="0" presStyleCnt="1">
        <dgm:presLayoutVars>
          <dgm:chPref val="3"/>
        </dgm:presLayoutVars>
      </dgm:prSet>
      <dgm:spPr/>
    </dgm:pt>
    <dgm:pt modelId="{339E2F51-D7A0-4972-84E9-1005E157437C}" type="pres">
      <dgm:prSet presAssocID="{FBCD5E8F-F853-4E8B-A850-3F2948B36D91}" presName="rootConnector1" presStyleLbl="node1" presStyleIdx="0" presStyleCnt="0"/>
      <dgm:spPr/>
    </dgm:pt>
    <dgm:pt modelId="{9B27D33C-4234-4D8E-8680-8D9773148A4F}" type="pres">
      <dgm:prSet presAssocID="{FBCD5E8F-F853-4E8B-A850-3F2948B36D91}" presName="hierChild2" presStyleCnt="0"/>
      <dgm:spPr/>
    </dgm:pt>
    <dgm:pt modelId="{1D43228B-9F0C-434D-A9D4-252B89F4024E}" type="pres">
      <dgm:prSet presAssocID="{15586D66-FCB2-4626-B0C9-982CD0777412}" presName="Name37" presStyleLbl="parChTrans1D2" presStyleIdx="0" presStyleCnt="4"/>
      <dgm:spPr/>
    </dgm:pt>
    <dgm:pt modelId="{E65E9B50-39BC-4E3E-B62E-8D6457BF6557}" type="pres">
      <dgm:prSet presAssocID="{24020F30-DA6A-4F5B-B6F8-34CA695DC007}" presName="hierRoot2" presStyleCnt="0">
        <dgm:presLayoutVars>
          <dgm:hierBranch val="init"/>
        </dgm:presLayoutVars>
      </dgm:prSet>
      <dgm:spPr/>
    </dgm:pt>
    <dgm:pt modelId="{78B2FF68-B88D-46E1-A118-AF47A4E895C7}" type="pres">
      <dgm:prSet presAssocID="{24020F30-DA6A-4F5B-B6F8-34CA695DC007}" presName="rootComposite" presStyleCnt="0"/>
      <dgm:spPr/>
    </dgm:pt>
    <dgm:pt modelId="{61A9EB78-7EC5-43CD-91EC-5A80DA1723AB}" type="pres">
      <dgm:prSet presAssocID="{24020F30-DA6A-4F5B-B6F8-34CA695DC007}" presName="rootText" presStyleLbl="node2" presStyleIdx="0" presStyleCnt="4">
        <dgm:presLayoutVars>
          <dgm:chPref val="3"/>
        </dgm:presLayoutVars>
      </dgm:prSet>
      <dgm:spPr/>
    </dgm:pt>
    <dgm:pt modelId="{E2E7F651-AB9F-4BFD-BF48-8572D0624743}" type="pres">
      <dgm:prSet presAssocID="{24020F30-DA6A-4F5B-B6F8-34CA695DC007}" presName="rootConnector" presStyleLbl="node2" presStyleIdx="0" presStyleCnt="4"/>
      <dgm:spPr/>
    </dgm:pt>
    <dgm:pt modelId="{A9437163-EC40-4319-89A1-090B43A388FA}" type="pres">
      <dgm:prSet presAssocID="{24020F30-DA6A-4F5B-B6F8-34CA695DC007}" presName="hierChild4" presStyleCnt="0"/>
      <dgm:spPr/>
    </dgm:pt>
    <dgm:pt modelId="{FE03BFB5-EB0C-4B2C-A1DB-6530CDE40B9B}" type="pres">
      <dgm:prSet presAssocID="{24020F30-DA6A-4F5B-B6F8-34CA695DC007}" presName="hierChild5" presStyleCnt="0"/>
      <dgm:spPr/>
    </dgm:pt>
    <dgm:pt modelId="{F8D470DC-7950-4D73-9E85-2D8FC27F1730}" type="pres">
      <dgm:prSet presAssocID="{71A1758F-04C5-46B6-81F9-14F788FF76A7}" presName="Name37" presStyleLbl="parChTrans1D2" presStyleIdx="1" presStyleCnt="4"/>
      <dgm:spPr/>
    </dgm:pt>
    <dgm:pt modelId="{3A346FF2-8F89-4ADE-B138-59FAF8F0B6D7}" type="pres">
      <dgm:prSet presAssocID="{6EDC297F-93CC-4B54-924E-3222D1399928}" presName="hierRoot2" presStyleCnt="0">
        <dgm:presLayoutVars>
          <dgm:hierBranch val="init"/>
        </dgm:presLayoutVars>
      </dgm:prSet>
      <dgm:spPr/>
    </dgm:pt>
    <dgm:pt modelId="{2637DD00-C4E6-4835-AFF7-46A6FD5296C9}" type="pres">
      <dgm:prSet presAssocID="{6EDC297F-93CC-4B54-924E-3222D1399928}" presName="rootComposite" presStyleCnt="0"/>
      <dgm:spPr/>
    </dgm:pt>
    <dgm:pt modelId="{B795B2C0-D9CA-4F0B-B4FB-A052CF9235DC}" type="pres">
      <dgm:prSet presAssocID="{6EDC297F-93CC-4B54-924E-3222D1399928}" presName="rootText" presStyleLbl="node2" presStyleIdx="1" presStyleCnt="4">
        <dgm:presLayoutVars>
          <dgm:chPref val="3"/>
        </dgm:presLayoutVars>
      </dgm:prSet>
      <dgm:spPr/>
    </dgm:pt>
    <dgm:pt modelId="{6CBCA290-FCF3-4348-BE72-AC1C6707A83C}" type="pres">
      <dgm:prSet presAssocID="{6EDC297F-93CC-4B54-924E-3222D1399928}" presName="rootConnector" presStyleLbl="node2" presStyleIdx="1" presStyleCnt="4"/>
      <dgm:spPr/>
    </dgm:pt>
    <dgm:pt modelId="{A279FCE4-D945-42F1-9128-DE782F2384BB}" type="pres">
      <dgm:prSet presAssocID="{6EDC297F-93CC-4B54-924E-3222D1399928}" presName="hierChild4" presStyleCnt="0"/>
      <dgm:spPr/>
    </dgm:pt>
    <dgm:pt modelId="{66ABCDF9-2FFA-4428-9740-3152BD0637F5}" type="pres">
      <dgm:prSet presAssocID="{6EDC297F-93CC-4B54-924E-3222D1399928}" presName="hierChild5" presStyleCnt="0"/>
      <dgm:spPr/>
    </dgm:pt>
    <dgm:pt modelId="{823C7A49-D710-4B21-A0F6-29E0401E7A5D}" type="pres">
      <dgm:prSet presAssocID="{172FC1AF-FF05-491B-A733-5F7B8D5906C2}" presName="Name37" presStyleLbl="parChTrans1D2" presStyleIdx="2" presStyleCnt="4"/>
      <dgm:spPr/>
    </dgm:pt>
    <dgm:pt modelId="{A609993D-4DEE-43E6-A2B5-874040D52F8D}" type="pres">
      <dgm:prSet presAssocID="{940CA039-3AB9-4772-973A-548CF343BCAC}" presName="hierRoot2" presStyleCnt="0">
        <dgm:presLayoutVars>
          <dgm:hierBranch val="init"/>
        </dgm:presLayoutVars>
      </dgm:prSet>
      <dgm:spPr/>
    </dgm:pt>
    <dgm:pt modelId="{891B655C-B148-4CA6-9DBF-4E6549B99895}" type="pres">
      <dgm:prSet presAssocID="{940CA039-3AB9-4772-973A-548CF343BCAC}" presName="rootComposite" presStyleCnt="0"/>
      <dgm:spPr/>
    </dgm:pt>
    <dgm:pt modelId="{99B6C9AB-CB88-4BB8-ACC3-765AE137AB49}" type="pres">
      <dgm:prSet presAssocID="{940CA039-3AB9-4772-973A-548CF343BCAC}" presName="rootText" presStyleLbl="node2" presStyleIdx="2" presStyleCnt="4">
        <dgm:presLayoutVars>
          <dgm:chPref val="3"/>
        </dgm:presLayoutVars>
      </dgm:prSet>
      <dgm:spPr/>
    </dgm:pt>
    <dgm:pt modelId="{7A7F954B-81DA-4768-B681-08FC9AC32524}" type="pres">
      <dgm:prSet presAssocID="{940CA039-3AB9-4772-973A-548CF343BCAC}" presName="rootConnector" presStyleLbl="node2" presStyleIdx="2" presStyleCnt="4"/>
      <dgm:spPr/>
    </dgm:pt>
    <dgm:pt modelId="{E9F4580E-00BC-486B-ADAE-A116F4F7A0DD}" type="pres">
      <dgm:prSet presAssocID="{940CA039-3AB9-4772-973A-548CF343BCAC}" presName="hierChild4" presStyleCnt="0"/>
      <dgm:spPr/>
    </dgm:pt>
    <dgm:pt modelId="{53AB93B3-1735-4580-A9C2-211A37EDB012}" type="pres">
      <dgm:prSet presAssocID="{940CA039-3AB9-4772-973A-548CF343BCAC}" presName="hierChild5" presStyleCnt="0"/>
      <dgm:spPr/>
    </dgm:pt>
    <dgm:pt modelId="{A2EF0CAF-8284-4183-B9D9-E3B179B71DF2}" type="pres">
      <dgm:prSet presAssocID="{D6BCCD64-5E73-44C1-A606-89BB542BC910}" presName="Name37" presStyleLbl="parChTrans1D2" presStyleIdx="3" presStyleCnt="4"/>
      <dgm:spPr/>
    </dgm:pt>
    <dgm:pt modelId="{18FE071D-CFCE-409F-B764-89348B2DDCBB}" type="pres">
      <dgm:prSet presAssocID="{0D7E4ED4-AE53-4301-9D8B-C905297BC13E}" presName="hierRoot2" presStyleCnt="0">
        <dgm:presLayoutVars>
          <dgm:hierBranch val="init"/>
        </dgm:presLayoutVars>
      </dgm:prSet>
      <dgm:spPr/>
    </dgm:pt>
    <dgm:pt modelId="{2F54D933-E553-40E5-9A56-C388A78CA6DC}" type="pres">
      <dgm:prSet presAssocID="{0D7E4ED4-AE53-4301-9D8B-C905297BC13E}" presName="rootComposite" presStyleCnt="0"/>
      <dgm:spPr/>
    </dgm:pt>
    <dgm:pt modelId="{46073529-BBD0-42D5-AEFE-C68E888A39E0}" type="pres">
      <dgm:prSet presAssocID="{0D7E4ED4-AE53-4301-9D8B-C905297BC13E}" presName="rootText" presStyleLbl="node2" presStyleIdx="3" presStyleCnt="4">
        <dgm:presLayoutVars>
          <dgm:chPref val="3"/>
        </dgm:presLayoutVars>
      </dgm:prSet>
      <dgm:spPr/>
    </dgm:pt>
    <dgm:pt modelId="{E4255918-C329-4764-B216-272433C07D9D}" type="pres">
      <dgm:prSet presAssocID="{0D7E4ED4-AE53-4301-9D8B-C905297BC13E}" presName="rootConnector" presStyleLbl="node2" presStyleIdx="3" presStyleCnt="4"/>
      <dgm:spPr/>
    </dgm:pt>
    <dgm:pt modelId="{49F1D0C1-44B5-41AC-82AD-CB0E63ADA769}" type="pres">
      <dgm:prSet presAssocID="{0D7E4ED4-AE53-4301-9D8B-C905297BC13E}" presName="hierChild4" presStyleCnt="0"/>
      <dgm:spPr/>
    </dgm:pt>
    <dgm:pt modelId="{A67D742B-F450-4F35-9447-4BD60C3B8321}" type="pres">
      <dgm:prSet presAssocID="{0D7E4ED4-AE53-4301-9D8B-C905297BC13E}" presName="hierChild5" presStyleCnt="0"/>
      <dgm:spPr/>
    </dgm:pt>
    <dgm:pt modelId="{B79704F4-80A6-42AA-9412-A39F685D5EEA}" type="pres">
      <dgm:prSet presAssocID="{FBCD5E8F-F853-4E8B-A850-3F2948B36D91}" presName="hierChild3" presStyleCnt="0"/>
      <dgm:spPr/>
    </dgm:pt>
  </dgm:ptLst>
  <dgm:cxnLst>
    <dgm:cxn modelId="{859C6A28-FFC4-4743-A9FE-C8D828B85A22}" type="presOf" srcId="{24020F30-DA6A-4F5B-B6F8-34CA695DC007}" destId="{61A9EB78-7EC5-43CD-91EC-5A80DA1723AB}" srcOrd="0" destOrd="0" presId="urn:microsoft.com/office/officeart/2005/8/layout/orgChart1"/>
    <dgm:cxn modelId="{95EBBD2D-9876-4CDB-8653-F3F0BC60EF3C}" srcId="{FBCD5E8F-F853-4E8B-A850-3F2948B36D91}" destId="{940CA039-3AB9-4772-973A-548CF343BCAC}" srcOrd="2" destOrd="0" parTransId="{172FC1AF-FF05-491B-A733-5F7B8D5906C2}" sibTransId="{367BDB77-3B33-4692-BD20-CDEF3C2B1787}"/>
    <dgm:cxn modelId="{8D248739-8E09-4B56-8474-6DA72D9634F6}" type="presOf" srcId="{D6BCCD64-5E73-44C1-A606-89BB542BC910}" destId="{A2EF0CAF-8284-4183-B9D9-E3B179B71DF2}" srcOrd="0" destOrd="0" presId="urn:microsoft.com/office/officeart/2005/8/layout/orgChart1"/>
    <dgm:cxn modelId="{926AD63B-34BB-4D01-BC38-D32840B49C16}" type="presOf" srcId="{E2086D2E-9CAE-4FBE-BE54-D6AD88DA8C8D}" destId="{4812ADF6-DEB4-473A-9FCA-4D92A57B6BC9}" srcOrd="0" destOrd="0" presId="urn:microsoft.com/office/officeart/2005/8/layout/orgChart1"/>
    <dgm:cxn modelId="{8C6CA863-870A-4E1E-9652-E037767F3A6F}" type="presOf" srcId="{71A1758F-04C5-46B6-81F9-14F788FF76A7}" destId="{F8D470DC-7950-4D73-9E85-2D8FC27F1730}" srcOrd="0" destOrd="0" presId="urn:microsoft.com/office/officeart/2005/8/layout/orgChart1"/>
    <dgm:cxn modelId="{A6831F46-051E-4D7A-A124-588379877737}" type="presOf" srcId="{24020F30-DA6A-4F5B-B6F8-34CA695DC007}" destId="{E2E7F651-AB9F-4BFD-BF48-8572D0624743}" srcOrd="1" destOrd="0" presId="urn:microsoft.com/office/officeart/2005/8/layout/orgChart1"/>
    <dgm:cxn modelId="{830BE56C-C9F9-410C-A802-FA2CB3C4F43A}" type="presOf" srcId="{FBCD5E8F-F853-4E8B-A850-3F2948B36D91}" destId="{5632FE63-1948-4010-A1A0-6F6BFDA04BFB}" srcOrd="0" destOrd="0" presId="urn:microsoft.com/office/officeart/2005/8/layout/orgChart1"/>
    <dgm:cxn modelId="{F52A8775-E661-4EC3-BB3C-665FE9676E43}" type="presOf" srcId="{940CA039-3AB9-4772-973A-548CF343BCAC}" destId="{7A7F954B-81DA-4768-B681-08FC9AC32524}" srcOrd="1" destOrd="0" presId="urn:microsoft.com/office/officeart/2005/8/layout/orgChart1"/>
    <dgm:cxn modelId="{F082AE79-65BF-4B69-98A6-10FD6F08D532}" srcId="{FBCD5E8F-F853-4E8B-A850-3F2948B36D91}" destId="{0D7E4ED4-AE53-4301-9D8B-C905297BC13E}" srcOrd="3" destOrd="0" parTransId="{D6BCCD64-5E73-44C1-A606-89BB542BC910}" sibTransId="{6EDA8AFC-39DB-4046-80CE-6D809FD6662A}"/>
    <dgm:cxn modelId="{7FA51282-4C22-47D2-A5BB-E0ECE87195D7}" type="presOf" srcId="{172FC1AF-FF05-491B-A733-5F7B8D5906C2}" destId="{823C7A49-D710-4B21-A0F6-29E0401E7A5D}" srcOrd="0" destOrd="0" presId="urn:microsoft.com/office/officeart/2005/8/layout/orgChart1"/>
    <dgm:cxn modelId="{A385A286-5D07-4416-A1E9-BE4F89809413}" srcId="{E2086D2E-9CAE-4FBE-BE54-D6AD88DA8C8D}" destId="{FBCD5E8F-F853-4E8B-A850-3F2948B36D91}" srcOrd="0" destOrd="0" parTransId="{99082867-8808-4221-A85F-47DFA72939A9}" sibTransId="{A62BB18D-7DE0-46E5-ACAA-1EB6D66C1806}"/>
    <dgm:cxn modelId="{1A545C91-9DDB-42DE-BB26-E5C6B7561BB0}" type="presOf" srcId="{0D7E4ED4-AE53-4301-9D8B-C905297BC13E}" destId="{E4255918-C329-4764-B216-272433C07D9D}" srcOrd="1" destOrd="0" presId="urn:microsoft.com/office/officeart/2005/8/layout/orgChart1"/>
    <dgm:cxn modelId="{5B230195-DA6C-4107-8955-A8AD0D316ED5}" type="presOf" srcId="{0D7E4ED4-AE53-4301-9D8B-C905297BC13E}" destId="{46073529-BBD0-42D5-AEFE-C68E888A39E0}" srcOrd="0" destOrd="0" presId="urn:microsoft.com/office/officeart/2005/8/layout/orgChart1"/>
    <dgm:cxn modelId="{B442D7B8-C15F-44E4-A5AE-354E44712FB7}" type="presOf" srcId="{FBCD5E8F-F853-4E8B-A850-3F2948B36D91}" destId="{339E2F51-D7A0-4972-84E9-1005E157437C}" srcOrd="1" destOrd="0" presId="urn:microsoft.com/office/officeart/2005/8/layout/orgChart1"/>
    <dgm:cxn modelId="{ACAC47C3-38E0-4EB5-9A63-5466644A0129}" type="presOf" srcId="{940CA039-3AB9-4772-973A-548CF343BCAC}" destId="{99B6C9AB-CB88-4BB8-ACC3-765AE137AB49}" srcOrd="0" destOrd="0" presId="urn:microsoft.com/office/officeart/2005/8/layout/orgChart1"/>
    <dgm:cxn modelId="{18EE7DCC-DAD6-417A-A934-6397D85E55AD}" srcId="{FBCD5E8F-F853-4E8B-A850-3F2948B36D91}" destId="{24020F30-DA6A-4F5B-B6F8-34CA695DC007}" srcOrd="0" destOrd="0" parTransId="{15586D66-FCB2-4626-B0C9-982CD0777412}" sibTransId="{90DD1D82-17AD-44D4-B59D-7C205CF30A12}"/>
    <dgm:cxn modelId="{75221BD0-FA84-4FC6-8A1B-1C08EBCA482F}" type="presOf" srcId="{6EDC297F-93CC-4B54-924E-3222D1399928}" destId="{B795B2C0-D9CA-4F0B-B4FB-A052CF9235DC}" srcOrd="0" destOrd="0" presId="urn:microsoft.com/office/officeart/2005/8/layout/orgChart1"/>
    <dgm:cxn modelId="{BA1F7AE1-815E-4C34-9FC9-A35730EDABF8}" type="presOf" srcId="{6EDC297F-93CC-4B54-924E-3222D1399928}" destId="{6CBCA290-FCF3-4348-BE72-AC1C6707A83C}" srcOrd="1" destOrd="0" presId="urn:microsoft.com/office/officeart/2005/8/layout/orgChart1"/>
    <dgm:cxn modelId="{1A128DE1-162D-4ABA-9E2F-3B9327122865}" srcId="{FBCD5E8F-F853-4E8B-A850-3F2948B36D91}" destId="{6EDC297F-93CC-4B54-924E-3222D1399928}" srcOrd="1" destOrd="0" parTransId="{71A1758F-04C5-46B6-81F9-14F788FF76A7}" sibTransId="{C594F393-EA71-47BA-A2D1-ECF1410EEBF9}"/>
    <dgm:cxn modelId="{CB719BE1-5748-4BC6-8152-DE0FE3F96362}" type="presOf" srcId="{15586D66-FCB2-4626-B0C9-982CD0777412}" destId="{1D43228B-9F0C-434D-A9D4-252B89F4024E}" srcOrd="0" destOrd="0" presId="urn:microsoft.com/office/officeart/2005/8/layout/orgChart1"/>
    <dgm:cxn modelId="{B989CF63-C268-487D-846D-97D0A247D333}" type="presParOf" srcId="{4812ADF6-DEB4-473A-9FCA-4D92A57B6BC9}" destId="{3E06BCAE-92B1-4DA3-B816-B59A389BF657}" srcOrd="0" destOrd="0" presId="urn:microsoft.com/office/officeart/2005/8/layout/orgChart1"/>
    <dgm:cxn modelId="{F6733E25-E637-4BBC-8E23-A8A3F6E3DF80}" type="presParOf" srcId="{3E06BCAE-92B1-4DA3-B816-B59A389BF657}" destId="{0F3E02B6-E337-455D-B0C0-37734A340ACD}" srcOrd="0" destOrd="0" presId="urn:microsoft.com/office/officeart/2005/8/layout/orgChart1"/>
    <dgm:cxn modelId="{E8FA7BF1-A881-49AE-BD1B-CFE614F808A3}" type="presParOf" srcId="{0F3E02B6-E337-455D-B0C0-37734A340ACD}" destId="{5632FE63-1948-4010-A1A0-6F6BFDA04BFB}" srcOrd="0" destOrd="0" presId="urn:microsoft.com/office/officeart/2005/8/layout/orgChart1"/>
    <dgm:cxn modelId="{1BDFE4A1-BBAA-4953-ACCE-6E0518C0E7B8}" type="presParOf" srcId="{0F3E02B6-E337-455D-B0C0-37734A340ACD}" destId="{339E2F51-D7A0-4972-84E9-1005E157437C}" srcOrd="1" destOrd="0" presId="urn:microsoft.com/office/officeart/2005/8/layout/orgChart1"/>
    <dgm:cxn modelId="{C1622305-60CF-4E57-A563-6652312888AA}" type="presParOf" srcId="{3E06BCAE-92B1-4DA3-B816-B59A389BF657}" destId="{9B27D33C-4234-4D8E-8680-8D9773148A4F}" srcOrd="1" destOrd="0" presId="urn:microsoft.com/office/officeart/2005/8/layout/orgChart1"/>
    <dgm:cxn modelId="{C7B8AA11-1C0A-4E93-B001-05D0145D519D}" type="presParOf" srcId="{9B27D33C-4234-4D8E-8680-8D9773148A4F}" destId="{1D43228B-9F0C-434D-A9D4-252B89F4024E}" srcOrd="0" destOrd="0" presId="urn:microsoft.com/office/officeart/2005/8/layout/orgChart1"/>
    <dgm:cxn modelId="{07BC4A4A-FE04-46A3-ABC1-44139D95F31A}" type="presParOf" srcId="{9B27D33C-4234-4D8E-8680-8D9773148A4F}" destId="{E65E9B50-39BC-4E3E-B62E-8D6457BF6557}" srcOrd="1" destOrd="0" presId="urn:microsoft.com/office/officeart/2005/8/layout/orgChart1"/>
    <dgm:cxn modelId="{2B5529E0-0EA6-4EF9-858B-BA6B6E38B157}" type="presParOf" srcId="{E65E9B50-39BC-4E3E-B62E-8D6457BF6557}" destId="{78B2FF68-B88D-46E1-A118-AF47A4E895C7}" srcOrd="0" destOrd="0" presId="urn:microsoft.com/office/officeart/2005/8/layout/orgChart1"/>
    <dgm:cxn modelId="{B80D36DF-9AF8-4CB8-BF5F-AE0C5B46E8C6}" type="presParOf" srcId="{78B2FF68-B88D-46E1-A118-AF47A4E895C7}" destId="{61A9EB78-7EC5-43CD-91EC-5A80DA1723AB}" srcOrd="0" destOrd="0" presId="urn:microsoft.com/office/officeart/2005/8/layout/orgChart1"/>
    <dgm:cxn modelId="{BBB8553F-16BE-4123-92B1-7AD0E6FB5BEE}" type="presParOf" srcId="{78B2FF68-B88D-46E1-A118-AF47A4E895C7}" destId="{E2E7F651-AB9F-4BFD-BF48-8572D0624743}" srcOrd="1" destOrd="0" presId="urn:microsoft.com/office/officeart/2005/8/layout/orgChart1"/>
    <dgm:cxn modelId="{F103828A-69C0-467D-8CDE-DD1C690B8CB4}" type="presParOf" srcId="{E65E9B50-39BC-4E3E-B62E-8D6457BF6557}" destId="{A9437163-EC40-4319-89A1-090B43A388FA}" srcOrd="1" destOrd="0" presId="urn:microsoft.com/office/officeart/2005/8/layout/orgChart1"/>
    <dgm:cxn modelId="{D8C0B6BD-7AB3-4340-89B1-6ED700EFB56A}" type="presParOf" srcId="{E65E9B50-39BC-4E3E-B62E-8D6457BF6557}" destId="{FE03BFB5-EB0C-4B2C-A1DB-6530CDE40B9B}" srcOrd="2" destOrd="0" presId="urn:microsoft.com/office/officeart/2005/8/layout/orgChart1"/>
    <dgm:cxn modelId="{5A7532BF-FFC2-40B2-8CA8-A54B0CDE2692}" type="presParOf" srcId="{9B27D33C-4234-4D8E-8680-8D9773148A4F}" destId="{F8D470DC-7950-4D73-9E85-2D8FC27F1730}" srcOrd="2" destOrd="0" presId="urn:microsoft.com/office/officeart/2005/8/layout/orgChart1"/>
    <dgm:cxn modelId="{9A32C925-324B-43AC-A068-C07777A92721}" type="presParOf" srcId="{9B27D33C-4234-4D8E-8680-8D9773148A4F}" destId="{3A346FF2-8F89-4ADE-B138-59FAF8F0B6D7}" srcOrd="3" destOrd="0" presId="urn:microsoft.com/office/officeart/2005/8/layout/orgChart1"/>
    <dgm:cxn modelId="{03970294-6338-49B5-A441-ABE81EA61CAC}" type="presParOf" srcId="{3A346FF2-8F89-4ADE-B138-59FAF8F0B6D7}" destId="{2637DD00-C4E6-4835-AFF7-46A6FD5296C9}" srcOrd="0" destOrd="0" presId="urn:microsoft.com/office/officeart/2005/8/layout/orgChart1"/>
    <dgm:cxn modelId="{8921A65A-113B-485C-B490-726C32ED8F7B}" type="presParOf" srcId="{2637DD00-C4E6-4835-AFF7-46A6FD5296C9}" destId="{B795B2C0-D9CA-4F0B-B4FB-A052CF9235DC}" srcOrd="0" destOrd="0" presId="urn:microsoft.com/office/officeart/2005/8/layout/orgChart1"/>
    <dgm:cxn modelId="{BA5C3690-9648-411D-BDA5-5A268852E79D}" type="presParOf" srcId="{2637DD00-C4E6-4835-AFF7-46A6FD5296C9}" destId="{6CBCA290-FCF3-4348-BE72-AC1C6707A83C}" srcOrd="1" destOrd="0" presId="urn:microsoft.com/office/officeart/2005/8/layout/orgChart1"/>
    <dgm:cxn modelId="{F4A94907-6C0C-490D-9F64-498CEF139ABA}" type="presParOf" srcId="{3A346FF2-8F89-4ADE-B138-59FAF8F0B6D7}" destId="{A279FCE4-D945-42F1-9128-DE782F2384BB}" srcOrd="1" destOrd="0" presId="urn:microsoft.com/office/officeart/2005/8/layout/orgChart1"/>
    <dgm:cxn modelId="{8D6204D0-EF03-450F-9B0E-160D764E6B77}" type="presParOf" srcId="{3A346FF2-8F89-4ADE-B138-59FAF8F0B6D7}" destId="{66ABCDF9-2FFA-4428-9740-3152BD0637F5}" srcOrd="2" destOrd="0" presId="urn:microsoft.com/office/officeart/2005/8/layout/orgChart1"/>
    <dgm:cxn modelId="{D311E00A-DA2B-45A2-83AD-BBF82F7F40EB}" type="presParOf" srcId="{9B27D33C-4234-4D8E-8680-8D9773148A4F}" destId="{823C7A49-D710-4B21-A0F6-29E0401E7A5D}" srcOrd="4" destOrd="0" presId="urn:microsoft.com/office/officeart/2005/8/layout/orgChart1"/>
    <dgm:cxn modelId="{23F68044-08A2-4933-B488-694C8FA22322}" type="presParOf" srcId="{9B27D33C-4234-4D8E-8680-8D9773148A4F}" destId="{A609993D-4DEE-43E6-A2B5-874040D52F8D}" srcOrd="5" destOrd="0" presId="urn:microsoft.com/office/officeart/2005/8/layout/orgChart1"/>
    <dgm:cxn modelId="{171BA5F6-C0EE-4E07-B440-F314F63797C1}" type="presParOf" srcId="{A609993D-4DEE-43E6-A2B5-874040D52F8D}" destId="{891B655C-B148-4CA6-9DBF-4E6549B99895}" srcOrd="0" destOrd="0" presId="urn:microsoft.com/office/officeart/2005/8/layout/orgChart1"/>
    <dgm:cxn modelId="{AC83FC32-41E9-432D-8BC7-56BE3B044484}" type="presParOf" srcId="{891B655C-B148-4CA6-9DBF-4E6549B99895}" destId="{99B6C9AB-CB88-4BB8-ACC3-765AE137AB49}" srcOrd="0" destOrd="0" presId="urn:microsoft.com/office/officeart/2005/8/layout/orgChart1"/>
    <dgm:cxn modelId="{A0C3A562-421B-4C92-9C1A-B9781A8DAA2C}" type="presParOf" srcId="{891B655C-B148-4CA6-9DBF-4E6549B99895}" destId="{7A7F954B-81DA-4768-B681-08FC9AC32524}" srcOrd="1" destOrd="0" presId="urn:microsoft.com/office/officeart/2005/8/layout/orgChart1"/>
    <dgm:cxn modelId="{929BEB68-FEBC-4F58-8458-2F984EB5AB59}" type="presParOf" srcId="{A609993D-4DEE-43E6-A2B5-874040D52F8D}" destId="{E9F4580E-00BC-486B-ADAE-A116F4F7A0DD}" srcOrd="1" destOrd="0" presId="urn:microsoft.com/office/officeart/2005/8/layout/orgChart1"/>
    <dgm:cxn modelId="{8383211B-C0A8-46EC-8486-E36A36F22940}" type="presParOf" srcId="{A609993D-4DEE-43E6-A2B5-874040D52F8D}" destId="{53AB93B3-1735-4580-A9C2-211A37EDB012}" srcOrd="2" destOrd="0" presId="urn:microsoft.com/office/officeart/2005/8/layout/orgChart1"/>
    <dgm:cxn modelId="{6B7B7BC4-A0EC-48DC-ADAE-FF29B8527508}" type="presParOf" srcId="{9B27D33C-4234-4D8E-8680-8D9773148A4F}" destId="{A2EF0CAF-8284-4183-B9D9-E3B179B71DF2}" srcOrd="6" destOrd="0" presId="urn:microsoft.com/office/officeart/2005/8/layout/orgChart1"/>
    <dgm:cxn modelId="{58799CC8-6FD1-4C75-B0FD-8DDBE6CB8FE7}" type="presParOf" srcId="{9B27D33C-4234-4D8E-8680-8D9773148A4F}" destId="{18FE071D-CFCE-409F-B764-89348B2DDCBB}" srcOrd="7" destOrd="0" presId="urn:microsoft.com/office/officeart/2005/8/layout/orgChart1"/>
    <dgm:cxn modelId="{F1EF722F-4C06-47E8-ABD0-C1ECC09EA258}" type="presParOf" srcId="{18FE071D-CFCE-409F-B764-89348B2DDCBB}" destId="{2F54D933-E553-40E5-9A56-C388A78CA6DC}" srcOrd="0" destOrd="0" presId="urn:microsoft.com/office/officeart/2005/8/layout/orgChart1"/>
    <dgm:cxn modelId="{6C0E2A74-7779-4453-BBFA-64B714DB0791}" type="presParOf" srcId="{2F54D933-E553-40E5-9A56-C388A78CA6DC}" destId="{46073529-BBD0-42D5-AEFE-C68E888A39E0}" srcOrd="0" destOrd="0" presId="urn:microsoft.com/office/officeart/2005/8/layout/orgChart1"/>
    <dgm:cxn modelId="{43EA4059-54E2-4A91-A8CD-EA28BE9335EC}" type="presParOf" srcId="{2F54D933-E553-40E5-9A56-C388A78CA6DC}" destId="{E4255918-C329-4764-B216-272433C07D9D}" srcOrd="1" destOrd="0" presId="urn:microsoft.com/office/officeart/2005/8/layout/orgChart1"/>
    <dgm:cxn modelId="{6EAC1701-F594-42A7-B6D4-F5F36AE771EB}" type="presParOf" srcId="{18FE071D-CFCE-409F-B764-89348B2DDCBB}" destId="{49F1D0C1-44B5-41AC-82AD-CB0E63ADA769}" srcOrd="1" destOrd="0" presId="urn:microsoft.com/office/officeart/2005/8/layout/orgChart1"/>
    <dgm:cxn modelId="{9651859F-A02F-44BC-B2F2-7B618D8FE57B}" type="presParOf" srcId="{18FE071D-CFCE-409F-B764-89348B2DDCBB}" destId="{A67D742B-F450-4F35-9447-4BD60C3B8321}" srcOrd="2" destOrd="0" presId="urn:microsoft.com/office/officeart/2005/8/layout/orgChart1"/>
    <dgm:cxn modelId="{C2C188B1-5B35-4485-8F4A-39F3D8713AB0}" type="presParOf" srcId="{3E06BCAE-92B1-4DA3-B816-B59A389BF657}" destId="{B79704F4-80A6-42AA-9412-A39F685D5E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F0CAF-8284-4183-B9D9-E3B179B71DF2}">
      <dsp:nvSpPr>
        <dsp:cNvPr id="0" name=""/>
        <dsp:cNvSpPr/>
      </dsp:nvSpPr>
      <dsp:spPr>
        <a:xfrm>
          <a:off x="406400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C7A49-D710-4B21-A0F6-29E0401E7A5D}">
      <dsp:nvSpPr>
        <dsp:cNvPr id="0" name=""/>
        <dsp:cNvSpPr/>
      </dsp:nvSpPr>
      <dsp:spPr>
        <a:xfrm>
          <a:off x="4064000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470DC-7950-4D73-9E85-2D8FC27F1730}">
      <dsp:nvSpPr>
        <dsp:cNvPr id="0" name=""/>
        <dsp:cNvSpPr/>
      </dsp:nvSpPr>
      <dsp:spPr>
        <a:xfrm>
          <a:off x="3003016" y="252519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3228B-9F0C-434D-A9D4-252B89F4024E}">
      <dsp:nvSpPr>
        <dsp:cNvPr id="0" name=""/>
        <dsp:cNvSpPr/>
      </dsp:nvSpPr>
      <dsp:spPr>
        <a:xfrm>
          <a:off x="881050" y="252519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2FE63-1948-4010-A1A0-6F6BFDA04BFB}">
      <dsp:nvSpPr>
        <dsp:cNvPr id="0" name=""/>
        <dsp:cNvSpPr/>
      </dsp:nvSpPr>
      <dsp:spPr>
        <a:xfrm>
          <a:off x="3187154" y="1648350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Колебания</a:t>
          </a:r>
        </a:p>
      </dsp:txBody>
      <dsp:txXfrm>
        <a:off x="3187154" y="1648350"/>
        <a:ext cx="1753691" cy="876845"/>
      </dsp:txXfrm>
    </dsp:sp>
    <dsp:sp modelId="{61A9EB78-7EC5-43CD-91EC-5A80DA1723AB}">
      <dsp:nvSpPr>
        <dsp:cNvPr id="0" name=""/>
        <dsp:cNvSpPr/>
      </dsp:nvSpPr>
      <dsp:spPr>
        <a:xfrm>
          <a:off x="4204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Свободные</a:t>
          </a:r>
        </a:p>
      </dsp:txBody>
      <dsp:txXfrm>
        <a:off x="4204" y="2893471"/>
        <a:ext cx="1753691" cy="876845"/>
      </dsp:txXfrm>
    </dsp:sp>
    <dsp:sp modelId="{B795B2C0-D9CA-4F0B-B4FB-A052CF9235DC}">
      <dsp:nvSpPr>
        <dsp:cNvPr id="0" name=""/>
        <dsp:cNvSpPr/>
      </dsp:nvSpPr>
      <dsp:spPr>
        <a:xfrm>
          <a:off x="2126170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Вынужденные</a:t>
          </a:r>
        </a:p>
      </dsp:txBody>
      <dsp:txXfrm>
        <a:off x="2126170" y="2893471"/>
        <a:ext cx="1753691" cy="876845"/>
      </dsp:txXfrm>
    </dsp:sp>
    <dsp:sp modelId="{99B6C9AB-CB88-4BB8-ACC3-765AE137AB49}">
      <dsp:nvSpPr>
        <dsp:cNvPr id="0" name=""/>
        <dsp:cNvSpPr/>
      </dsp:nvSpPr>
      <dsp:spPr>
        <a:xfrm>
          <a:off x="4248137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Автоколебания</a:t>
          </a:r>
        </a:p>
      </dsp:txBody>
      <dsp:txXfrm>
        <a:off x="4248137" y="2893471"/>
        <a:ext cx="1753691" cy="876845"/>
      </dsp:txXfrm>
    </dsp:sp>
    <dsp:sp modelId="{46073529-BBD0-42D5-AEFE-C68E888A39E0}">
      <dsp:nvSpPr>
        <dsp:cNvPr id="0" name=""/>
        <dsp:cNvSpPr/>
      </dsp:nvSpPr>
      <dsp:spPr>
        <a:xfrm>
          <a:off x="6370104" y="2893471"/>
          <a:ext cx="1753691" cy="8768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Параметрические</a:t>
          </a:r>
        </a:p>
      </dsp:txBody>
      <dsp:txXfrm>
        <a:off x="6370104" y="2893471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26DFD-6F9F-45A7-8D7F-47DD51DD27E7}" type="datetimeFigureOut">
              <a:rPr lang="ru-RU" smtClean="0"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9D212-24CC-4761-AF72-100B3B05B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450B-F0CE-4974-9F1F-8381DE357DC2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D4AC-CBCC-45C3-8DF4-FD35237231D7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9B7E-6A51-4C21-B6AE-E996D12B2F96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862-CF1F-4393-B321-DB9E06722A72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3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F997-CCE7-4D29-9D4C-06BFFC8F8C35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4E92-70E0-40CF-953B-4DE7A201998F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8399-54F8-4EA3-BD25-3108A1CB9F43}" type="datetime1">
              <a:rPr lang="ru-RU" smtClean="0"/>
              <a:t>09.06.2019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6E1-2308-4AE8-BBE5-24237A8DDBA3}" type="datetime1">
              <a:rPr lang="ru-RU" smtClean="0"/>
              <a:t>09.06.2019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1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BD2D-061B-4976-97FA-BA02A4D5B0CF}" type="datetime1">
              <a:rPr lang="ru-RU" smtClean="0"/>
              <a:t>09.06.2019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3F5978-CA40-4B1C-8579-86E3DB9B106C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E1-DF63-40CF-9DB6-490F52101845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0B70EB-EB1D-4043-AE0F-F798FAF6A096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80D432-285C-43C7-A02F-062B4D6D1C0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7304A-906B-4381-B389-11500981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42327"/>
            <a:ext cx="10058400" cy="98500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ГОСУДАРСТВЕННЫЙ ПЕДАГОГИЧЕСКИЙ УНИВЕРСИТЕТ ИМ. А. И. ГЕРЦЕНА»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47D011-9CC9-497F-AE51-00634B5A1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292493"/>
            <a:ext cx="100584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МОДЕЛИРОВАНИЕ ЗАТУХАЮЩИХ КОЛЕБАНИЙ 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3CD1110-570B-4A17-B56C-3CF94763FF08}"/>
              </a:ext>
            </a:extLst>
          </p:cNvPr>
          <p:cNvSpPr txBox="1">
            <a:spLocks/>
          </p:cNvSpPr>
          <p:nvPr/>
        </p:nvSpPr>
        <p:spPr>
          <a:xfrm>
            <a:off x="7603959" y="4472162"/>
            <a:ext cx="3551721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 курса ИВТ</a:t>
            </a:r>
          </a:p>
          <a:p>
            <a:r>
              <a:rPr lang="ru-RU" sz="1800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Пляскина у. с.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8D14FC-9C3F-4E21-800C-279D13F6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05" y="147131"/>
            <a:ext cx="1727030" cy="1724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92099-00EA-4A97-8EB5-8B1F3D0AFF82}"/>
              </a:ext>
            </a:extLst>
          </p:cNvPr>
          <p:cNvSpPr txBox="1"/>
          <p:nvPr/>
        </p:nvSpPr>
        <p:spPr>
          <a:xfrm>
            <a:off x="5112708" y="5615162"/>
            <a:ext cx="202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4A5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 – Петербург</a:t>
            </a:r>
          </a:p>
          <a:p>
            <a:pPr algn="ctr"/>
            <a:r>
              <a:rPr lang="ru-RU" dirty="0">
                <a:solidFill>
                  <a:srgbClr val="4A5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8794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BE0DF-A5A5-4E40-B7BA-6733F99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CAF1A0-170E-4141-925A-ED1B99996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32518"/>
              </a:xfrm>
            </p:spPr>
            <p:txBody>
              <a:bodyPr>
                <a:normAutofit/>
              </a:bodyPr>
              <a:lstStyle/>
              <a:p>
                <a:pPr indent="450000"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ωt</m:t>
                    </m:r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(7)</a:t>
                </a:r>
              </a:p>
              <a:p>
                <a:pPr indent="450000">
                  <a:lnSpc>
                    <a:spcPct val="100000"/>
                  </a:lnSpc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зависимость положения координаты от времени</a:t>
                </a:r>
              </a:p>
              <a:p>
                <a:pPr indent="450000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первоначальная амплитуда</a:t>
                </a:r>
              </a:p>
              <a:p>
                <a:pPr indent="450000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экспоненциальная функция</a:t>
                </a:r>
              </a:p>
              <a:p>
                <a:pPr indent="4500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коэффициент затухания</a:t>
                </a:r>
              </a:p>
              <a:p>
                <a:pPr indent="450000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время</a:t>
                </a:r>
              </a:p>
              <a:p>
                <a:pPr indent="4500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частота затухающих колебаний</a:t>
                </a:r>
              </a:p>
              <a:p>
                <a:pPr indent="4500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начальная фаза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CAF1A0-170E-4141-925A-ED1B99996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32518"/>
              </a:xfrm>
              <a:blipFill>
                <a:blip r:embed="rId2"/>
                <a:stretch>
                  <a:fillRect l="-606" t="-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456568-5471-4421-9FD8-7B897EFF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59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B591F-C0DA-44C6-ABC3-413AB79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DC31D8-5AA4-4F16-B5EE-D041D71F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67" y="1846263"/>
            <a:ext cx="525119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30D10-D4CC-4344-B948-1CDB48A262BC}"/>
              </a:ext>
            </a:extLst>
          </p:cNvPr>
          <p:cNvSpPr txBox="1"/>
          <p:nvPr/>
        </p:nvSpPr>
        <p:spPr>
          <a:xfrm>
            <a:off x="5519560" y="588913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158737-902D-4E9B-B458-27BECC2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60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E2AC2-C0AE-4768-A0FD-20744576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5B8AB-CDD7-48B9-966C-44115527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вычисляет и наглядно представляет процесс затухания колебаний. Процесс моделирования прошел успешно и как показывает график, колебания действительно с течением времени затухают. В связи с этом можно сказать, что цель работы успешно достигнута.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производились за считанные секунды и имели точный результат, а также наглядно показывали процесс моделирования.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E1C994-B710-413B-A389-9BFD958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12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22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E1DFE27-4ED8-41D9-AF0D-94B769C3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26947"/>
            <a:ext cx="10058400" cy="80410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426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690BC-B724-493B-98C7-6AE65A30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7CA4A-2F45-4E8D-B0D5-7219DBEC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представляет из себя процесс построения и использования модели.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Компьютерное моделирование как метод познания основано на математическом моделировании. 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– это система математических соотношений, отображающих существенные свойства изучаемого объекта или явления.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Компьютерное моделирование является одним из эффективных методов изучения сложных систем.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DB424E-E5F5-42F9-BC52-78D11021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35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608D6-7AB8-49A1-8835-16D0BAC6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5BD3A-3099-4FDE-A399-EE80D159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наглядное представление процесса затухания колебаний посредством компьютерного моделирования.</a:t>
            </a:r>
          </a:p>
          <a:p>
            <a:pPr indent="45000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работы: 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материала по данной теме и моделирование затухающих колебаний.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9136DC-AB74-4D96-BB0B-89C81FD7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91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4F73-4F87-4E2A-8A61-5D01F6D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F99FB-3749-4BD6-B22D-46C57498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>
              <a:lnSpc>
                <a:spcPct val="150000"/>
              </a:lnSpc>
            </a:pPr>
            <a:r>
              <a:rPr lang="ru-RU" b="1" dirty="0"/>
              <a:t>Колебания</a:t>
            </a:r>
            <a:r>
              <a:rPr lang="ru-RU" dirty="0"/>
              <a:t> — это повторяющийся в той или иной степени во времени процесс изменения состояний системы около точки равновесия.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/>
              <a:t>Колебания почти всегда связаны с превращением энергии из одной формы в другую и обратно.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/>
              <a:t>Колебания различной физической природы имеют много общих закономерностей и тесно связаны c волнами. Поэтому исследованиями этих закономерностей занимается теория колебаний и волн.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23F9EE-9C30-408E-9D02-B48D33BA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982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73DF5-1C02-4505-879A-082490A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колебания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EC751B3C-DD8E-4E50-A1E3-60F7BCBF1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033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CF37C7-E516-402D-B56D-25415737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60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D88E5-2A54-447A-BA6E-AEB8080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Затухающие колебания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8F88C2-445C-42BE-9DAA-48D9DCA5FA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реальных условиях свободные колебания всегда затухающие.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Затухающие колебания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колебания, энергия которых уменьшается с течением времени.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Бесконечно длящийся процесс вида (1):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cos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ωt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q</m:t>
                    </m:r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(1),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природе невозможен.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48F88C2-445C-42BE-9DAA-48D9DCA5F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r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AB30FA-1599-4619-AB24-65C78A1E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8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3DB2F-6878-42E3-AA67-69226288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затухающих колебаний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92923C6-8280-4548-A6E3-11E49B4BB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дифференциальной форме (2):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Каноническая форма (3):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βt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cos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ωt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92923C6-8280-4548-A6E3-11E49B4BB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2FC0AB-259C-440B-BBD3-F726E675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15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B0607-D4B5-4329-B5E4-90F58F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затухающих колебаний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4B97E3-5725-4D80-9BD6-A2B0F2957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70225"/>
              </a:xfrm>
            </p:spPr>
            <p:txBody>
              <a:bodyPr>
                <a:normAutofit/>
              </a:bodyPr>
              <a:lstStyle/>
              <a:p>
                <a:pPr indent="450000" algn="just">
                  <a:lnSpc>
                    <a:spcPct val="10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затухания (4):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(4)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Циклическая частота свободных колебаний (5):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(5)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Период (6):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(6)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D4B97E3-5725-4D80-9BD6-A2B0F2957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70225"/>
              </a:xfrm>
              <a:blipFill>
                <a:blip r:embed="rId2"/>
                <a:stretch>
                  <a:fillRect t="-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88FE6E-2A1A-4576-8F76-3C2795DA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8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05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3587-DAAC-4BFE-B38B-E56473EE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 компьютерного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16558-0B79-4153-99D2-7E8DB430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</a:p>
          <a:p>
            <a:pPr marL="43434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затухающие колебания средствами компьютерного моделирования.</a:t>
            </a:r>
          </a:p>
          <a:p>
            <a:pPr indent="45000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Инструменты, используемые для решения поставленной задачи:</a:t>
            </a:r>
          </a:p>
          <a:p>
            <a:pPr marL="43434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открытая среда разработки программного обеспечения Lazarus.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0BC9E5-A83A-42CA-BB9C-0914C3C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D432-285C-43C7-A02F-062B4D6D1C02}" type="slidenum">
              <a:rPr lang="ru-RU" sz="2000" smtClean="0"/>
              <a:t>9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10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458</Words>
  <Application>Microsoft Office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Times New Roman</vt:lpstr>
      <vt:lpstr>Wingdings</vt:lpstr>
      <vt:lpstr>Ретро</vt:lpstr>
      <vt:lpstr>РОССИЙСКИЙ ГОСУДАРСТВЕННЫЙ ПЕДАГОГИЧЕСКИЙ УНИВЕРСИТЕТ ИМ. А. И. ГЕРЦЕНА» </vt:lpstr>
      <vt:lpstr>Введение</vt:lpstr>
      <vt:lpstr>Введение</vt:lpstr>
      <vt:lpstr>Колебания</vt:lpstr>
      <vt:lpstr>Классификация колебания</vt:lpstr>
      <vt:lpstr>Затухающие колебания</vt:lpstr>
      <vt:lpstr>Уравнение затухающих колебаний</vt:lpstr>
      <vt:lpstr>Уравнение затухающих колебаний</vt:lpstr>
      <vt:lpstr>Практическое применение компьютерного моделирования</vt:lpstr>
      <vt:lpstr>Решение поставленной задачи</vt:lpstr>
      <vt:lpstr>Результат работы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ГЕРЦЕНА» </dc:title>
  <dc:creator>Ульяна Пляскина</dc:creator>
  <cp:lastModifiedBy>Ульяна Пляскина</cp:lastModifiedBy>
  <cp:revision>37</cp:revision>
  <dcterms:created xsi:type="dcterms:W3CDTF">2019-06-09T12:58:41Z</dcterms:created>
  <dcterms:modified xsi:type="dcterms:W3CDTF">2019-06-09T14:54:45Z</dcterms:modified>
</cp:coreProperties>
</file>