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8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7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6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73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6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5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9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DCC1D4-63B5-4581-92A2-75033A81F2D3}" type="datetimeFigureOut">
              <a:rPr lang="ru-RU" smtClean="0"/>
              <a:t>01.06.2019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4BC591-E99D-474E-A9A7-FF395C0F4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4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93301-2B30-4BD7-A844-7340E68C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объекты и их представления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599259-D812-4559-9650-FE9FF33A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Студентка ИВТ, 2 курс, 1 подгруппа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Пляскина У.С.</a:t>
            </a:r>
          </a:p>
        </p:txBody>
      </p:sp>
    </p:spTree>
    <p:extLst>
      <p:ext uri="{BB962C8B-B14F-4D97-AF65-F5344CB8AC3E}">
        <p14:creationId xmlns:p14="http://schemas.microsoft.com/office/powerpoint/2010/main" val="10736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5ADC1-1A58-49D8-8D23-EE954249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объекты в программировании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52A62B-D1CD-48D6-8090-524C7C7B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2591603"/>
            <a:ext cx="6162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2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7B317-5C5C-4020-9DBB-842A82E5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объекты в электронных таблицах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59A27-0414-4F75-86E1-063A72E4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320"/>
            <a:ext cx="10515600" cy="2762417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математические объекты в электронных таблицах – это математические функции. С помощью них можно производить различные арифметические и алгебраические действия. Их часто используют при планировании и научных вычислениях.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1AB13-0ADE-466D-AE5F-0A51D9CA6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>
          <a:xfrm>
            <a:off x="3052853" y="3550298"/>
            <a:ext cx="6086294" cy="32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16F0C-61C5-4AD2-BC32-6CF64662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объекты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F163F-7D60-4D18-9D7C-FBCC4D75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4779"/>
            <a:ext cx="7729728" cy="414531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Математический объект –  абстрактный объект, определяемый и изучаемый в математике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Треугольник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60892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BFC7A-40D8-4FB4-AFB9-DC6EA0BE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объекты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CA224-7D9A-4615-8E52-9C62B8C1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3440"/>
            <a:ext cx="7729728" cy="3968029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представления математических объектов:</a:t>
            </a: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абстракций</a:t>
            </a: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</a:t>
            </a: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Приближение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преобразования математический объектов:</a:t>
            </a: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</a:t>
            </a: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</a:t>
            </a: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</a:t>
            </a:r>
          </a:p>
        </p:txBody>
      </p:sp>
    </p:spTree>
    <p:extLst>
      <p:ext uri="{BB962C8B-B14F-4D97-AF65-F5344CB8AC3E}">
        <p14:creationId xmlns:p14="http://schemas.microsoft.com/office/powerpoint/2010/main" val="79518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DA5-B374-4C0A-8086-04E2A1F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абстракций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BD47EB-A88F-4E75-BAC8-49CF74364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896927"/>
            <a:ext cx="7731125" cy="2584971"/>
          </a:xfrm>
        </p:spPr>
      </p:pic>
    </p:spTree>
    <p:extLst>
      <p:ext uri="{BB962C8B-B14F-4D97-AF65-F5344CB8AC3E}">
        <p14:creationId xmlns:p14="http://schemas.microsoft.com/office/powerpoint/2010/main" val="362460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F4AF7-0DE2-45CA-895A-CB296C7B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Эффективные представления 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35896-EE41-4C04-8830-4F9D8774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4109"/>
            <a:ext cx="7729728" cy="4107989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способу моделирования особых математических объектов: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Плотные представления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Разреженные представления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полноте моделируемых свойств математических объектов: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Канонические представления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426947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3EB7-2C3A-443B-B700-02FBE23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объекты компьютерной алгебры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2D3B4-E6A4-4487-8459-44C13870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3440"/>
            <a:ext cx="7729728" cy="4042674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объектами компьютерной алгебры являются: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Рациональные числа</a:t>
            </a:r>
          </a:p>
          <a:p>
            <a:pPr marL="514350" indent="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5240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FA391-DCEA-4D58-B6E8-8A7DDC7C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1FBE8-488E-4775-A332-86AF9BAA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3440"/>
            <a:ext cx="7729728" cy="4191964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компьютерной алгебры целые числа неограниченной точности, реализуются программным путем, этот тип данных считается базовым.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представлений целых чисел:</a:t>
            </a:r>
          </a:p>
          <a:p>
            <a:pPr marL="514350" indent="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точность - количество цифр в целом числе задано. К ним относятся все стандартные арифметики в языках программирования</a:t>
            </a:r>
          </a:p>
          <a:p>
            <a:pPr marL="514350" indent="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Произвольно заданная точность - количество цифр в заданном числе можно менять, но только один раз перед вычислениями</a:t>
            </a:r>
          </a:p>
          <a:p>
            <a:pPr marL="514350" indent="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Неограниченная точность - количество цифр в числе не ограничивается никаким наперёд заданным числом, кроме ограничений, связанных с размером памяти машины</a:t>
            </a:r>
          </a:p>
        </p:txBody>
      </p:sp>
    </p:spTree>
    <p:extLst>
      <p:ext uri="{BB962C8B-B14F-4D97-AF65-F5344CB8AC3E}">
        <p14:creationId xmlns:p14="http://schemas.microsoft.com/office/powerpoint/2010/main" val="368855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770BC-CCF6-4D10-A74F-4912AF5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C1077-D33F-4DCD-AB2C-63871640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3440"/>
            <a:ext cx="7729728" cy="4229287"/>
          </a:xfrm>
        </p:spPr>
        <p:txBody>
          <a:bodyPr>
            <a:normAutofit/>
          </a:bodyPr>
          <a:lstStyle/>
          <a:p>
            <a:pPr marL="0" indent="45720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компьютерной алгебры обычно используется каноническое представление рациональных чисел произвольной точности.</a:t>
            </a:r>
          </a:p>
          <a:p>
            <a:pPr marL="0" indent="45720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представлений рациональных чисел произвольной точности :</a:t>
            </a:r>
          </a:p>
          <a:p>
            <a:pPr marL="514350" indent="4572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числителя и знаменателя. Такое представление является нормальным. Проблема для нормального представления - необходимость распознавания идентичных чисел. </a:t>
            </a:r>
          </a:p>
          <a:p>
            <a:pPr marL="514350" indent="4572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же, как в предыдущем варианте, но с дополнительными условиями:</a:t>
            </a:r>
          </a:p>
          <a:p>
            <a:pPr marL="800100" lvl="1" indent="457200">
              <a:lnSpc>
                <a:spcPct val="110000"/>
              </a:lnSpc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числитель и знаменатель числа должны быть сокращены на наибольший общий делитель (НОД)</a:t>
            </a:r>
          </a:p>
          <a:p>
            <a:pPr marL="800100" lvl="1" indent="457200">
              <a:lnSpc>
                <a:spcPct val="110000"/>
              </a:lnSpc>
              <a:buFont typeface="+mj-lt"/>
              <a:buAutoNum type="alphaL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знаменатель должен быть положительным числом (такое представление является каноническим). Проблема - требуется вычисление НОД двух целых чисел произвольной 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319413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91E53-A358-498D-AC7F-B8C2BD1E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B9709-7B7C-4B2B-B11E-7F344421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4779"/>
            <a:ext cx="7729728" cy="4210625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Дробно-рациональные функции, представляющие отношение полиномов, эффективно хранить в виде записи, содержащей ссылку на полином - числитель и ссылку на полином – знаменатель. При этом полиномы должны находиться в одной канонической форме. </a:t>
            </a:r>
          </a:p>
          <a:p>
            <a:pPr marL="0" indent="45720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рациональной функции будет каноническим, при условии: </a:t>
            </a:r>
          </a:p>
          <a:p>
            <a:pPr marL="514350" indent="285750"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Числитель и знаменатель должны быть сокращены на полином –НОД этих двух полиномов </a:t>
            </a:r>
          </a:p>
          <a:p>
            <a:pPr marL="514350" indent="285750"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коэффициенты числителя и знаменателя должны быть сокращены на общий множитель </a:t>
            </a:r>
          </a:p>
          <a:p>
            <a:pPr marL="514350" indent="285750">
              <a:buFont typeface="Wingdings" panose="05000000000000000000" pitchFamily="2" charset="2"/>
              <a:buChar char="q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коэффициент знаменателя должен быть положительным</a:t>
            </a:r>
          </a:p>
          <a:p>
            <a:pPr marL="0" indent="45720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НОД для двух полиномов от нескольких переменных является вычислительно трудоемкой операцией. Поэтому необходимо предусмотреть две формы представления дробно-рациональных функций: каноническую и нормальную (без сокращения на НОД). </a:t>
            </a:r>
          </a:p>
        </p:txBody>
      </p:sp>
    </p:spTree>
    <p:extLst>
      <p:ext uri="{BB962C8B-B14F-4D97-AF65-F5344CB8AC3E}">
        <p14:creationId xmlns:p14="http://schemas.microsoft.com/office/powerpoint/2010/main" val="117986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70</TotalTime>
  <Words>422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Corbel</vt:lpstr>
      <vt:lpstr>Gill Sans MT</vt:lpstr>
      <vt:lpstr>Times New Roman</vt:lpstr>
      <vt:lpstr>Wingdings</vt:lpstr>
      <vt:lpstr>Посылка</vt:lpstr>
      <vt:lpstr>Математические объекты и их представления</vt:lpstr>
      <vt:lpstr>Математические объекты</vt:lpstr>
      <vt:lpstr>Математические объекты</vt:lpstr>
      <vt:lpstr>Иерархия абстракций</vt:lpstr>
      <vt:lpstr>Эффективные представления МО</vt:lpstr>
      <vt:lpstr>Базовые объекты компьютерной алгебры</vt:lpstr>
      <vt:lpstr>Целые числа</vt:lpstr>
      <vt:lpstr>Рациональные числа</vt:lpstr>
      <vt:lpstr>Рациональные функции</vt:lpstr>
      <vt:lpstr>Математические объекты в программировании</vt:lpstr>
      <vt:lpstr>Математические объекты в электронных таблицах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Ульяна Пляскина</dc:creator>
  <cp:lastModifiedBy>Ульяна Пляскина</cp:lastModifiedBy>
  <cp:revision>21</cp:revision>
  <dcterms:created xsi:type="dcterms:W3CDTF">2019-06-01T18:55:55Z</dcterms:created>
  <dcterms:modified xsi:type="dcterms:W3CDTF">2019-06-01T20:06:52Z</dcterms:modified>
</cp:coreProperties>
</file>