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8B930-E8FF-4D2C-A22D-5D7AE6926EE2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CC364-0D62-4A93-BB11-77E8BA527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D6934-2B74-4CB7-AB68-CCB5ACEE3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EA1780-4EE1-4C48-9AD5-C353A276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F9F4E-B91A-4010-B933-DDE38D92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BD30-42C9-423C-BA5F-8AD1AC9D5919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6660D-D6B2-41A7-83A5-7E843DB3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C89BC-1B97-4F71-B51C-0B9A8634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45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6EC7E-D6A0-4F4C-B9C6-DC619803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29DE1-A136-465E-BDB3-ECFFDF3E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C481E-11CE-4C15-BF5D-A8B53FAB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EE6-DE5A-4F95-9671-3044EAFE80C7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9268B-6991-4029-8A0F-784E166F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0C8BE2-44D8-4E21-B35D-AC89AFFE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6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CD52FC-858A-471F-9BCC-8289538A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306ABF-0AFB-4AAB-A674-9CDAAFAC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BCC03-E7A5-4DC1-9B8B-1A278F7D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8A9-FD0D-43CC-8454-382DCDE4E87B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405F9-8C84-4966-96A2-B0011077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24E002-DE4A-43F2-A1C4-DE46163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1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5AC99-E674-4538-8F13-C6546E2A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7A594-752F-4BF8-B626-C9B5B097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239C5-DA35-4587-A36F-9F3D77B4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7E3A-8B26-408C-993B-DC29B41DFCAC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6581D-C5EA-4A68-AC4C-925EF7E8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B9B4A-C660-44E5-B683-404C922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D108-FCDC-4B93-A7E5-6A8628F3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9B6AA1-F002-4B11-A001-296DA438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2436E-86AF-48B5-9632-621C8845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5A6-99AB-4B9E-9684-11866058C2A2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5B058-29AD-46AA-86FE-D7C32239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D5153-01BC-435E-9901-4AE3191B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4375E-019F-40C8-B10F-09C5DC52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EE242-3C9A-49E2-9F8B-48C4BF8D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C536C8-FE0A-4CBF-9DE9-3C8652FB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A29976-BD5A-473C-AB66-3B62BDC3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FF97-B1C9-4FE4-84BE-0406840B0CC1}" type="datetime1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67E094-A371-4FE5-A4B0-346E1155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7C2F1-FD6B-4862-A097-DE984DA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4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205E3-524A-4A08-8B3B-EFFDE0E5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E0C313-6E94-4DA8-AF91-949DB44B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A5839-E6B1-450E-88F3-C4557C62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CABD9E-AC7C-44EA-864C-6E8A472DC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55289D-81ED-4530-B58D-F4BB48FFE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7623C3-0399-4E7B-80A4-87E464F8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C585-5500-495C-9650-FAC4C0143196}" type="datetime1">
              <a:rPr lang="ru-RU" smtClean="0"/>
              <a:t>02.07.2020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6247AB-B160-4126-977F-29246E90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C8941D-2F50-4D37-B95F-8C7C555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3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14EA9-2183-4FD6-98DF-4C104659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CF77C9-A15C-4550-B66E-33734366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260-79BF-4A32-877C-9BB53CA8034D}" type="datetime1">
              <a:rPr lang="ru-RU" smtClean="0"/>
              <a:t>02.07.2020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7BB88-7F4B-457F-A000-2B904862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F4DEDA-3AD6-4253-9C79-42094D69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C2E746-413D-458D-AB2D-550D1448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837-066F-45BE-A6A6-156FFEB59A67}" type="datetime1">
              <a:rPr lang="ru-RU" smtClean="0"/>
              <a:t>02.07.2020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EEB98B-F3E6-41A4-8554-1E702CC7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7F6337-7ED8-4EC9-915B-F9B34D6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6A10-A2BB-4500-9A97-F6D3C39E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59C1C-A549-48D4-A9F4-827DA864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5A64EB-3B8C-4EC3-A6B5-85D80EFC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773622-ECC3-401A-B4DD-E42E9924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4EA9-DF66-46DE-BC89-D3969FE81F42}" type="datetime1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8D765-6710-42DE-BA2B-5DBC6E98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8978AF-9D3E-4868-B36D-0A2E9C0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87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9D436-966D-4236-ABB0-6318358E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0E45FB-9686-45B0-8C88-C05161CFC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1D0B3-5C42-4524-9045-3371D0AE0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C6BBC-BFF8-4CB1-A981-FF257996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225-EE71-4E65-9912-0EFF970A16EC}" type="datetime1">
              <a:rPr lang="ru-RU" smtClean="0"/>
              <a:t>02.07.2020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E73A32-E62D-438A-B1A5-99A75E5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850CFA-B8DF-4D72-987C-C1AD716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3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F5303-36C0-4AB3-AF2B-E068683E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52D1F-F2A3-4E49-841B-388D4AA1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C8438-FB1E-4D71-A211-DDA15AEEF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6050-DF34-4A40-A992-907D690A12CF}" type="datetime1">
              <a:rPr lang="ru-RU" smtClean="0"/>
              <a:t>02.07.2020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96FFB-CE6E-4711-8D7C-1F8F4CDA8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EB7A29-BF31-465C-83B5-A1509B542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FE32-EFEE-4415-B3B0-8821D48E4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EFyWEMe27Dw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58964-10EB-48D3-AE90-5BE62E4DB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C878CA-5AD8-4937-A11F-AFC41D69F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2"/>
            <a:ext cx="3681454" cy="302713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ИВТ, 3 курс, 1 подгруппа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Пляскина Ульяна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29263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77" y="622168"/>
            <a:ext cx="10515600" cy="555479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Нажмите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левом верхнем углу. Программа запуска перейдёт к экрану, на котором можно будет выбрать устанавливаемые компоненты.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10</a:t>
            </a:fld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9DDB4A-CB59-42F3-846B-9EF0659A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9" y="1988222"/>
            <a:ext cx="4520694" cy="319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57FBF07-9607-47B3-8F51-6761831C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94" y="1988222"/>
            <a:ext cx="4520695" cy="319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77" y="622168"/>
            <a:ext cx="10515600" cy="555479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Выбрав нужные компоненты, нажмите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завершения установки движок появится в библиотеке. Теперь настало время создать проект.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11</a:t>
            </a:fld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67B7D54-4651-437A-BD21-525482E5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54" y="1763289"/>
            <a:ext cx="7391891" cy="450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3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D719210-56AB-4880-B96B-A02F3D1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lang="en-US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lang="en-US" sz="7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EDE29D-4681-4743-8C94-D1709D1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2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77" y="622167"/>
            <a:ext cx="10515600" cy="581633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Нажмите на одну из кнопок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открыть браузер проектов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После его открытия нажмите на вкладку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Нажмите на вкладку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Здесь можно выбрать один из шаблонов. Однако, поскольку мы начинаем с нуля, то выберем шаблон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13</a:t>
            </a:fld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60F19E0-2E34-4925-8A40-C670AB1D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576" y="1627158"/>
            <a:ext cx="5170848" cy="360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36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77" y="622168"/>
            <a:ext cx="10515600" cy="55547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будут перечисленные дополнительные параметры.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при выборе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будут отключены некоторые эффекты постобработки. Также можно будет использовать мышь для сенсорного ввода. Выберите здесь опцию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Target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выборе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3D or 2D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 отключены некоторые эффекты постобработки. Выберите здесь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Quality.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Starter Content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включить эту опцию, чтобы добавить базовый контент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Starter Content).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нам было проще, выберем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Starter Content.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14</a:t>
            </a:fld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B0E58A3-390E-4C8B-926A-CA19247D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16" y="1165144"/>
            <a:ext cx="46005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77" y="622168"/>
            <a:ext cx="10515600" cy="55547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здесь есть раздел для выбора местоположения папки проекта и имени проекта.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Сменить папку хранения проекта можно, нажав на многоточие в конце поля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проекта не является названием игры, так что не волнуйтесь, если хотите название позже. Выберите текст в поле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введите название.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наконец нажмите на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15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144671-665F-49D9-98DD-BCD49399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3" y="1522231"/>
            <a:ext cx="5716066" cy="6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64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D719210-56AB-4880-B96B-A02F3D1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моменты</a:t>
            </a:r>
            <a:endParaRPr lang="en-US" sz="7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EDE29D-4681-4743-8C94-D1709D1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3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Навигация по интерфейсу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проекта откроется редактор. Он разделён на несколько панелей: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17</a:t>
            </a:fld>
            <a:endParaRPr lang="ru-RU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93F227D-0805-40E1-AC02-F52D595A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16" y="2579260"/>
            <a:ext cx="7670768" cy="41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7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ассетов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4638773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 использовать файлы, их нужно импортировать. Перейдите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нажмите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18</a:t>
            </a:fld>
            <a:endParaRPr lang="ru-RU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1239D79-08BA-49D6-8A17-15277890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1776"/>
            <a:ext cx="4634765" cy="297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A5BD04DC-B553-43DF-8968-807E9C1333C3}"/>
              </a:ext>
            </a:extLst>
          </p:cNvPr>
          <p:cNvSpPr txBox="1">
            <a:spLocks/>
          </p:cNvSpPr>
          <p:nvPr/>
        </p:nvSpPr>
        <p:spPr>
          <a:xfrm>
            <a:off x="6201339" y="1476833"/>
            <a:ext cx="4818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диспетчера файлов найдите папку, в которой находятся ваши файлы. Выделите их и нажмите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8776DA1-F7FC-4C77-9D29-2684CBAA4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" r="45496" b="529"/>
          <a:stretch/>
        </p:blipFill>
        <p:spPr bwMode="auto">
          <a:xfrm>
            <a:off x="6201339" y="3121777"/>
            <a:ext cx="3310306" cy="34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0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ассетов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6833"/>
            <a:ext cx="10515599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предложит несколько вариантов импорта файла. Снимите флажок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потому что мы будем создавать собственный материал. Остальные параметры можно не менять.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Нажмите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Ваши файлы появятся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19</a:t>
            </a:fld>
            <a:endParaRPr lang="ru-RU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FDADA54-5163-49EB-A81A-9D6CA28D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74" y="3335583"/>
            <a:ext cx="3197480" cy="32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E42C560-56B8-446A-BDE0-87492707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43" y="3335583"/>
            <a:ext cx="4921726" cy="32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5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DBB83-9F0B-49C3-8ADB-DD385067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ru-RU" sz="400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C31CA-3608-4561-A8D2-3006C5DA4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Введение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Установка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Начало работы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Основные моменты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Особенности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Перспективы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57C333-C50F-47FD-AC1F-77484AE0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9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6833"/>
            <a:ext cx="10515599" cy="50160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 задаёт внешний вид поверхности. На базовом уровне материал определяет четыре аспекта:</a:t>
            </a:r>
          </a:p>
          <a:p>
            <a:pPr algn="just">
              <a:lnSpc>
                <a:spcPct val="110000"/>
              </a:lnSpc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цвет или текстуру поверхности. Используется для добавления детализации и вариаций цвета.</a:t>
            </a:r>
          </a:p>
          <a:p>
            <a:pPr algn="just">
              <a:lnSpc>
                <a:spcPct val="110000"/>
              </a:lnSpc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Metallic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насколько металлическим выглядит материал. </a:t>
            </a:r>
          </a:p>
          <a:p>
            <a:pPr algn="just">
              <a:lnSpc>
                <a:spcPct val="110000"/>
              </a:lnSpc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управляет блеском неметаллических поверхностей. Например, керамика будет обладать высоким значением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отличие от глины.</a:t>
            </a:r>
          </a:p>
          <a:p>
            <a:pPr algn="just">
              <a:lnSpc>
                <a:spcPct val="110000"/>
              </a:lnSpc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Roughness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поверхность с максимальной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roughness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(шероховатостью) не будет иметь никакого блеска. Используется для таких поверхностей, как камень и дерево.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07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6833"/>
            <a:ext cx="10515599" cy="50160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представлен пример трёх различных материалов. Они имеют одинаковый цвет, но разные атрибуты. Каждый материал имеет высокое значение соответствующего атрибута. Значение остальных атрибутов равно нулю.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21</a:t>
            </a:fld>
            <a:endParaRPr lang="ru-RU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EB47D4D-6246-4A90-9641-DC2B6E2E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90" y="3178175"/>
            <a:ext cx="4152815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12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4120300" cy="50160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материала нужно перейти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нажать на зелёную кнопку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Появится меню со списком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ассетов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можно создать. Выберите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22</a:t>
            </a:fld>
            <a:endParaRPr lang="ru-RU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DE29F43-231C-448C-91FB-48D8A7984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87" y="1476833"/>
            <a:ext cx="1868436" cy="517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0A967B2C-9E69-4338-AB9D-31D166D9C3EB}"/>
              </a:ext>
            </a:extLst>
          </p:cNvPr>
          <p:cNvSpPr txBox="1">
            <a:spLocks/>
          </p:cNvSpPr>
          <p:nvPr/>
        </p:nvSpPr>
        <p:spPr>
          <a:xfrm>
            <a:off x="7467723" y="1476833"/>
            <a:ext cx="4120300" cy="501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Назовите материал, например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Banana_Material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затем дважды нажмите левой клавишей мыши на файле, чтобы открыть его в редакторе материалов.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3C29E9D-CA06-458E-8189-B648B0E3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855" y="4215493"/>
            <a:ext cx="3510036" cy="174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5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6833"/>
            <a:ext cx="10515599" cy="50160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материалов состоит из пяти основных панелей: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23</a:t>
            </a:fld>
            <a:endParaRPr lang="ru-RU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773E5AC-D935-41EE-96E0-EFF1189C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59" y="2039006"/>
            <a:ext cx="7909877" cy="445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9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6833"/>
            <a:ext cx="10515599" cy="50160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применить материал на вашу модель, нужно его назначить. Вернитесь 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дважды нажмите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&gt;_Model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открыть её. Появится следующее окно редактора: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24</a:t>
            </a:fld>
            <a:endParaRPr lang="ru-RU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68DFBB4-00B4-42B0-B29A-D85C37202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13" y="2837500"/>
            <a:ext cx="6897770" cy="38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6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FB6DFD-C8C4-408F-9346-E9C30AE0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5A69A0-3752-4233-9136-0935658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3790362" cy="501604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 в панель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найдите раздел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Нажмите на раскрывающееся меню, расположенное справа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и выберите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&gt;_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CBCB7D-3F80-4492-84EC-99C509A1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25</a:t>
            </a:fld>
            <a:endParaRPr lang="ru-RU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04BDE75-A5DF-47AF-8F3B-073DFBA6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13" y="1476833"/>
            <a:ext cx="2847827" cy="38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89AE9474-ABA7-4DA6-9AFF-E51E79456EA9}"/>
              </a:ext>
            </a:extLst>
          </p:cNvPr>
          <p:cNvSpPr txBox="1">
            <a:spLocks/>
          </p:cNvSpPr>
          <p:nvPr/>
        </p:nvSpPr>
        <p:spPr>
          <a:xfrm>
            <a:off x="7862740" y="1465802"/>
            <a:ext cx="3790362" cy="501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Закройте редактор мешей, вернитесь к основному редактору и посмотрите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 увидите, что теперь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текстура.</a:t>
            </a:r>
          </a:p>
        </p:txBody>
      </p:sp>
    </p:spTree>
    <p:extLst>
      <p:ext uri="{BB962C8B-B14F-4D97-AF65-F5344CB8AC3E}">
        <p14:creationId xmlns:p14="http://schemas.microsoft.com/office/powerpoint/2010/main" val="4207099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D719210-56AB-4880-B96B-A02F3D1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lang="en-US" sz="7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EDE29D-4681-4743-8C94-D1709D1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20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851517"/>
            <a:ext cx="4048344" cy="5154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очень гибок и универсален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Снабжен всеми необходимыми инструментами разработки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 в освоении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коллекция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ассетов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27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2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D719210-56AB-4880-B96B-A02F3D1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  <a:endParaRPr lang="en-US" sz="7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EDE29D-4681-4743-8C94-D1709D1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en-US" smtClean="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5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FC7C5-0258-425E-AA16-C30D838C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!!!Unreal Engine 5!!!</a:t>
            </a:r>
            <a:endParaRPr lang="ru-RU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974954-4CC8-42D9-8C8E-275A2869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29</a:t>
            </a:fld>
            <a:endParaRPr lang="ru-RU"/>
          </a:p>
        </p:txBody>
      </p:sp>
      <p:pic>
        <p:nvPicPr>
          <p:cNvPr id="4" name="Мультимедиа в Интернете 3" title="Unreal Engine 5 Feature Highlights | Next-Gen Real-Time Demo Running on PlayStation 5">
            <a:hlinkClick r:id="" action="ppaction://media"/>
            <a:extLst>
              <a:ext uri="{FF2B5EF4-FFF2-40B4-BE49-F238E27FC236}">
                <a16:creationId xmlns:a16="http://schemas.microsoft.com/office/drawing/2014/main" id="{5E429EC8-3665-403A-9787-E8DE95AEE6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60688" y="1503150"/>
            <a:ext cx="8870623" cy="49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0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9E4B-F1A6-4DFB-AEF3-FD48984F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sz="7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5E85A5-52CA-4080-AFB0-7575245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7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B6575B9-558B-4894-BE6A-3394F88D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-US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8" name="Freeform: Shape 1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6F9114-5043-4B56-BF90-881F9552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4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Иконка «Epic Games» — скачай бесплатно PNG и векторе">
            <a:extLst>
              <a:ext uri="{FF2B5EF4-FFF2-40B4-BE49-F238E27FC236}">
                <a16:creationId xmlns:a16="http://schemas.microsoft.com/office/drawing/2014/main" id="{3CF20BE5-5CF7-4D29-A76B-5B70E08D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964" y="1108946"/>
            <a:ext cx="1846470" cy="184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F4CBB36-C9B9-4E71-928D-C972004C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игровой движок, разрабатываемый и поддерживаемый компанией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 descr="Unreal Engine logo">
            <a:extLst>
              <a:ext uri="{FF2B5EF4-FFF2-40B4-BE49-F238E27FC236}">
                <a16:creationId xmlns:a16="http://schemas.microsoft.com/office/drawing/2014/main" id="{0B1329DC-8D7E-4085-80E5-965D7A38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7242" y="2102491"/>
            <a:ext cx="2699104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C3CA5-3BFD-412C-A3DE-DA1D1E0E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63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shonored — Википедия">
            <a:extLst>
              <a:ext uri="{FF2B5EF4-FFF2-40B4-BE49-F238E27FC236}">
                <a16:creationId xmlns:a16="http://schemas.microsoft.com/office/drawing/2014/main" id="{4A07471B-529E-4ED1-B64E-2177BAB0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1213" y="643466"/>
            <a:ext cx="2102800" cy="2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лиент] Lineage II The Chaotic Throne 2.1 - Gracia Part 1">
            <a:extLst>
              <a:ext uri="{FF2B5EF4-FFF2-40B4-BE49-F238E27FC236}">
                <a16:creationId xmlns:a16="http://schemas.microsoft.com/office/drawing/2014/main" id="{C0AF5682-70F7-44C0-916A-B4C29AC54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493" y="745457"/>
            <a:ext cx="3743538" cy="53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ostal 2 | Postal вики | Fandom">
            <a:extLst>
              <a:ext uri="{FF2B5EF4-FFF2-40B4-BE49-F238E27FC236}">
                <a16:creationId xmlns:a16="http://schemas.microsoft.com/office/drawing/2014/main" id="{D914E249-0085-4716-BB8E-0DB96968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84" y="643466"/>
            <a:ext cx="2099729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us Ex — Википедия">
            <a:extLst>
              <a:ext uri="{FF2B5EF4-FFF2-40B4-BE49-F238E27FC236}">
                <a16:creationId xmlns:a16="http://schemas.microsoft.com/office/drawing/2014/main" id="{B15E498F-3699-4C63-81B8-F811FCCA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8129" y="3589863"/>
            <a:ext cx="2108968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ief: Deadly Shadows — Википедия">
            <a:extLst>
              <a:ext uri="{FF2B5EF4-FFF2-40B4-BE49-F238E27FC236}">
                <a16:creationId xmlns:a16="http://schemas.microsoft.com/office/drawing/2014/main" id="{FA30FA6B-12C1-44F5-AC83-41827D38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0375" y="3589863"/>
            <a:ext cx="1916544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56DC6-7EC6-4D66-9AF7-ED159D93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767" y="6491307"/>
            <a:ext cx="95249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71FE32-EFEE-4415-B3B0-8821D48E4F6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7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Unreal Tournament 3 — Википедия">
            <a:extLst>
              <a:ext uri="{FF2B5EF4-FFF2-40B4-BE49-F238E27FC236}">
                <a16:creationId xmlns:a16="http://schemas.microsoft.com/office/drawing/2014/main" id="{DC2CA508-054C-439E-A78D-A4FCE3E1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2611" y="643467"/>
            <a:ext cx="438828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Скачать игру Unreal: Антология для PC через торрент - GamesTracker.org">
            <a:extLst>
              <a:ext uri="{FF2B5EF4-FFF2-40B4-BE49-F238E27FC236}">
                <a16:creationId xmlns:a16="http://schemas.microsoft.com/office/drawing/2014/main" id="{297B1169-58AE-4A0F-A87E-D2881B05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888" y="643467"/>
            <a:ext cx="433150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EF2D1A-CF35-42C3-9F7B-03AE5C4B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71FE32-EFEE-4415-B3B0-8821D48E4F6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D719210-56AB-4880-B96B-A02F3D18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  <a:endParaRPr lang="en-US" sz="7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EDE29D-4681-4743-8C94-D1709D1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871FE32-EFEE-4415-B3B0-8821D48E4F6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2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77" y="622168"/>
            <a:ext cx="10515600" cy="555479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 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Games Launcher.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 на сайт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нажмите на кнопку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Unreal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правом верхнем углу.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загрузкой программы запуска необходимо будет создать учётную запись. После её создания скачайте программу запуска, соответствующую вашей операционной системе.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8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2C61FB-7933-405F-81C6-9032C852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40116"/>
            <a:ext cx="12192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76B8D18-3E58-4FF6-908F-BCE85CE0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33787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12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BEE611D-CBDF-4ABA-B920-99EA8483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77" y="622168"/>
            <a:ext cx="4610297" cy="55547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скачивания и установки программы запуска откройте её. Появится следующее окно: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7F8BF1-A58D-4FF1-B12D-B722CF2E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E32-EFEE-4415-B3B0-8821D48E4F6A}" type="slidenum">
              <a:rPr lang="ru-RU" smtClean="0"/>
              <a:t>9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326242-FC61-4866-A312-6E505CEA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82" y="1972342"/>
            <a:ext cx="3042501" cy="43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352F6129-7A99-4537-9EFB-4F81A71FFE41}"/>
              </a:ext>
            </a:extLst>
          </p:cNvPr>
          <p:cNvSpPr txBox="1">
            <a:spLocks/>
          </p:cNvSpPr>
          <p:nvPr/>
        </p:nvSpPr>
        <p:spPr>
          <a:xfrm>
            <a:off x="5762920" y="651603"/>
            <a:ext cx="5954598" cy="5554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адрес электронной почты и пароль, использованный для скачивания программы загрузки и нажмите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выполнения входа откроется такое окно: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9BC01AC-21F6-4285-B14D-ADAF0DE2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20" y="2822019"/>
            <a:ext cx="5686424" cy="35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75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782</Words>
  <Application>Microsoft Office PowerPoint</Application>
  <PresentationFormat>Широкоэкранный</PresentationFormat>
  <Paragraphs>115</Paragraphs>
  <Slides>30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Тема Office</vt:lpstr>
      <vt:lpstr>Unreal Engine</vt:lpstr>
      <vt:lpstr>Содержание</vt:lpstr>
      <vt:lpstr>Введение</vt:lpstr>
      <vt:lpstr>Презентация PowerPoint</vt:lpstr>
      <vt:lpstr>Презентация PowerPoint</vt:lpstr>
      <vt:lpstr>Презентация PowerPoint</vt:lpstr>
      <vt:lpstr>Установка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Начало работы</vt:lpstr>
      <vt:lpstr>Презентация PowerPoint</vt:lpstr>
      <vt:lpstr>Презентация PowerPoint</vt:lpstr>
      <vt:lpstr>Презентация PowerPoint</vt:lpstr>
      <vt:lpstr>Основные моменты</vt:lpstr>
      <vt:lpstr>Навигация по интерфейсу</vt:lpstr>
      <vt:lpstr>Импорт ассетов</vt:lpstr>
      <vt:lpstr>Импорт ассетов</vt:lpstr>
      <vt:lpstr>Материалы</vt:lpstr>
      <vt:lpstr>Материалы</vt:lpstr>
      <vt:lpstr>Материалы</vt:lpstr>
      <vt:lpstr>Материалы</vt:lpstr>
      <vt:lpstr>Материалы</vt:lpstr>
      <vt:lpstr>Материалы</vt:lpstr>
      <vt:lpstr>Особенности</vt:lpstr>
      <vt:lpstr>Презентация PowerPoint</vt:lpstr>
      <vt:lpstr>Перспективы</vt:lpstr>
      <vt:lpstr>!!!Unreal Engine 5!!!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</dc:title>
  <dc:creator>Ульяна Пляскина</dc:creator>
  <cp:lastModifiedBy>Ульяна Пляскина</cp:lastModifiedBy>
  <cp:revision>9</cp:revision>
  <dcterms:created xsi:type="dcterms:W3CDTF">2020-07-02T12:24:46Z</dcterms:created>
  <dcterms:modified xsi:type="dcterms:W3CDTF">2020-07-02T12:41:57Z</dcterms:modified>
</cp:coreProperties>
</file>