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1AACE4"/>
    <a:srgbClr val="00ADED"/>
    <a:srgbClr val="6D91D1"/>
    <a:srgbClr val="A0B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baseline="0">
              <a:solidFill>
                <a:srgbClr val="2F5597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Доход</c:v>
                </c:pt>
              </c:strCache>
            </c:strRef>
          </c:tx>
          <c:explosion val="8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DA70-4961-81A1-CE5942C33C73}"/>
              </c:ext>
            </c:extLst>
          </c:dPt>
          <c:dPt>
            <c:idx val="1"/>
            <c:bubble3D val="0"/>
            <c:explosion val="3"/>
            <c:spPr>
              <a:solidFill>
                <a:srgbClr val="00B0F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DA70-4961-81A1-CE5942C33C7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6-DA70-4961-81A1-CE5942C33C7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DA70-4961-81A1-CE5942C33C73}"/>
              </c:ext>
            </c:extLst>
          </c:dPt>
          <c:dLbls>
            <c:dLbl>
              <c:idx val="0"/>
              <c:layout>
                <c:manualLayout>
                  <c:x val="3.5032190269694459E-2"/>
                  <c:y val="-1.137282371537214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70-4961-81A1-CE5942C33C73}"/>
                </c:ext>
              </c:extLst>
            </c:dLbl>
            <c:dLbl>
              <c:idx val="1"/>
              <c:layout>
                <c:manualLayout>
                  <c:x val="-3.8504222298299667E-2"/>
                  <c:y val="2.615379453400310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spc="0" baseline="0">
                        <a:solidFill>
                          <a:schemeClr val="accent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defRPr>
                    </a:pPr>
                    <a:fld id="{85C265A0-C3EE-480E-9E5F-A74E8AE89964}" type="CATEGORYNAME">
                      <a:rPr lang="ru-RU" smtClean="0">
                        <a:solidFill>
                          <a:srgbClr val="00ADED"/>
                        </a:solidFill>
                      </a:rPr>
                      <a:pPr>
                        <a:defRPr sz="2000">
                          <a:solidFill>
                            <a:schemeClr val="accent1"/>
                          </a:solidFill>
                          <a:latin typeface="Comic Sans MS" panose="030F0702030302020204" pitchFamily="66" charset="0"/>
                        </a:defRPr>
                      </a:pPr>
                      <a:t>[ИМЯ КАТЕГОРИИ]</a:t>
                    </a:fld>
                    <a:endParaRPr lang="ru-RU" dirty="0">
                      <a:solidFill>
                        <a:srgbClr val="00ADED"/>
                      </a:solidFill>
                    </a:endParaRPr>
                  </a:p>
                  <a:p>
                    <a:pPr>
                      <a:defRPr sz="2000">
                        <a:solidFill>
                          <a:schemeClr val="accent1"/>
                        </a:solidFill>
                        <a:latin typeface="Comic Sans MS" panose="030F0702030302020204" pitchFamily="66" charset="0"/>
                      </a:defRPr>
                    </a:pPr>
                    <a:fld id="{2E607B17-7672-42FB-94D7-55479708C7A1}" type="PERCENTAGE">
                      <a:rPr lang="ru-RU" sz="2400" b="1" i="0" u="none" strike="noStrike" kern="1200" spc="0" baseline="0" smtClean="0">
                        <a:solidFill>
                          <a:srgbClr val="1AACE4"/>
                        </a:solidFill>
                        <a:latin typeface="Comic Sans MS" panose="030F0702030302020204" pitchFamily="66" charset="0"/>
                      </a:rPr>
                      <a:pPr>
                        <a:defRPr sz="2000">
                          <a:solidFill>
                            <a:schemeClr val="accent1"/>
                          </a:solidFill>
                          <a:latin typeface="Comic Sans MS" panose="030F0702030302020204" pitchFamily="66" charset="0"/>
                        </a:defRPr>
                      </a:pPr>
                      <a:t>[ПРОЦЕНТ]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A70-4961-81A1-CE5942C33C7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5"/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DA70-4961-81A1-CE5942C33C7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Comic Sans MS" panose="030F0702030302020204" pitchFamily="66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A70-4961-81A1-CE5942C33C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accent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Ремонт</c:v>
                </c:pt>
                <c:pt idx="1">
                  <c:v>Установка/ настройка ПО</c:v>
                </c:pt>
                <c:pt idx="2">
                  <c:v>Восстановление данных</c:v>
                </c:pt>
                <c:pt idx="3">
                  <c:v>Консультация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70-4961-81A1-CE5942C33C7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D40D2-35AF-4E57-A5E9-49B1AF7597A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52BBA48-5B52-4A97-A89A-97F2DEC1D7B6}">
      <dgm:prSet phldrT="[Текст]"/>
      <dgm:spPr/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Генеральный директор</a:t>
          </a:r>
        </a:p>
      </dgm:t>
    </dgm:pt>
    <dgm:pt modelId="{76E9BBC3-33E3-4423-9379-ED37574BD085}" type="parTrans" cxnId="{09C025A6-7133-4AA1-9FF9-6335541E3FE5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1FC0F49-36C8-4FAE-8905-A14786B2636F}" type="sibTrans" cxnId="{09C025A6-7133-4AA1-9FF9-6335541E3FE5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B181FBF-F3F8-44C7-A123-EDFF7B6BBA83}">
      <dgm:prSet phldrT="[Текст]"/>
      <dgm:spPr/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Коммерческий директор</a:t>
          </a:r>
        </a:p>
      </dgm:t>
    </dgm:pt>
    <dgm:pt modelId="{36F71E67-02E3-49A9-A756-570024B189DC}" type="parTrans" cxnId="{BF93EC2F-110B-4626-97ED-4E0B665E7BF2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5C221F9-4532-4F26-AA1D-D615B5B4F5E4}" type="sibTrans" cxnId="{BF93EC2F-110B-4626-97ED-4E0B665E7BF2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608FF4D-5AD0-4726-AE97-76885FD1A35B}">
      <dgm:prSet phldrT="[Текст]"/>
      <dgm:spPr/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Технический директор</a:t>
          </a:r>
        </a:p>
      </dgm:t>
    </dgm:pt>
    <dgm:pt modelId="{DA6E4F0C-E72D-45B1-8DD1-8E8D3F470CEC}" type="parTrans" cxnId="{29214E9F-5F18-4998-A2F2-B364FCC37DFE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9342CA6-8E09-4951-A706-379A8ED1BE9A}" type="sibTrans" cxnId="{29214E9F-5F18-4998-A2F2-B364FCC37DFE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D495EC07-387E-417B-9F78-F3463EC77B04}">
      <dgm:prSet phldrT="[Текст]"/>
      <dgm:spPr/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Главный бухгалтер</a:t>
          </a:r>
        </a:p>
      </dgm:t>
    </dgm:pt>
    <dgm:pt modelId="{F6B0631C-5FAA-4E1E-BE64-77BBAFCD00EC}" type="parTrans" cxnId="{A91FBA06-9627-4A4A-8FFF-E9AF232D4E06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B503CE4-989E-447B-B563-844C79E04DF1}" type="sibTrans" cxnId="{A91FBA06-9627-4A4A-8FFF-E9AF232D4E06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BA153A7-008C-4F57-81AD-F895946D91C8}">
      <dgm:prSet/>
      <dgm:spPr/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Отдел закупки</a:t>
          </a:r>
        </a:p>
      </dgm:t>
    </dgm:pt>
    <dgm:pt modelId="{105DF26B-19B1-4C54-A0F4-CA255C7EBFAD}" type="parTrans" cxnId="{C51221F0-7A63-4CE1-BC16-6CBC9FA089DB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10F9008-7BCB-4FAC-BD74-D71542887B44}" type="sibTrans" cxnId="{C51221F0-7A63-4CE1-BC16-6CBC9FA089DB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AA8CED5-9734-42F4-B6B3-C62E23FA1A19}">
      <dgm:prSet/>
      <dgm:spPr/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Отдел маркетинга</a:t>
          </a:r>
        </a:p>
      </dgm:t>
    </dgm:pt>
    <dgm:pt modelId="{919191F6-56D2-4C69-A397-777497B3CA4E}" type="parTrans" cxnId="{C83858F0-ABFB-45C4-AC05-C2E7A278FD74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A7EA972-BFCE-444E-8729-26F280022B9E}" type="sibTrans" cxnId="{C83858F0-ABFB-45C4-AC05-C2E7A278FD74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8724AFB-2836-4B23-804A-A24C592FBF22}">
      <dgm:prSet/>
      <dgm:spPr/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Сервисный отдел</a:t>
          </a:r>
        </a:p>
      </dgm:t>
    </dgm:pt>
    <dgm:pt modelId="{EAE5732D-F360-4194-AF75-391C66BD74AA}" type="parTrans" cxnId="{A7C87BCF-86A3-44F7-A61D-C0FDF8C0555C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3D6B3EB-28F9-4566-A97D-F0B4CEA60FED}" type="sibTrans" cxnId="{A7C87BCF-86A3-44F7-A61D-C0FDF8C0555C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DB695B2-25FE-43A9-BAE8-9B71048F0BDA}">
      <dgm:prSet/>
      <dgm:spPr/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Склад</a:t>
          </a:r>
        </a:p>
      </dgm:t>
    </dgm:pt>
    <dgm:pt modelId="{A3AB294C-B0C8-4336-A5B5-293F0AD2D78A}" type="parTrans" cxnId="{503B715E-D9A2-4E85-B1CA-BA1F49E06252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D77D4E5-E97C-45F2-A12E-09D157DA23BF}" type="sibTrans" cxnId="{503B715E-D9A2-4E85-B1CA-BA1F49E06252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FA8464F-806D-4FC2-B206-1D2ED99FA336}">
      <dgm:prSet/>
      <dgm:spPr/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Бухгалтерия</a:t>
          </a:r>
        </a:p>
      </dgm:t>
    </dgm:pt>
    <dgm:pt modelId="{D0E19497-E895-4CAE-9F3D-675463AC7A46}" type="parTrans" cxnId="{46456B9B-F930-4CC7-89E0-D3BF9A8AD1A2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56518BB-4236-4E61-ABB1-77FA37E0FAA2}" type="sibTrans" cxnId="{46456B9B-F930-4CC7-89E0-D3BF9A8AD1A2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2E999B0-D032-4AEE-8292-3466F7D5842A}">
      <dgm:prSet/>
      <dgm:spPr/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Экономист</a:t>
          </a:r>
        </a:p>
      </dgm:t>
    </dgm:pt>
    <dgm:pt modelId="{A8B636BD-75AE-4A5F-818C-D1679DBE7223}" type="parTrans" cxnId="{5F7EC3CB-4F8C-4344-AF38-A9F11009E54A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62362C6-ADFF-4636-AA9C-0C59840E6A43}" type="sibTrans" cxnId="{5F7EC3CB-4F8C-4344-AF38-A9F11009E54A}">
      <dgm:prSet/>
      <dgm:spPr/>
      <dgm:t>
        <a:bodyPr/>
        <a:lstStyle/>
        <a:p>
          <a:endParaRPr lang="ru-RU"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8DEB8EA-5406-4F6B-AABF-2714313716A3}" type="pres">
      <dgm:prSet presAssocID="{360D40D2-35AF-4E57-A5E9-49B1AF7597A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042463-6A0C-4646-8C92-741CD12F7715}" type="pres">
      <dgm:prSet presAssocID="{452BBA48-5B52-4A97-A89A-97F2DEC1D7B6}" presName="hierRoot1" presStyleCnt="0">
        <dgm:presLayoutVars>
          <dgm:hierBranch val="init"/>
        </dgm:presLayoutVars>
      </dgm:prSet>
      <dgm:spPr/>
    </dgm:pt>
    <dgm:pt modelId="{256B73F9-C48E-4080-91B2-77E16065EB78}" type="pres">
      <dgm:prSet presAssocID="{452BBA48-5B52-4A97-A89A-97F2DEC1D7B6}" presName="rootComposite1" presStyleCnt="0"/>
      <dgm:spPr/>
    </dgm:pt>
    <dgm:pt modelId="{9E8CF998-92C5-4C20-9562-2974E694770B}" type="pres">
      <dgm:prSet presAssocID="{452BBA48-5B52-4A97-A89A-97F2DEC1D7B6}" presName="rootText1" presStyleLbl="alignAcc1" presStyleIdx="0" presStyleCnt="0">
        <dgm:presLayoutVars>
          <dgm:chPref val="3"/>
        </dgm:presLayoutVars>
      </dgm:prSet>
      <dgm:spPr/>
    </dgm:pt>
    <dgm:pt modelId="{803B9E02-2E3B-473E-9B24-2D5660C88374}" type="pres">
      <dgm:prSet presAssocID="{452BBA48-5B52-4A97-A89A-97F2DEC1D7B6}" presName="topArc1" presStyleLbl="parChTrans1D1" presStyleIdx="0" presStyleCnt="20"/>
      <dgm:spPr/>
    </dgm:pt>
    <dgm:pt modelId="{271E99A5-9215-4FDA-BB13-BA67281789A8}" type="pres">
      <dgm:prSet presAssocID="{452BBA48-5B52-4A97-A89A-97F2DEC1D7B6}" presName="bottomArc1" presStyleLbl="parChTrans1D1" presStyleIdx="1" presStyleCnt="20"/>
      <dgm:spPr/>
    </dgm:pt>
    <dgm:pt modelId="{FCD752A9-3B5D-4ECD-8295-9A82920A5A96}" type="pres">
      <dgm:prSet presAssocID="{452BBA48-5B52-4A97-A89A-97F2DEC1D7B6}" presName="topConnNode1" presStyleLbl="node1" presStyleIdx="0" presStyleCnt="0"/>
      <dgm:spPr/>
    </dgm:pt>
    <dgm:pt modelId="{546034C5-9166-403B-83B6-199CEDDFD8C7}" type="pres">
      <dgm:prSet presAssocID="{452BBA48-5B52-4A97-A89A-97F2DEC1D7B6}" presName="hierChild2" presStyleCnt="0"/>
      <dgm:spPr/>
    </dgm:pt>
    <dgm:pt modelId="{0CD4DC6E-B3A2-4E48-973A-D9B56E92FAF3}" type="pres">
      <dgm:prSet presAssocID="{36F71E67-02E3-49A9-A756-570024B189DC}" presName="Name28" presStyleLbl="parChTrans1D2" presStyleIdx="0" presStyleCnt="3"/>
      <dgm:spPr/>
    </dgm:pt>
    <dgm:pt modelId="{7AC9D6E8-ADB7-4CBD-AA9B-ED2C33350B60}" type="pres">
      <dgm:prSet presAssocID="{2B181FBF-F3F8-44C7-A123-EDFF7B6BBA83}" presName="hierRoot2" presStyleCnt="0">
        <dgm:presLayoutVars>
          <dgm:hierBranch val="init"/>
        </dgm:presLayoutVars>
      </dgm:prSet>
      <dgm:spPr/>
    </dgm:pt>
    <dgm:pt modelId="{49C652B2-C7AB-4CF6-A419-C1B525406E99}" type="pres">
      <dgm:prSet presAssocID="{2B181FBF-F3F8-44C7-A123-EDFF7B6BBA83}" presName="rootComposite2" presStyleCnt="0"/>
      <dgm:spPr/>
    </dgm:pt>
    <dgm:pt modelId="{E096B072-7EF2-41A5-9982-45B23C4901E5}" type="pres">
      <dgm:prSet presAssocID="{2B181FBF-F3F8-44C7-A123-EDFF7B6BBA83}" presName="rootText2" presStyleLbl="alignAcc1" presStyleIdx="0" presStyleCnt="0" custLinFactNeighborX="-52476" custLinFactNeighborY="2725">
        <dgm:presLayoutVars>
          <dgm:chPref val="3"/>
        </dgm:presLayoutVars>
      </dgm:prSet>
      <dgm:spPr/>
    </dgm:pt>
    <dgm:pt modelId="{2C3DFC7F-5B94-4A82-9FF3-CA074E5952D4}" type="pres">
      <dgm:prSet presAssocID="{2B181FBF-F3F8-44C7-A123-EDFF7B6BBA83}" presName="topArc2" presStyleLbl="parChTrans1D1" presStyleIdx="2" presStyleCnt="20"/>
      <dgm:spPr/>
    </dgm:pt>
    <dgm:pt modelId="{579A527C-65FB-4A17-97DB-9E0A6AF1B386}" type="pres">
      <dgm:prSet presAssocID="{2B181FBF-F3F8-44C7-A123-EDFF7B6BBA83}" presName="bottomArc2" presStyleLbl="parChTrans1D1" presStyleIdx="3" presStyleCnt="20"/>
      <dgm:spPr/>
    </dgm:pt>
    <dgm:pt modelId="{C475FFBF-2F36-4ACB-8A44-B8148125947D}" type="pres">
      <dgm:prSet presAssocID="{2B181FBF-F3F8-44C7-A123-EDFF7B6BBA83}" presName="topConnNode2" presStyleLbl="node2" presStyleIdx="0" presStyleCnt="0"/>
      <dgm:spPr/>
    </dgm:pt>
    <dgm:pt modelId="{928BE62B-4AAD-44C0-ADF9-EB035AB3D6E1}" type="pres">
      <dgm:prSet presAssocID="{2B181FBF-F3F8-44C7-A123-EDFF7B6BBA83}" presName="hierChild4" presStyleCnt="0"/>
      <dgm:spPr/>
    </dgm:pt>
    <dgm:pt modelId="{80E6D036-354E-42D7-B05E-A3C9F8F431C3}" type="pres">
      <dgm:prSet presAssocID="{105DF26B-19B1-4C54-A0F4-CA255C7EBFAD}" presName="Name28" presStyleLbl="parChTrans1D3" presStyleIdx="0" presStyleCnt="6"/>
      <dgm:spPr/>
    </dgm:pt>
    <dgm:pt modelId="{D8924287-CF9D-4CE5-B7AA-71EF552E22E6}" type="pres">
      <dgm:prSet presAssocID="{BBA153A7-008C-4F57-81AD-F895946D91C8}" presName="hierRoot2" presStyleCnt="0">
        <dgm:presLayoutVars>
          <dgm:hierBranch val="init"/>
        </dgm:presLayoutVars>
      </dgm:prSet>
      <dgm:spPr/>
    </dgm:pt>
    <dgm:pt modelId="{AB58E9BA-0FE7-48AD-8DC2-5A967D8661D5}" type="pres">
      <dgm:prSet presAssocID="{BBA153A7-008C-4F57-81AD-F895946D91C8}" presName="rootComposite2" presStyleCnt="0"/>
      <dgm:spPr/>
    </dgm:pt>
    <dgm:pt modelId="{188A7CDB-EBC4-4A04-B8EC-4ACAC5F3E753}" type="pres">
      <dgm:prSet presAssocID="{BBA153A7-008C-4F57-81AD-F895946D91C8}" presName="rootText2" presStyleLbl="alignAcc1" presStyleIdx="0" presStyleCnt="0" custLinFactNeighborX="-38216" custLinFactNeighborY="-3565">
        <dgm:presLayoutVars>
          <dgm:chPref val="3"/>
        </dgm:presLayoutVars>
      </dgm:prSet>
      <dgm:spPr/>
    </dgm:pt>
    <dgm:pt modelId="{AB046165-465C-424A-AD39-2DE29C042141}" type="pres">
      <dgm:prSet presAssocID="{BBA153A7-008C-4F57-81AD-F895946D91C8}" presName="topArc2" presStyleLbl="parChTrans1D1" presStyleIdx="4" presStyleCnt="20"/>
      <dgm:spPr/>
    </dgm:pt>
    <dgm:pt modelId="{8A1C605C-5DE5-4C8A-A92D-D7705E064BD2}" type="pres">
      <dgm:prSet presAssocID="{BBA153A7-008C-4F57-81AD-F895946D91C8}" presName="bottomArc2" presStyleLbl="parChTrans1D1" presStyleIdx="5" presStyleCnt="20"/>
      <dgm:spPr/>
    </dgm:pt>
    <dgm:pt modelId="{6CEADD4B-B653-4BE5-A501-516E2D559FEA}" type="pres">
      <dgm:prSet presAssocID="{BBA153A7-008C-4F57-81AD-F895946D91C8}" presName="topConnNode2" presStyleLbl="node3" presStyleIdx="0" presStyleCnt="0"/>
      <dgm:spPr/>
    </dgm:pt>
    <dgm:pt modelId="{16E960E8-3A32-4D7C-B5FA-BC3E94F5068F}" type="pres">
      <dgm:prSet presAssocID="{BBA153A7-008C-4F57-81AD-F895946D91C8}" presName="hierChild4" presStyleCnt="0"/>
      <dgm:spPr/>
    </dgm:pt>
    <dgm:pt modelId="{9EDEA3BC-511B-4A8B-825C-551A0C1A83CC}" type="pres">
      <dgm:prSet presAssocID="{BBA153A7-008C-4F57-81AD-F895946D91C8}" presName="hierChild5" presStyleCnt="0"/>
      <dgm:spPr/>
    </dgm:pt>
    <dgm:pt modelId="{A1B2537E-5D49-4F46-BABF-F5C918402203}" type="pres">
      <dgm:prSet presAssocID="{919191F6-56D2-4C69-A397-777497B3CA4E}" presName="Name28" presStyleLbl="parChTrans1D3" presStyleIdx="1" presStyleCnt="6"/>
      <dgm:spPr/>
    </dgm:pt>
    <dgm:pt modelId="{D36D809D-7EF0-4324-9D2D-93498A3480B1}" type="pres">
      <dgm:prSet presAssocID="{0AA8CED5-9734-42F4-B6B3-C62E23FA1A19}" presName="hierRoot2" presStyleCnt="0">
        <dgm:presLayoutVars>
          <dgm:hierBranch val="init"/>
        </dgm:presLayoutVars>
      </dgm:prSet>
      <dgm:spPr/>
    </dgm:pt>
    <dgm:pt modelId="{CEE43243-FAC6-4CA3-BFF8-44C773B537B9}" type="pres">
      <dgm:prSet presAssocID="{0AA8CED5-9734-42F4-B6B3-C62E23FA1A19}" presName="rootComposite2" presStyleCnt="0"/>
      <dgm:spPr/>
    </dgm:pt>
    <dgm:pt modelId="{72A94D52-19D4-4AAF-8F6A-1EE03CE5601B}" type="pres">
      <dgm:prSet presAssocID="{0AA8CED5-9734-42F4-B6B3-C62E23FA1A19}" presName="rootText2" presStyleLbl="alignAcc1" presStyleIdx="0" presStyleCnt="0" custLinFactNeighborX="-39357" custLinFactNeighborY="-8912">
        <dgm:presLayoutVars>
          <dgm:chPref val="3"/>
        </dgm:presLayoutVars>
      </dgm:prSet>
      <dgm:spPr/>
    </dgm:pt>
    <dgm:pt modelId="{CB38F0A9-A579-4F7C-B165-198465CF95DF}" type="pres">
      <dgm:prSet presAssocID="{0AA8CED5-9734-42F4-B6B3-C62E23FA1A19}" presName="topArc2" presStyleLbl="parChTrans1D1" presStyleIdx="6" presStyleCnt="20"/>
      <dgm:spPr/>
    </dgm:pt>
    <dgm:pt modelId="{9580345C-B885-4C64-A96E-1711924A443E}" type="pres">
      <dgm:prSet presAssocID="{0AA8CED5-9734-42F4-B6B3-C62E23FA1A19}" presName="bottomArc2" presStyleLbl="parChTrans1D1" presStyleIdx="7" presStyleCnt="20"/>
      <dgm:spPr/>
    </dgm:pt>
    <dgm:pt modelId="{EE81463E-C379-45D6-A7EE-141FC57156F6}" type="pres">
      <dgm:prSet presAssocID="{0AA8CED5-9734-42F4-B6B3-C62E23FA1A19}" presName="topConnNode2" presStyleLbl="node3" presStyleIdx="0" presStyleCnt="0"/>
      <dgm:spPr/>
    </dgm:pt>
    <dgm:pt modelId="{71735B99-47BA-4D66-8783-3A755D6BCBDC}" type="pres">
      <dgm:prSet presAssocID="{0AA8CED5-9734-42F4-B6B3-C62E23FA1A19}" presName="hierChild4" presStyleCnt="0"/>
      <dgm:spPr/>
    </dgm:pt>
    <dgm:pt modelId="{D7EC507A-73EE-4046-8248-12D31588A425}" type="pres">
      <dgm:prSet presAssocID="{0AA8CED5-9734-42F4-B6B3-C62E23FA1A19}" presName="hierChild5" presStyleCnt="0"/>
      <dgm:spPr/>
    </dgm:pt>
    <dgm:pt modelId="{2241165D-128A-4D0D-B657-F445F68EEFE2}" type="pres">
      <dgm:prSet presAssocID="{2B181FBF-F3F8-44C7-A123-EDFF7B6BBA83}" presName="hierChild5" presStyleCnt="0"/>
      <dgm:spPr/>
    </dgm:pt>
    <dgm:pt modelId="{9D3C77EE-EDC4-416B-941D-95D56B47294E}" type="pres">
      <dgm:prSet presAssocID="{DA6E4F0C-E72D-45B1-8DD1-8E8D3F470CEC}" presName="Name28" presStyleLbl="parChTrans1D2" presStyleIdx="1" presStyleCnt="3"/>
      <dgm:spPr/>
    </dgm:pt>
    <dgm:pt modelId="{750306C8-8BC0-4E01-B937-3C8AB72CB8D0}" type="pres">
      <dgm:prSet presAssocID="{5608FF4D-5AD0-4726-AE97-76885FD1A35B}" presName="hierRoot2" presStyleCnt="0">
        <dgm:presLayoutVars>
          <dgm:hierBranch val="init"/>
        </dgm:presLayoutVars>
      </dgm:prSet>
      <dgm:spPr/>
    </dgm:pt>
    <dgm:pt modelId="{3D2D12B1-8A15-48AF-8384-60085D9389C5}" type="pres">
      <dgm:prSet presAssocID="{5608FF4D-5AD0-4726-AE97-76885FD1A35B}" presName="rootComposite2" presStyleCnt="0"/>
      <dgm:spPr/>
    </dgm:pt>
    <dgm:pt modelId="{26FBC17D-CAE5-4133-B341-6C5746C1593C}" type="pres">
      <dgm:prSet presAssocID="{5608FF4D-5AD0-4726-AE97-76885FD1A35B}" presName="rootText2" presStyleLbl="alignAcc1" presStyleIdx="0" presStyleCnt="0">
        <dgm:presLayoutVars>
          <dgm:chPref val="3"/>
        </dgm:presLayoutVars>
      </dgm:prSet>
      <dgm:spPr/>
    </dgm:pt>
    <dgm:pt modelId="{3E7655C1-185B-431C-8FEC-9691E2F7606C}" type="pres">
      <dgm:prSet presAssocID="{5608FF4D-5AD0-4726-AE97-76885FD1A35B}" presName="topArc2" presStyleLbl="parChTrans1D1" presStyleIdx="8" presStyleCnt="20"/>
      <dgm:spPr/>
    </dgm:pt>
    <dgm:pt modelId="{B01F67AA-99D8-4E3E-ACDF-D1602740A821}" type="pres">
      <dgm:prSet presAssocID="{5608FF4D-5AD0-4726-AE97-76885FD1A35B}" presName="bottomArc2" presStyleLbl="parChTrans1D1" presStyleIdx="9" presStyleCnt="20"/>
      <dgm:spPr/>
    </dgm:pt>
    <dgm:pt modelId="{C5224CF2-231C-43A3-98A1-E44BD4407E1A}" type="pres">
      <dgm:prSet presAssocID="{5608FF4D-5AD0-4726-AE97-76885FD1A35B}" presName="topConnNode2" presStyleLbl="node2" presStyleIdx="0" presStyleCnt="0"/>
      <dgm:spPr/>
    </dgm:pt>
    <dgm:pt modelId="{00F00F54-6411-46B7-93C1-12D709AB6971}" type="pres">
      <dgm:prSet presAssocID="{5608FF4D-5AD0-4726-AE97-76885FD1A35B}" presName="hierChild4" presStyleCnt="0"/>
      <dgm:spPr/>
    </dgm:pt>
    <dgm:pt modelId="{00BEE3CB-7C1B-4FE2-A30C-9B5144084F03}" type="pres">
      <dgm:prSet presAssocID="{EAE5732D-F360-4194-AF75-391C66BD74AA}" presName="Name28" presStyleLbl="parChTrans1D3" presStyleIdx="2" presStyleCnt="6"/>
      <dgm:spPr/>
    </dgm:pt>
    <dgm:pt modelId="{38AECDBC-AA48-4490-BC83-AE762C2A5E44}" type="pres">
      <dgm:prSet presAssocID="{48724AFB-2836-4B23-804A-A24C592FBF22}" presName="hierRoot2" presStyleCnt="0">
        <dgm:presLayoutVars>
          <dgm:hierBranch val="init"/>
        </dgm:presLayoutVars>
      </dgm:prSet>
      <dgm:spPr/>
    </dgm:pt>
    <dgm:pt modelId="{F6740A22-625A-450D-84D0-D3CA2C9FC174}" type="pres">
      <dgm:prSet presAssocID="{48724AFB-2836-4B23-804A-A24C592FBF22}" presName="rootComposite2" presStyleCnt="0"/>
      <dgm:spPr/>
    </dgm:pt>
    <dgm:pt modelId="{6E019A50-4608-4C9F-B3A5-97665AA34F3C}" type="pres">
      <dgm:prSet presAssocID="{48724AFB-2836-4B23-804A-A24C592FBF22}" presName="rootText2" presStyleLbl="alignAcc1" presStyleIdx="0" presStyleCnt="0" custLinFactNeighborX="15971">
        <dgm:presLayoutVars>
          <dgm:chPref val="3"/>
        </dgm:presLayoutVars>
      </dgm:prSet>
      <dgm:spPr/>
    </dgm:pt>
    <dgm:pt modelId="{B91A3EF1-6B3E-42B2-ABAB-646D7C1DA6FF}" type="pres">
      <dgm:prSet presAssocID="{48724AFB-2836-4B23-804A-A24C592FBF22}" presName="topArc2" presStyleLbl="parChTrans1D1" presStyleIdx="10" presStyleCnt="20"/>
      <dgm:spPr/>
    </dgm:pt>
    <dgm:pt modelId="{298CE697-7A8B-4005-8B5B-333FAD189E00}" type="pres">
      <dgm:prSet presAssocID="{48724AFB-2836-4B23-804A-A24C592FBF22}" presName="bottomArc2" presStyleLbl="parChTrans1D1" presStyleIdx="11" presStyleCnt="20"/>
      <dgm:spPr/>
    </dgm:pt>
    <dgm:pt modelId="{32B51F19-BDC5-4981-8496-BAA8C6609AE5}" type="pres">
      <dgm:prSet presAssocID="{48724AFB-2836-4B23-804A-A24C592FBF22}" presName="topConnNode2" presStyleLbl="node3" presStyleIdx="0" presStyleCnt="0"/>
      <dgm:spPr/>
    </dgm:pt>
    <dgm:pt modelId="{B20A02F0-A964-4E45-89B4-BC0E37389C8E}" type="pres">
      <dgm:prSet presAssocID="{48724AFB-2836-4B23-804A-A24C592FBF22}" presName="hierChild4" presStyleCnt="0"/>
      <dgm:spPr/>
    </dgm:pt>
    <dgm:pt modelId="{27D6DD9F-C7F8-4FBC-A9C6-983BC3F6BEF0}" type="pres">
      <dgm:prSet presAssocID="{48724AFB-2836-4B23-804A-A24C592FBF22}" presName="hierChild5" presStyleCnt="0"/>
      <dgm:spPr/>
    </dgm:pt>
    <dgm:pt modelId="{184EFA31-471D-4E0A-9DB9-2936A29B8220}" type="pres">
      <dgm:prSet presAssocID="{A3AB294C-B0C8-4336-A5B5-293F0AD2D78A}" presName="Name28" presStyleLbl="parChTrans1D3" presStyleIdx="3" presStyleCnt="6"/>
      <dgm:spPr/>
    </dgm:pt>
    <dgm:pt modelId="{02A2C090-8BA6-48B5-95A1-DB62D1039378}" type="pres">
      <dgm:prSet presAssocID="{0DB695B2-25FE-43A9-BAE8-9B71048F0BDA}" presName="hierRoot2" presStyleCnt="0">
        <dgm:presLayoutVars>
          <dgm:hierBranch val="init"/>
        </dgm:presLayoutVars>
      </dgm:prSet>
      <dgm:spPr/>
    </dgm:pt>
    <dgm:pt modelId="{69626EBA-346C-4276-B299-12BDB3BC2F53}" type="pres">
      <dgm:prSet presAssocID="{0DB695B2-25FE-43A9-BAE8-9B71048F0BDA}" presName="rootComposite2" presStyleCnt="0"/>
      <dgm:spPr/>
    </dgm:pt>
    <dgm:pt modelId="{0C054084-ED7A-45F8-A673-A5495065F312}" type="pres">
      <dgm:prSet presAssocID="{0DB695B2-25FE-43A9-BAE8-9B71048F0BDA}" presName="rootText2" presStyleLbl="alignAcc1" presStyleIdx="0" presStyleCnt="0" custLinFactNeighborX="15971" custLinFactNeighborY="-1782">
        <dgm:presLayoutVars>
          <dgm:chPref val="3"/>
        </dgm:presLayoutVars>
      </dgm:prSet>
      <dgm:spPr/>
    </dgm:pt>
    <dgm:pt modelId="{684B8999-3199-42EF-82A0-B5C16C87B780}" type="pres">
      <dgm:prSet presAssocID="{0DB695B2-25FE-43A9-BAE8-9B71048F0BDA}" presName="topArc2" presStyleLbl="parChTrans1D1" presStyleIdx="12" presStyleCnt="20"/>
      <dgm:spPr/>
    </dgm:pt>
    <dgm:pt modelId="{49FD4CD3-3B9C-496B-BB9C-7354AE360543}" type="pres">
      <dgm:prSet presAssocID="{0DB695B2-25FE-43A9-BAE8-9B71048F0BDA}" presName="bottomArc2" presStyleLbl="parChTrans1D1" presStyleIdx="13" presStyleCnt="20"/>
      <dgm:spPr/>
    </dgm:pt>
    <dgm:pt modelId="{2EE0F728-E2EB-4EC3-90B5-0FEB7E21C86F}" type="pres">
      <dgm:prSet presAssocID="{0DB695B2-25FE-43A9-BAE8-9B71048F0BDA}" presName="topConnNode2" presStyleLbl="node3" presStyleIdx="0" presStyleCnt="0"/>
      <dgm:spPr/>
    </dgm:pt>
    <dgm:pt modelId="{B6B9D928-4A41-4359-966C-8F4DD2343807}" type="pres">
      <dgm:prSet presAssocID="{0DB695B2-25FE-43A9-BAE8-9B71048F0BDA}" presName="hierChild4" presStyleCnt="0"/>
      <dgm:spPr/>
    </dgm:pt>
    <dgm:pt modelId="{3DCE5D82-F14C-4121-83F4-7DDA8BEC3262}" type="pres">
      <dgm:prSet presAssocID="{0DB695B2-25FE-43A9-BAE8-9B71048F0BDA}" presName="hierChild5" presStyleCnt="0"/>
      <dgm:spPr/>
    </dgm:pt>
    <dgm:pt modelId="{D621B2A9-B033-4D17-BE1F-6BF881658157}" type="pres">
      <dgm:prSet presAssocID="{5608FF4D-5AD0-4726-AE97-76885FD1A35B}" presName="hierChild5" presStyleCnt="0"/>
      <dgm:spPr/>
    </dgm:pt>
    <dgm:pt modelId="{612BF93A-32F7-4863-A45F-EDB8C7747AAA}" type="pres">
      <dgm:prSet presAssocID="{F6B0631C-5FAA-4E1E-BE64-77BBAFCD00EC}" presName="Name28" presStyleLbl="parChTrans1D2" presStyleIdx="2" presStyleCnt="3"/>
      <dgm:spPr/>
    </dgm:pt>
    <dgm:pt modelId="{3F2A29D4-4F76-41C0-9E85-6B4417CCDCF4}" type="pres">
      <dgm:prSet presAssocID="{D495EC07-387E-417B-9F78-F3463EC77B04}" presName="hierRoot2" presStyleCnt="0">
        <dgm:presLayoutVars>
          <dgm:hierBranch val="init"/>
        </dgm:presLayoutVars>
      </dgm:prSet>
      <dgm:spPr/>
    </dgm:pt>
    <dgm:pt modelId="{4379B753-E6C9-4DC6-B6B2-6F60D34FA995}" type="pres">
      <dgm:prSet presAssocID="{D495EC07-387E-417B-9F78-F3463EC77B04}" presName="rootComposite2" presStyleCnt="0"/>
      <dgm:spPr/>
    </dgm:pt>
    <dgm:pt modelId="{B4BB9CD6-7F03-49AD-96ED-7501C9B97D7A}" type="pres">
      <dgm:prSet presAssocID="{D495EC07-387E-417B-9F78-F3463EC77B04}" presName="rootText2" presStyleLbl="alignAcc1" presStyleIdx="0" presStyleCnt="0" custLinFactNeighborX="83278" custLinFactNeighborY="2725">
        <dgm:presLayoutVars>
          <dgm:chPref val="3"/>
        </dgm:presLayoutVars>
      </dgm:prSet>
      <dgm:spPr/>
    </dgm:pt>
    <dgm:pt modelId="{2B18F7AA-8188-4818-ABAB-3FF0CEF7C4BF}" type="pres">
      <dgm:prSet presAssocID="{D495EC07-387E-417B-9F78-F3463EC77B04}" presName="topArc2" presStyleLbl="parChTrans1D1" presStyleIdx="14" presStyleCnt="20"/>
      <dgm:spPr/>
    </dgm:pt>
    <dgm:pt modelId="{DC8E7D9D-8D14-4B15-9A10-A248B9318180}" type="pres">
      <dgm:prSet presAssocID="{D495EC07-387E-417B-9F78-F3463EC77B04}" presName="bottomArc2" presStyleLbl="parChTrans1D1" presStyleIdx="15" presStyleCnt="20"/>
      <dgm:spPr/>
    </dgm:pt>
    <dgm:pt modelId="{88EEA4DF-438D-4145-97E9-22F3E1A0EBDF}" type="pres">
      <dgm:prSet presAssocID="{D495EC07-387E-417B-9F78-F3463EC77B04}" presName="topConnNode2" presStyleLbl="node2" presStyleIdx="0" presStyleCnt="0"/>
      <dgm:spPr/>
    </dgm:pt>
    <dgm:pt modelId="{E686D1F9-579A-4C08-B176-C9E7E3D64E70}" type="pres">
      <dgm:prSet presAssocID="{D495EC07-387E-417B-9F78-F3463EC77B04}" presName="hierChild4" presStyleCnt="0"/>
      <dgm:spPr/>
    </dgm:pt>
    <dgm:pt modelId="{11F1CE2B-DC1A-4623-A40E-E486748FE7FC}" type="pres">
      <dgm:prSet presAssocID="{D0E19497-E895-4CAE-9F3D-675463AC7A46}" presName="Name28" presStyleLbl="parChTrans1D3" presStyleIdx="4" presStyleCnt="6"/>
      <dgm:spPr/>
    </dgm:pt>
    <dgm:pt modelId="{FA383D42-CB6F-4294-A20D-549E533556CD}" type="pres">
      <dgm:prSet presAssocID="{8FA8464F-806D-4FC2-B206-1D2ED99FA336}" presName="hierRoot2" presStyleCnt="0">
        <dgm:presLayoutVars>
          <dgm:hierBranch val="init"/>
        </dgm:presLayoutVars>
      </dgm:prSet>
      <dgm:spPr/>
    </dgm:pt>
    <dgm:pt modelId="{F024070B-B298-4B0F-844B-72519B25DD2E}" type="pres">
      <dgm:prSet presAssocID="{8FA8464F-806D-4FC2-B206-1D2ED99FA336}" presName="rootComposite2" presStyleCnt="0"/>
      <dgm:spPr/>
    </dgm:pt>
    <dgm:pt modelId="{13E76A97-EAF6-40DC-9D34-0C605A2D06E0}" type="pres">
      <dgm:prSet presAssocID="{8FA8464F-806D-4FC2-B206-1D2ED99FA336}" presName="rootText2" presStyleLbl="alignAcc1" presStyleIdx="0" presStyleCnt="0" custLinFactNeighborX="84418" custLinFactNeighborY="-10695">
        <dgm:presLayoutVars>
          <dgm:chPref val="3"/>
        </dgm:presLayoutVars>
      </dgm:prSet>
      <dgm:spPr/>
    </dgm:pt>
    <dgm:pt modelId="{D4A30473-7E36-4A75-9AA4-325BD53D10AB}" type="pres">
      <dgm:prSet presAssocID="{8FA8464F-806D-4FC2-B206-1D2ED99FA336}" presName="topArc2" presStyleLbl="parChTrans1D1" presStyleIdx="16" presStyleCnt="20"/>
      <dgm:spPr/>
    </dgm:pt>
    <dgm:pt modelId="{D423F559-5537-452A-95E9-4903969BEC53}" type="pres">
      <dgm:prSet presAssocID="{8FA8464F-806D-4FC2-B206-1D2ED99FA336}" presName="bottomArc2" presStyleLbl="parChTrans1D1" presStyleIdx="17" presStyleCnt="20"/>
      <dgm:spPr/>
    </dgm:pt>
    <dgm:pt modelId="{1AF52295-67BD-406C-B5B4-9F618ABA0E50}" type="pres">
      <dgm:prSet presAssocID="{8FA8464F-806D-4FC2-B206-1D2ED99FA336}" presName="topConnNode2" presStyleLbl="node3" presStyleIdx="0" presStyleCnt="0"/>
      <dgm:spPr/>
    </dgm:pt>
    <dgm:pt modelId="{D4312475-6965-4853-88AA-1D7E08E50313}" type="pres">
      <dgm:prSet presAssocID="{8FA8464F-806D-4FC2-B206-1D2ED99FA336}" presName="hierChild4" presStyleCnt="0"/>
      <dgm:spPr/>
    </dgm:pt>
    <dgm:pt modelId="{520635C5-2146-4C12-A37A-0021A1C999FD}" type="pres">
      <dgm:prSet presAssocID="{8FA8464F-806D-4FC2-B206-1D2ED99FA336}" presName="hierChild5" presStyleCnt="0"/>
      <dgm:spPr/>
    </dgm:pt>
    <dgm:pt modelId="{DFC7EC73-AF7A-4534-A956-F6083BD9774E}" type="pres">
      <dgm:prSet presAssocID="{A8B636BD-75AE-4A5F-818C-D1679DBE7223}" presName="Name28" presStyleLbl="parChTrans1D3" presStyleIdx="5" presStyleCnt="6"/>
      <dgm:spPr/>
    </dgm:pt>
    <dgm:pt modelId="{C577747E-3E56-46EB-B85A-545C5B2B9D2F}" type="pres">
      <dgm:prSet presAssocID="{52E999B0-D032-4AEE-8292-3466F7D5842A}" presName="hierRoot2" presStyleCnt="0">
        <dgm:presLayoutVars>
          <dgm:hierBranch val="init"/>
        </dgm:presLayoutVars>
      </dgm:prSet>
      <dgm:spPr/>
    </dgm:pt>
    <dgm:pt modelId="{5E91769A-80ED-45D2-AF13-EE84F549E3E5}" type="pres">
      <dgm:prSet presAssocID="{52E999B0-D032-4AEE-8292-3466F7D5842A}" presName="rootComposite2" presStyleCnt="0"/>
      <dgm:spPr/>
    </dgm:pt>
    <dgm:pt modelId="{CCC95B5E-2B0E-4A78-B0EE-FD97D606B737}" type="pres">
      <dgm:prSet presAssocID="{52E999B0-D032-4AEE-8292-3466F7D5842A}" presName="rootText2" presStyleLbl="alignAcc1" presStyleIdx="0" presStyleCnt="0" custLinFactNeighborX="84418" custLinFactNeighborY="-28520">
        <dgm:presLayoutVars>
          <dgm:chPref val="3"/>
        </dgm:presLayoutVars>
      </dgm:prSet>
      <dgm:spPr/>
    </dgm:pt>
    <dgm:pt modelId="{FCADC6CF-178E-4B14-B5DF-06B496AD0F6B}" type="pres">
      <dgm:prSet presAssocID="{52E999B0-D032-4AEE-8292-3466F7D5842A}" presName="topArc2" presStyleLbl="parChTrans1D1" presStyleIdx="18" presStyleCnt="20"/>
      <dgm:spPr/>
    </dgm:pt>
    <dgm:pt modelId="{4EC88B40-D15B-4269-BC36-E307FF69BAB6}" type="pres">
      <dgm:prSet presAssocID="{52E999B0-D032-4AEE-8292-3466F7D5842A}" presName="bottomArc2" presStyleLbl="parChTrans1D1" presStyleIdx="19" presStyleCnt="20"/>
      <dgm:spPr/>
    </dgm:pt>
    <dgm:pt modelId="{2A666CE5-0BE2-4F8A-BA34-DE8E56E22B18}" type="pres">
      <dgm:prSet presAssocID="{52E999B0-D032-4AEE-8292-3466F7D5842A}" presName="topConnNode2" presStyleLbl="node3" presStyleIdx="0" presStyleCnt="0"/>
      <dgm:spPr/>
    </dgm:pt>
    <dgm:pt modelId="{E29AB85B-CC2D-4BE9-9624-702B9D3E2DB0}" type="pres">
      <dgm:prSet presAssocID="{52E999B0-D032-4AEE-8292-3466F7D5842A}" presName="hierChild4" presStyleCnt="0"/>
      <dgm:spPr/>
    </dgm:pt>
    <dgm:pt modelId="{9E2FC5EA-9BBF-4477-A855-F24AE20B0DA7}" type="pres">
      <dgm:prSet presAssocID="{52E999B0-D032-4AEE-8292-3466F7D5842A}" presName="hierChild5" presStyleCnt="0"/>
      <dgm:spPr/>
    </dgm:pt>
    <dgm:pt modelId="{B4EB4FE3-8005-4A00-9FEA-FEAC5256EA26}" type="pres">
      <dgm:prSet presAssocID="{D495EC07-387E-417B-9F78-F3463EC77B04}" presName="hierChild5" presStyleCnt="0"/>
      <dgm:spPr/>
    </dgm:pt>
    <dgm:pt modelId="{D7848C7F-86DF-4C47-8686-FA504A261535}" type="pres">
      <dgm:prSet presAssocID="{452BBA48-5B52-4A97-A89A-97F2DEC1D7B6}" presName="hierChild3" presStyleCnt="0"/>
      <dgm:spPr/>
    </dgm:pt>
  </dgm:ptLst>
  <dgm:cxnLst>
    <dgm:cxn modelId="{C3832602-0CA6-4392-B032-844D73C7FC34}" type="presOf" srcId="{DA6E4F0C-E72D-45B1-8DD1-8E8D3F470CEC}" destId="{9D3C77EE-EDC4-416B-941D-95D56B47294E}" srcOrd="0" destOrd="0" presId="urn:microsoft.com/office/officeart/2008/layout/HalfCircleOrganizationChart"/>
    <dgm:cxn modelId="{0A09D405-646D-463D-B4B8-BAFD39F75BE8}" type="presOf" srcId="{EAE5732D-F360-4194-AF75-391C66BD74AA}" destId="{00BEE3CB-7C1B-4FE2-A30C-9B5144084F03}" srcOrd="0" destOrd="0" presId="urn:microsoft.com/office/officeart/2008/layout/HalfCircleOrganizationChart"/>
    <dgm:cxn modelId="{14016206-5288-442C-B904-B2E247E9895C}" type="presOf" srcId="{D495EC07-387E-417B-9F78-F3463EC77B04}" destId="{88EEA4DF-438D-4145-97E9-22F3E1A0EBDF}" srcOrd="1" destOrd="0" presId="urn:microsoft.com/office/officeart/2008/layout/HalfCircleOrganizationChart"/>
    <dgm:cxn modelId="{A91FBA06-9627-4A4A-8FFF-E9AF232D4E06}" srcId="{452BBA48-5B52-4A97-A89A-97F2DEC1D7B6}" destId="{D495EC07-387E-417B-9F78-F3463EC77B04}" srcOrd="2" destOrd="0" parTransId="{F6B0631C-5FAA-4E1E-BE64-77BBAFCD00EC}" sibTransId="{CB503CE4-989E-447B-B563-844C79E04DF1}"/>
    <dgm:cxn modelId="{AA7D3208-73C9-4099-963F-58FA02E022FA}" type="presOf" srcId="{360D40D2-35AF-4E57-A5E9-49B1AF7597AE}" destId="{48DEB8EA-5406-4F6B-AABF-2714313716A3}" srcOrd="0" destOrd="0" presId="urn:microsoft.com/office/officeart/2008/layout/HalfCircleOrganizationChart"/>
    <dgm:cxn modelId="{039B3709-6CB4-4469-B773-9F2B3A761B75}" type="presOf" srcId="{F6B0631C-5FAA-4E1E-BE64-77BBAFCD00EC}" destId="{612BF93A-32F7-4863-A45F-EDB8C7747AAA}" srcOrd="0" destOrd="0" presId="urn:microsoft.com/office/officeart/2008/layout/HalfCircleOrganizationChart"/>
    <dgm:cxn modelId="{C872130C-A3E7-4640-B595-4E2A89554859}" type="presOf" srcId="{452BBA48-5B52-4A97-A89A-97F2DEC1D7B6}" destId="{FCD752A9-3B5D-4ECD-8295-9A82920A5A96}" srcOrd="1" destOrd="0" presId="urn:microsoft.com/office/officeart/2008/layout/HalfCircleOrganizationChart"/>
    <dgm:cxn modelId="{5C99AA1A-ED34-486F-9D47-C5BD59586A7A}" type="presOf" srcId="{2B181FBF-F3F8-44C7-A123-EDFF7B6BBA83}" destId="{E096B072-7EF2-41A5-9982-45B23C4901E5}" srcOrd="0" destOrd="0" presId="urn:microsoft.com/office/officeart/2008/layout/HalfCircleOrganizationChart"/>
    <dgm:cxn modelId="{EF4AEF25-1217-4F2F-A35E-C2F455D1511D}" type="presOf" srcId="{8FA8464F-806D-4FC2-B206-1D2ED99FA336}" destId="{13E76A97-EAF6-40DC-9D34-0C605A2D06E0}" srcOrd="0" destOrd="0" presId="urn:microsoft.com/office/officeart/2008/layout/HalfCircleOrganizationChart"/>
    <dgm:cxn modelId="{ED9E1B2A-77C6-4DAC-8623-C586C5EA14DC}" type="presOf" srcId="{452BBA48-5B52-4A97-A89A-97F2DEC1D7B6}" destId="{9E8CF998-92C5-4C20-9562-2974E694770B}" srcOrd="0" destOrd="0" presId="urn:microsoft.com/office/officeart/2008/layout/HalfCircleOrganizationChart"/>
    <dgm:cxn modelId="{BF93EC2F-110B-4626-97ED-4E0B665E7BF2}" srcId="{452BBA48-5B52-4A97-A89A-97F2DEC1D7B6}" destId="{2B181FBF-F3F8-44C7-A123-EDFF7B6BBA83}" srcOrd="0" destOrd="0" parTransId="{36F71E67-02E3-49A9-A756-570024B189DC}" sibTransId="{F5C221F9-4532-4F26-AA1D-D615B5B4F5E4}"/>
    <dgm:cxn modelId="{694A2E3A-769A-4987-A60E-244E4DC1304F}" type="presOf" srcId="{0AA8CED5-9734-42F4-B6B3-C62E23FA1A19}" destId="{72A94D52-19D4-4AAF-8F6A-1EE03CE5601B}" srcOrd="0" destOrd="0" presId="urn:microsoft.com/office/officeart/2008/layout/HalfCircleOrganizationChart"/>
    <dgm:cxn modelId="{01BE2D3B-5097-400A-AB92-4AA1FC608390}" type="presOf" srcId="{52E999B0-D032-4AEE-8292-3466F7D5842A}" destId="{2A666CE5-0BE2-4F8A-BA34-DE8E56E22B18}" srcOrd="1" destOrd="0" presId="urn:microsoft.com/office/officeart/2008/layout/HalfCircleOrganizationChart"/>
    <dgm:cxn modelId="{78676E3B-D40C-48F0-AE48-0ECBE791C3F5}" type="presOf" srcId="{2B181FBF-F3F8-44C7-A123-EDFF7B6BBA83}" destId="{C475FFBF-2F36-4ACB-8A44-B8148125947D}" srcOrd="1" destOrd="0" presId="urn:microsoft.com/office/officeart/2008/layout/HalfCircleOrganizationChart"/>
    <dgm:cxn modelId="{503B715E-D9A2-4E85-B1CA-BA1F49E06252}" srcId="{5608FF4D-5AD0-4726-AE97-76885FD1A35B}" destId="{0DB695B2-25FE-43A9-BAE8-9B71048F0BDA}" srcOrd="1" destOrd="0" parTransId="{A3AB294C-B0C8-4336-A5B5-293F0AD2D78A}" sibTransId="{3D77D4E5-E97C-45F2-A12E-09D157DA23BF}"/>
    <dgm:cxn modelId="{2C644B41-50A9-4F1A-8A05-39D2979DEDE0}" type="presOf" srcId="{0DB695B2-25FE-43A9-BAE8-9B71048F0BDA}" destId="{2EE0F728-E2EB-4EC3-90B5-0FEB7E21C86F}" srcOrd="1" destOrd="0" presId="urn:microsoft.com/office/officeart/2008/layout/HalfCircleOrganizationChart"/>
    <dgm:cxn modelId="{1FDD4765-E08C-4584-B5BB-26F75F66DF92}" type="presOf" srcId="{A8B636BD-75AE-4A5F-818C-D1679DBE7223}" destId="{DFC7EC73-AF7A-4534-A956-F6083BD9774E}" srcOrd="0" destOrd="0" presId="urn:microsoft.com/office/officeart/2008/layout/HalfCircleOrganizationChart"/>
    <dgm:cxn modelId="{404D7466-A806-46E1-8F3B-7289A5FE81B9}" type="presOf" srcId="{36F71E67-02E3-49A9-A756-570024B189DC}" destId="{0CD4DC6E-B3A2-4E48-973A-D9B56E92FAF3}" srcOrd="0" destOrd="0" presId="urn:microsoft.com/office/officeart/2008/layout/HalfCircleOrganizationChart"/>
    <dgm:cxn modelId="{54756E69-CACD-48E4-849D-C8AC477E288D}" type="presOf" srcId="{105DF26B-19B1-4C54-A0F4-CA255C7EBFAD}" destId="{80E6D036-354E-42D7-B05E-A3C9F8F431C3}" srcOrd="0" destOrd="0" presId="urn:microsoft.com/office/officeart/2008/layout/HalfCircleOrganizationChart"/>
    <dgm:cxn modelId="{F7D68E74-5CC2-48FA-AA15-F8B1E59CE2AA}" type="presOf" srcId="{5608FF4D-5AD0-4726-AE97-76885FD1A35B}" destId="{C5224CF2-231C-43A3-98A1-E44BD4407E1A}" srcOrd="1" destOrd="0" presId="urn:microsoft.com/office/officeart/2008/layout/HalfCircleOrganizationChart"/>
    <dgm:cxn modelId="{EACFE082-E7F5-406C-9CED-335960B49F3E}" type="presOf" srcId="{48724AFB-2836-4B23-804A-A24C592FBF22}" destId="{6E019A50-4608-4C9F-B3A5-97665AA34F3C}" srcOrd="0" destOrd="0" presId="urn:microsoft.com/office/officeart/2008/layout/HalfCircleOrganizationChart"/>
    <dgm:cxn modelId="{D757D989-3F10-4C67-89C9-85075AF30EC3}" type="presOf" srcId="{919191F6-56D2-4C69-A397-777497B3CA4E}" destId="{A1B2537E-5D49-4F46-BABF-F5C918402203}" srcOrd="0" destOrd="0" presId="urn:microsoft.com/office/officeart/2008/layout/HalfCircleOrganizationChart"/>
    <dgm:cxn modelId="{94B7369A-0C18-4354-BF76-DACDB71B1E02}" type="presOf" srcId="{BBA153A7-008C-4F57-81AD-F895946D91C8}" destId="{6CEADD4B-B653-4BE5-A501-516E2D559FEA}" srcOrd="1" destOrd="0" presId="urn:microsoft.com/office/officeart/2008/layout/HalfCircleOrganizationChart"/>
    <dgm:cxn modelId="{46456B9B-F930-4CC7-89E0-D3BF9A8AD1A2}" srcId="{D495EC07-387E-417B-9F78-F3463EC77B04}" destId="{8FA8464F-806D-4FC2-B206-1D2ED99FA336}" srcOrd="0" destOrd="0" parTransId="{D0E19497-E895-4CAE-9F3D-675463AC7A46}" sibTransId="{256518BB-4236-4E61-ABB1-77FA37E0FAA2}"/>
    <dgm:cxn modelId="{29214E9F-5F18-4998-A2F2-B364FCC37DFE}" srcId="{452BBA48-5B52-4A97-A89A-97F2DEC1D7B6}" destId="{5608FF4D-5AD0-4726-AE97-76885FD1A35B}" srcOrd="1" destOrd="0" parTransId="{DA6E4F0C-E72D-45B1-8DD1-8E8D3F470CEC}" sibTransId="{29342CA6-8E09-4951-A706-379A8ED1BE9A}"/>
    <dgm:cxn modelId="{09C025A6-7133-4AA1-9FF9-6335541E3FE5}" srcId="{360D40D2-35AF-4E57-A5E9-49B1AF7597AE}" destId="{452BBA48-5B52-4A97-A89A-97F2DEC1D7B6}" srcOrd="0" destOrd="0" parTransId="{76E9BBC3-33E3-4423-9379-ED37574BD085}" sibTransId="{B1FC0F49-36C8-4FAE-8905-A14786B2636F}"/>
    <dgm:cxn modelId="{576E11BF-466B-4456-87D1-7E1EEFC36A35}" type="presOf" srcId="{0AA8CED5-9734-42F4-B6B3-C62E23FA1A19}" destId="{EE81463E-C379-45D6-A7EE-141FC57156F6}" srcOrd="1" destOrd="0" presId="urn:microsoft.com/office/officeart/2008/layout/HalfCircleOrganizationChart"/>
    <dgm:cxn modelId="{D08AC8C2-9974-47A7-965E-A61F91625475}" type="presOf" srcId="{5608FF4D-5AD0-4726-AE97-76885FD1A35B}" destId="{26FBC17D-CAE5-4133-B341-6C5746C1593C}" srcOrd="0" destOrd="0" presId="urn:microsoft.com/office/officeart/2008/layout/HalfCircleOrganizationChart"/>
    <dgm:cxn modelId="{632D01C4-258F-4B35-BE83-C82CA172FC59}" type="presOf" srcId="{8FA8464F-806D-4FC2-B206-1D2ED99FA336}" destId="{1AF52295-67BD-406C-B5B4-9F618ABA0E50}" srcOrd="1" destOrd="0" presId="urn:microsoft.com/office/officeart/2008/layout/HalfCircleOrganizationChart"/>
    <dgm:cxn modelId="{642D18CB-5E55-4B93-ADA9-BE12FACDB76E}" type="presOf" srcId="{D495EC07-387E-417B-9F78-F3463EC77B04}" destId="{B4BB9CD6-7F03-49AD-96ED-7501C9B97D7A}" srcOrd="0" destOrd="0" presId="urn:microsoft.com/office/officeart/2008/layout/HalfCircleOrganizationChart"/>
    <dgm:cxn modelId="{5F7EC3CB-4F8C-4344-AF38-A9F11009E54A}" srcId="{D495EC07-387E-417B-9F78-F3463EC77B04}" destId="{52E999B0-D032-4AEE-8292-3466F7D5842A}" srcOrd="1" destOrd="0" parTransId="{A8B636BD-75AE-4A5F-818C-D1679DBE7223}" sibTransId="{F62362C6-ADFF-4636-AA9C-0C59840E6A43}"/>
    <dgm:cxn modelId="{CDC7FECD-A9BA-416E-8CFC-76B108723155}" type="presOf" srcId="{D0E19497-E895-4CAE-9F3D-675463AC7A46}" destId="{11F1CE2B-DC1A-4623-A40E-E486748FE7FC}" srcOrd="0" destOrd="0" presId="urn:microsoft.com/office/officeart/2008/layout/HalfCircleOrganizationChart"/>
    <dgm:cxn modelId="{A7C87BCF-86A3-44F7-A61D-C0FDF8C0555C}" srcId="{5608FF4D-5AD0-4726-AE97-76885FD1A35B}" destId="{48724AFB-2836-4B23-804A-A24C592FBF22}" srcOrd="0" destOrd="0" parTransId="{EAE5732D-F360-4194-AF75-391C66BD74AA}" sibTransId="{03D6B3EB-28F9-4566-A97D-F0B4CEA60FED}"/>
    <dgm:cxn modelId="{326E72D0-2EEA-4382-9EE2-83106FE06F99}" type="presOf" srcId="{BBA153A7-008C-4F57-81AD-F895946D91C8}" destId="{188A7CDB-EBC4-4A04-B8EC-4ACAC5F3E753}" srcOrd="0" destOrd="0" presId="urn:microsoft.com/office/officeart/2008/layout/HalfCircleOrganizationChart"/>
    <dgm:cxn modelId="{2353FCD4-F856-49C9-A8CB-15F1B77793B9}" type="presOf" srcId="{52E999B0-D032-4AEE-8292-3466F7D5842A}" destId="{CCC95B5E-2B0E-4A78-B0EE-FD97D606B737}" srcOrd="0" destOrd="0" presId="urn:microsoft.com/office/officeart/2008/layout/HalfCircleOrganizationChart"/>
    <dgm:cxn modelId="{712511E6-91B8-410D-A51B-E4E821388040}" type="presOf" srcId="{48724AFB-2836-4B23-804A-A24C592FBF22}" destId="{32B51F19-BDC5-4981-8496-BAA8C6609AE5}" srcOrd="1" destOrd="0" presId="urn:microsoft.com/office/officeart/2008/layout/HalfCircleOrganizationChart"/>
    <dgm:cxn modelId="{C51221F0-7A63-4CE1-BC16-6CBC9FA089DB}" srcId="{2B181FBF-F3F8-44C7-A123-EDFF7B6BBA83}" destId="{BBA153A7-008C-4F57-81AD-F895946D91C8}" srcOrd="0" destOrd="0" parTransId="{105DF26B-19B1-4C54-A0F4-CA255C7EBFAD}" sibTransId="{F10F9008-7BCB-4FAC-BD74-D71542887B44}"/>
    <dgm:cxn modelId="{20B960F0-107E-4A29-B6D8-F2B031541BA6}" type="presOf" srcId="{A3AB294C-B0C8-4336-A5B5-293F0AD2D78A}" destId="{184EFA31-471D-4E0A-9DB9-2936A29B8220}" srcOrd="0" destOrd="0" presId="urn:microsoft.com/office/officeart/2008/layout/HalfCircleOrganizationChart"/>
    <dgm:cxn modelId="{C83858F0-ABFB-45C4-AC05-C2E7A278FD74}" srcId="{2B181FBF-F3F8-44C7-A123-EDFF7B6BBA83}" destId="{0AA8CED5-9734-42F4-B6B3-C62E23FA1A19}" srcOrd="1" destOrd="0" parTransId="{919191F6-56D2-4C69-A397-777497B3CA4E}" sibTransId="{9A7EA972-BFCE-444E-8729-26F280022B9E}"/>
    <dgm:cxn modelId="{36E803F5-0777-46BA-9FD5-5BB506727B52}" type="presOf" srcId="{0DB695B2-25FE-43A9-BAE8-9B71048F0BDA}" destId="{0C054084-ED7A-45F8-A673-A5495065F312}" srcOrd="0" destOrd="0" presId="urn:microsoft.com/office/officeart/2008/layout/HalfCircleOrganizationChart"/>
    <dgm:cxn modelId="{BF41204C-2641-4A37-A7DF-F9C027EE974E}" type="presParOf" srcId="{48DEB8EA-5406-4F6B-AABF-2714313716A3}" destId="{2E042463-6A0C-4646-8C92-741CD12F7715}" srcOrd="0" destOrd="0" presId="urn:microsoft.com/office/officeart/2008/layout/HalfCircleOrganizationChart"/>
    <dgm:cxn modelId="{06CF42A9-D6BF-4D78-A395-FD1626D369B4}" type="presParOf" srcId="{2E042463-6A0C-4646-8C92-741CD12F7715}" destId="{256B73F9-C48E-4080-91B2-77E16065EB78}" srcOrd="0" destOrd="0" presId="urn:microsoft.com/office/officeart/2008/layout/HalfCircleOrganizationChart"/>
    <dgm:cxn modelId="{0E2AA452-F0B2-4E0D-ACC1-53F4ABDD925A}" type="presParOf" srcId="{256B73F9-C48E-4080-91B2-77E16065EB78}" destId="{9E8CF998-92C5-4C20-9562-2974E694770B}" srcOrd="0" destOrd="0" presId="urn:microsoft.com/office/officeart/2008/layout/HalfCircleOrganizationChart"/>
    <dgm:cxn modelId="{108D1AB9-F188-42A0-BF9E-0A33DF92A4F5}" type="presParOf" srcId="{256B73F9-C48E-4080-91B2-77E16065EB78}" destId="{803B9E02-2E3B-473E-9B24-2D5660C88374}" srcOrd="1" destOrd="0" presId="urn:microsoft.com/office/officeart/2008/layout/HalfCircleOrganizationChart"/>
    <dgm:cxn modelId="{AB28FBAE-25C1-4F6B-9297-8561622877DE}" type="presParOf" srcId="{256B73F9-C48E-4080-91B2-77E16065EB78}" destId="{271E99A5-9215-4FDA-BB13-BA67281789A8}" srcOrd="2" destOrd="0" presId="urn:microsoft.com/office/officeart/2008/layout/HalfCircleOrganizationChart"/>
    <dgm:cxn modelId="{BE77004A-B1AE-4A36-9AF9-1AF4376ABFE2}" type="presParOf" srcId="{256B73F9-C48E-4080-91B2-77E16065EB78}" destId="{FCD752A9-3B5D-4ECD-8295-9A82920A5A96}" srcOrd="3" destOrd="0" presId="urn:microsoft.com/office/officeart/2008/layout/HalfCircleOrganizationChart"/>
    <dgm:cxn modelId="{9D833D2B-3818-4C8B-B70A-28F0792C08E3}" type="presParOf" srcId="{2E042463-6A0C-4646-8C92-741CD12F7715}" destId="{546034C5-9166-403B-83B6-199CEDDFD8C7}" srcOrd="1" destOrd="0" presId="urn:microsoft.com/office/officeart/2008/layout/HalfCircleOrganizationChart"/>
    <dgm:cxn modelId="{252738FF-77BD-41F8-A4A0-218DFBD460AC}" type="presParOf" srcId="{546034C5-9166-403B-83B6-199CEDDFD8C7}" destId="{0CD4DC6E-B3A2-4E48-973A-D9B56E92FAF3}" srcOrd="0" destOrd="0" presId="urn:microsoft.com/office/officeart/2008/layout/HalfCircleOrganizationChart"/>
    <dgm:cxn modelId="{AC143705-64AA-4526-BB0F-2ADA500B9F3E}" type="presParOf" srcId="{546034C5-9166-403B-83B6-199CEDDFD8C7}" destId="{7AC9D6E8-ADB7-4CBD-AA9B-ED2C33350B60}" srcOrd="1" destOrd="0" presId="urn:microsoft.com/office/officeart/2008/layout/HalfCircleOrganizationChart"/>
    <dgm:cxn modelId="{57192292-2AE1-4464-8AA0-19033C8A914D}" type="presParOf" srcId="{7AC9D6E8-ADB7-4CBD-AA9B-ED2C33350B60}" destId="{49C652B2-C7AB-4CF6-A419-C1B525406E99}" srcOrd="0" destOrd="0" presId="urn:microsoft.com/office/officeart/2008/layout/HalfCircleOrganizationChart"/>
    <dgm:cxn modelId="{7C651776-7770-4E8E-BC20-BB3B9714D3A5}" type="presParOf" srcId="{49C652B2-C7AB-4CF6-A419-C1B525406E99}" destId="{E096B072-7EF2-41A5-9982-45B23C4901E5}" srcOrd="0" destOrd="0" presId="urn:microsoft.com/office/officeart/2008/layout/HalfCircleOrganizationChart"/>
    <dgm:cxn modelId="{20352AB9-77A2-43B5-BEDE-D7B23ABD7B24}" type="presParOf" srcId="{49C652B2-C7AB-4CF6-A419-C1B525406E99}" destId="{2C3DFC7F-5B94-4A82-9FF3-CA074E5952D4}" srcOrd="1" destOrd="0" presId="urn:microsoft.com/office/officeart/2008/layout/HalfCircleOrganizationChart"/>
    <dgm:cxn modelId="{ACC4189F-DAAB-4329-B100-A6461E76B5FB}" type="presParOf" srcId="{49C652B2-C7AB-4CF6-A419-C1B525406E99}" destId="{579A527C-65FB-4A17-97DB-9E0A6AF1B386}" srcOrd="2" destOrd="0" presId="urn:microsoft.com/office/officeart/2008/layout/HalfCircleOrganizationChart"/>
    <dgm:cxn modelId="{C6C52DD7-F4B9-47F3-AE00-D91061A931F2}" type="presParOf" srcId="{49C652B2-C7AB-4CF6-A419-C1B525406E99}" destId="{C475FFBF-2F36-4ACB-8A44-B8148125947D}" srcOrd="3" destOrd="0" presId="urn:microsoft.com/office/officeart/2008/layout/HalfCircleOrganizationChart"/>
    <dgm:cxn modelId="{4561EBB4-59C2-4B02-9742-415B05C80695}" type="presParOf" srcId="{7AC9D6E8-ADB7-4CBD-AA9B-ED2C33350B60}" destId="{928BE62B-4AAD-44C0-ADF9-EB035AB3D6E1}" srcOrd="1" destOrd="0" presId="urn:microsoft.com/office/officeart/2008/layout/HalfCircleOrganizationChart"/>
    <dgm:cxn modelId="{11CAD2ED-6E84-40A4-97EA-8811B8E0D196}" type="presParOf" srcId="{928BE62B-4AAD-44C0-ADF9-EB035AB3D6E1}" destId="{80E6D036-354E-42D7-B05E-A3C9F8F431C3}" srcOrd="0" destOrd="0" presId="urn:microsoft.com/office/officeart/2008/layout/HalfCircleOrganizationChart"/>
    <dgm:cxn modelId="{DD5E7043-9E46-4F5F-9A64-CBE665E80801}" type="presParOf" srcId="{928BE62B-4AAD-44C0-ADF9-EB035AB3D6E1}" destId="{D8924287-CF9D-4CE5-B7AA-71EF552E22E6}" srcOrd="1" destOrd="0" presId="urn:microsoft.com/office/officeart/2008/layout/HalfCircleOrganizationChart"/>
    <dgm:cxn modelId="{DA5DE036-833C-41CC-B658-97879F470D89}" type="presParOf" srcId="{D8924287-CF9D-4CE5-B7AA-71EF552E22E6}" destId="{AB58E9BA-0FE7-48AD-8DC2-5A967D8661D5}" srcOrd="0" destOrd="0" presId="urn:microsoft.com/office/officeart/2008/layout/HalfCircleOrganizationChart"/>
    <dgm:cxn modelId="{168DDFE5-2A3C-4910-9037-E8F2735CF8CD}" type="presParOf" srcId="{AB58E9BA-0FE7-48AD-8DC2-5A967D8661D5}" destId="{188A7CDB-EBC4-4A04-B8EC-4ACAC5F3E753}" srcOrd="0" destOrd="0" presId="urn:microsoft.com/office/officeart/2008/layout/HalfCircleOrganizationChart"/>
    <dgm:cxn modelId="{A5ABA177-A647-4C9B-B4AE-7C8F9C3967A1}" type="presParOf" srcId="{AB58E9BA-0FE7-48AD-8DC2-5A967D8661D5}" destId="{AB046165-465C-424A-AD39-2DE29C042141}" srcOrd="1" destOrd="0" presId="urn:microsoft.com/office/officeart/2008/layout/HalfCircleOrganizationChart"/>
    <dgm:cxn modelId="{0BC28615-F0E0-4CA4-9193-A588C538A3D0}" type="presParOf" srcId="{AB58E9BA-0FE7-48AD-8DC2-5A967D8661D5}" destId="{8A1C605C-5DE5-4C8A-A92D-D7705E064BD2}" srcOrd="2" destOrd="0" presId="urn:microsoft.com/office/officeart/2008/layout/HalfCircleOrganizationChart"/>
    <dgm:cxn modelId="{B13B4851-3549-460F-955D-A8B649A25BB9}" type="presParOf" srcId="{AB58E9BA-0FE7-48AD-8DC2-5A967D8661D5}" destId="{6CEADD4B-B653-4BE5-A501-516E2D559FEA}" srcOrd="3" destOrd="0" presId="urn:microsoft.com/office/officeart/2008/layout/HalfCircleOrganizationChart"/>
    <dgm:cxn modelId="{6F9149F3-EB5B-42E0-9A18-1DB60404E0A7}" type="presParOf" srcId="{D8924287-CF9D-4CE5-B7AA-71EF552E22E6}" destId="{16E960E8-3A32-4D7C-B5FA-BC3E94F5068F}" srcOrd="1" destOrd="0" presId="urn:microsoft.com/office/officeart/2008/layout/HalfCircleOrganizationChart"/>
    <dgm:cxn modelId="{BD7AF6D7-7D42-484A-9FFB-7898E9A41761}" type="presParOf" srcId="{D8924287-CF9D-4CE5-B7AA-71EF552E22E6}" destId="{9EDEA3BC-511B-4A8B-825C-551A0C1A83CC}" srcOrd="2" destOrd="0" presId="urn:microsoft.com/office/officeart/2008/layout/HalfCircleOrganizationChart"/>
    <dgm:cxn modelId="{614E6AFF-882F-44BF-BB24-2B351CB11372}" type="presParOf" srcId="{928BE62B-4AAD-44C0-ADF9-EB035AB3D6E1}" destId="{A1B2537E-5D49-4F46-BABF-F5C918402203}" srcOrd="2" destOrd="0" presId="urn:microsoft.com/office/officeart/2008/layout/HalfCircleOrganizationChart"/>
    <dgm:cxn modelId="{79E2A4F7-845A-4223-BE1B-A874F98A4853}" type="presParOf" srcId="{928BE62B-4AAD-44C0-ADF9-EB035AB3D6E1}" destId="{D36D809D-7EF0-4324-9D2D-93498A3480B1}" srcOrd="3" destOrd="0" presId="urn:microsoft.com/office/officeart/2008/layout/HalfCircleOrganizationChart"/>
    <dgm:cxn modelId="{D44CA63F-61A0-4920-9B7A-C7E28BBB493F}" type="presParOf" srcId="{D36D809D-7EF0-4324-9D2D-93498A3480B1}" destId="{CEE43243-FAC6-4CA3-BFF8-44C773B537B9}" srcOrd="0" destOrd="0" presId="urn:microsoft.com/office/officeart/2008/layout/HalfCircleOrganizationChart"/>
    <dgm:cxn modelId="{2B8EE302-2C4E-4703-9DAD-B5CFE5E86234}" type="presParOf" srcId="{CEE43243-FAC6-4CA3-BFF8-44C773B537B9}" destId="{72A94D52-19D4-4AAF-8F6A-1EE03CE5601B}" srcOrd="0" destOrd="0" presId="urn:microsoft.com/office/officeart/2008/layout/HalfCircleOrganizationChart"/>
    <dgm:cxn modelId="{2F3A0835-2479-4764-A226-50340451CE13}" type="presParOf" srcId="{CEE43243-FAC6-4CA3-BFF8-44C773B537B9}" destId="{CB38F0A9-A579-4F7C-B165-198465CF95DF}" srcOrd="1" destOrd="0" presId="urn:microsoft.com/office/officeart/2008/layout/HalfCircleOrganizationChart"/>
    <dgm:cxn modelId="{C0128FE9-C152-4898-B481-9061A53B59A9}" type="presParOf" srcId="{CEE43243-FAC6-4CA3-BFF8-44C773B537B9}" destId="{9580345C-B885-4C64-A96E-1711924A443E}" srcOrd="2" destOrd="0" presId="urn:microsoft.com/office/officeart/2008/layout/HalfCircleOrganizationChart"/>
    <dgm:cxn modelId="{47390674-FFCA-4232-A76D-E4033C110BAD}" type="presParOf" srcId="{CEE43243-FAC6-4CA3-BFF8-44C773B537B9}" destId="{EE81463E-C379-45D6-A7EE-141FC57156F6}" srcOrd="3" destOrd="0" presId="urn:microsoft.com/office/officeart/2008/layout/HalfCircleOrganizationChart"/>
    <dgm:cxn modelId="{BF1CCF69-1AC8-4D6D-BACB-E3A825B76601}" type="presParOf" srcId="{D36D809D-7EF0-4324-9D2D-93498A3480B1}" destId="{71735B99-47BA-4D66-8783-3A755D6BCBDC}" srcOrd="1" destOrd="0" presId="urn:microsoft.com/office/officeart/2008/layout/HalfCircleOrganizationChart"/>
    <dgm:cxn modelId="{8CE50ADD-375B-4CBD-B090-2C35F96D2C6C}" type="presParOf" srcId="{D36D809D-7EF0-4324-9D2D-93498A3480B1}" destId="{D7EC507A-73EE-4046-8248-12D31588A425}" srcOrd="2" destOrd="0" presId="urn:microsoft.com/office/officeart/2008/layout/HalfCircleOrganizationChart"/>
    <dgm:cxn modelId="{A0A77DFA-84E1-4ADF-A616-B27B4FE8315F}" type="presParOf" srcId="{7AC9D6E8-ADB7-4CBD-AA9B-ED2C33350B60}" destId="{2241165D-128A-4D0D-B657-F445F68EEFE2}" srcOrd="2" destOrd="0" presId="urn:microsoft.com/office/officeart/2008/layout/HalfCircleOrganizationChart"/>
    <dgm:cxn modelId="{D9FCB476-F218-4A75-B692-4459F6F78F18}" type="presParOf" srcId="{546034C5-9166-403B-83B6-199CEDDFD8C7}" destId="{9D3C77EE-EDC4-416B-941D-95D56B47294E}" srcOrd="2" destOrd="0" presId="urn:microsoft.com/office/officeart/2008/layout/HalfCircleOrganizationChart"/>
    <dgm:cxn modelId="{D123D5AC-B5E4-40DD-B7EA-90C0ACB0420F}" type="presParOf" srcId="{546034C5-9166-403B-83B6-199CEDDFD8C7}" destId="{750306C8-8BC0-4E01-B937-3C8AB72CB8D0}" srcOrd="3" destOrd="0" presId="urn:microsoft.com/office/officeart/2008/layout/HalfCircleOrganizationChart"/>
    <dgm:cxn modelId="{E15A2D43-B657-4EEA-8419-88E7135DCD64}" type="presParOf" srcId="{750306C8-8BC0-4E01-B937-3C8AB72CB8D0}" destId="{3D2D12B1-8A15-48AF-8384-60085D9389C5}" srcOrd="0" destOrd="0" presId="urn:microsoft.com/office/officeart/2008/layout/HalfCircleOrganizationChart"/>
    <dgm:cxn modelId="{96839823-D828-4428-8BE1-263954220164}" type="presParOf" srcId="{3D2D12B1-8A15-48AF-8384-60085D9389C5}" destId="{26FBC17D-CAE5-4133-B341-6C5746C1593C}" srcOrd="0" destOrd="0" presId="urn:microsoft.com/office/officeart/2008/layout/HalfCircleOrganizationChart"/>
    <dgm:cxn modelId="{B1EDE9DB-827D-4B16-8E81-CF64A977AF32}" type="presParOf" srcId="{3D2D12B1-8A15-48AF-8384-60085D9389C5}" destId="{3E7655C1-185B-431C-8FEC-9691E2F7606C}" srcOrd="1" destOrd="0" presId="urn:microsoft.com/office/officeart/2008/layout/HalfCircleOrganizationChart"/>
    <dgm:cxn modelId="{7045690E-FE20-443A-9E03-84BBD05E630F}" type="presParOf" srcId="{3D2D12B1-8A15-48AF-8384-60085D9389C5}" destId="{B01F67AA-99D8-4E3E-ACDF-D1602740A821}" srcOrd="2" destOrd="0" presId="urn:microsoft.com/office/officeart/2008/layout/HalfCircleOrganizationChart"/>
    <dgm:cxn modelId="{D4708206-C456-448B-8B85-96CA19700FC3}" type="presParOf" srcId="{3D2D12B1-8A15-48AF-8384-60085D9389C5}" destId="{C5224CF2-231C-43A3-98A1-E44BD4407E1A}" srcOrd="3" destOrd="0" presId="urn:microsoft.com/office/officeart/2008/layout/HalfCircleOrganizationChart"/>
    <dgm:cxn modelId="{2E4D529F-7736-42D2-99F1-2E0557EC41BD}" type="presParOf" srcId="{750306C8-8BC0-4E01-B937-3C8AB72CB8D0}" destId="{00F00F54-6411-46B7-93C1-12D709AB6971}" srcOrd="1" destOrd="0" presId="urn:microsoft.com/office/officeart/2008/layout/HalfCircleOrganizationChart"/>
    <dgm:cxn modelId="{D350CCCB-FCF0-43D4-8BCF-94422A9CEC63}" type="presParOf" srcId="{00F00F54-6411-46B7-93C1-12D709AB6971}" destId="{00BEE3CB-7C1B-4FE2-A30C-9B5144084F03}" srcOrd="0" destOrd="0" presId="urn:microsoft.com/office/officeart/2008/layout/HalfCircleOrganizationChart"/>
    <dgm:cxn modelId="{7C216E57-5050-4B56-BDA9-5A834CE5923D}" type="presParOf" srcId="{00F00F54-6411-46B7-93C1-12D709AB6971}" destId="{38AECDBC-AA48-4490-BC83-AE762C2A5E44}" srcOrd="1" destOrd="0" presId="urn:microsoft.com/office/officeart/2008/layout/HalfCircleOrganizationChart"/>
    <dgm:cxn modelId="{146D6DB3-EF39-4272-9CDA-98ED37872A65}" type="presParOf" srcId="{38AECDBC-AA48-4490-BC83-AE762C2A5E44}" destId="{F6740A22-625A-450D-84D0-D3CA2C9FC174}" srcOrd="0" destOrd="0" presId="urn:microsoft.com/office/officeart/2008/layout/HalfCircleOrganizationChart"/>
    <dgm:cxn modelId="{3EB86ECF-A529-408B-BA59-5AF10568B5C8}" type="presParOf" srcId="{F6740A22-625A-450D-84D0-D3CA2C9FC174}" destId="{6E019A50-4608-4C9F-B3A5-97665AA34F3C}" srcOrd="0" destOrd="0" presId="urn:microsoft.com/office/officeart/2008/layout/HalfCircleOrganizationChart"/>
    <dgm:cxn modelId="{8A5A86A7-0C1A-4530-BC4F-DCD73FCCD556}" type="presParOf" srcId="{F6740A22-625A-450D-84D0-D3CA2C9FC174}" destId="{B91A3EF1-6B3E-42B2-ABAB-646D7C1DA6FF}" srcOrd="1" destOrd="0" presId="urn:microsoft.com/office/officeart/2008/layout/HalfCircleOrganizationChart"/>
    <dgm:cxn modelId="{D08C5852-8437-4BFF-8EA9-F3C5BC8193AA}" type="presParOf" srcId="{F6740A22-625A-450D-84D0-D3CA2C9FC174}" destId="{298CE697-7A8B-4005-8B5B-333FAD189E00}" srcOrd="2" destOrd="0" presId="urn:microsoft.com/office/officeart/2008/layout/HalfCircleOrganizationChart"/>
    <dgm:cxn modelId="{D97A38DA-E361-420A-9719-B13763FC2B0E}" type="presParOf" srcId="{F6740A22-625A-450D-84D0-D3CA2C9FC174}" destId="{32B51F19-BDC5-4981-8496-BAA8C6609AE5}" srcOrd="3" destOrd="0" presId="urn:microsoft.com/office/officeart/2008/layout/HalfCircleOrganizationChart"/>
    <dgm:cxn modelId="{40B8EBF2-0486-404B-8DA0-B39F3457AB56}" type="presParOf" srcId="{38AECDBC-AA48-4490-BC83-AE762C2A5E44}" destId="{B20A02F0-A964-4E45-89B4-BC0E37389C8E}" srcOrd="1" destOrd="0" presId="urn:microsoft.com/office/officeart/2008/layout/HalfCircleOrganizationChart"/>
    <dgm:cxn modelId="{58D375AE-FCF3-4170-AE5E-E6BDCB50D8AC}" type="presParOf" srcId="{38AECDBC-AA48-4490-BC83-AE762C2A5E44}" destId="{27D6DD9F-C7F8-4FBC-A9C6-983BC3F6BEF0}" srcOrd="2" destOrd="0" presId="urn:microsoft.com/office/officeart/2008/layout/HalfCircleOrganizationChart"/>
    <dgm:cxn modelId="{44620CC1-0082-4B68-AF21-3EE9EDCE938E}" type="presParOf" srcId="{00F00F54-6411-46B7-93C1-12D709AB6971}" destId="{184EFA31-471D-4E0A-9DB9-2936A29B8220}" srcOrd="2" destOrd="0" presId="urn:microsoft.com/office/officeart/2008/layout/HalfCircleOrganizationChart"/>
    <dgm:cxn modelId="{AFDB2984-4ECD-40CD-B9A8-DFEAD731B861}" type="presParOf" srcId="{00F00F54-6411-46B7-93C1-12D709AB6971}" destId="{02A2C090-8BA6-48B5-95A1-DB62D1039378}" srcOrd="3" destOrd="0" presId="urn:microsoft.com/office/officeart/2008/layout/HalfCircleOrganizationChart"/>
    <dgm:cxn modelId="{8288E64D-11E3-4728-8376-BA064089109B}" type="presParOf" srcId="{02A2C090-8BA6-48B5-95A1-DB62D1039378}" destId="{69626EBA-346C-4276-B299-12BDB3BC2F53}" srcOrd="0" destOrd="0" presId="urn:microsoft.com/office/officeart/2008/layout/HalfCircleOrganizationChart"/>
    <dgm:cxn modelId="{ED6497A1-3805-42A0-BDC5-257E956EE5E9}" type="presParOf" srcId="{69626EBA-346C-4276-B299-12BDB3BC2F53}" destId="{0C054084-ED7A-45F8-A673-A5495065F312}" srcOrd="0" destOrd="0" presId="urn:microsoft.com/office/officeart/2008/layout/HalfCircleOrganizationChart"/>
    <dgm:cxn modelId="{A254A50F-5020-431C-8609-76D0F8388148}" type="presParOf" srcId="{69626EBA-346C-4276-B299-12BDB3BC2F53}" destId="{684B8999-3199-42EF-82A0-B5C16C87B780}" srcOrd="1" destOrd="0" presId="urn:microsoft.com/office/officeart/2008/layout/HalfCircleOrganizationChart"/>
    <dgm:cxn modelId="{6B14957E-8CE9-4270-A7ED-9AF800C48FEB}" type="presParOf" srcId="{69626EBA-346C-4276-B299-12BDB3BC2F53}" destId="{49FD4CD3-3B9C-496B-BB9C-7354AE360543}" srcOrd="2" destOrd="0" presId="urn:microsoft.com/office/officeart/2008/layout/HalfCircleOrganizationChart"/>
    <dgm:cxn modelId="{C4C1137C-7430-464D-B34F-B2641F66A6CE}" type="presParOf" srcId="{69626EBA-346C-4276-B299-12BDB3BC2F53}" destId="{2EE0F728-E2EB-4EC3-90B5-0FEB7E21C86F}" srcOrd="3" destOrd="0" presId="urn:microsoft.com/office/officeart/2008/layout/HalfCircleOrganizationChart"/>
    <dgm:cxn modelId="{1870B61F-D740-4CD0-97B2-AB963ED6EA95}" type="presParOf" srcId="{02A2C090-8BA6-48B5-95A1-DB62D1039378}" destId="{B6B9D928-4A41-4359-966C-8F4DD2343807}" srcOrd="1" destOrd="0" presId="urn:microsoft.com/office/officeart/2008/layout/HalfCircleOrganizationChart"/>
    <dgm:cxn modelId="{14E748EA-3300-4D7B-AF56-529A3F5F53B9}" type="presParOf" srcId="{02A2C090-8BA6-48B5-95A1-DB62D1039378}" destId="{3DCE5D82-F14C-4121-83F4-7DDA8BEC3262}" srcOrd="2" destOrd="0" presId="urn:microsoft.com/office/officeart/2008/layout/HalfCircleOrganizationChart"/>
    <dgm:cxn modelId="{58CAD31B-4A65-4538-A869-9B0643A4C44A}" type="presParOf" srcId="{750306C8-8BC0-4E01-B937-3C8AB72CB8D0}" destId="{D621B2A9-B033-4D17-BE1F-6BF881658157}" srcOrd="2" destOrd="0" presId="urn:microsoft.com/office/officeart/2008/layout/HalfCircleOrganizationChart"/>
    <dgm:cxn modelId="{FD6D7FE3-66BD-4C54-82C7-E623A4B37928}" type="presParOf" srcId="{546034C5-9166-403B-83B6-199CEDDFD8C7}" destId="{612BF93A-32F7-4863-A45F-EDB8C7747AAA}" srcOrd="4" destOrd="0" presId="urn:microsoft.com/office/officeart/2008/layout/HalfCircleOrganizationChart"/>
    <dgm:cxn modelId="{C2382773-3AD6-487E-895D-F8B5117EE01B}" type="presParOf" srcId="{546034C5-9166-403B-83B6-199CEDDFD8C7}" destId="{3F2A29D4-4F76-41C0-9E85-6B4417CCDCF4}" srcOrd="5" destOrd="0" presId="urn:microsoft.com/office/officeart/2008/layout/HalfCircleOrganizationChart"/>
    <dgm:cxn modelId="{2A2924F4-BE8F-4BA7-AC87-BC951F1A03E4}" type="presParOf" srcId="{3F2A29D4-4F76-41C0-9E85-6B4417CCDCF4}" destId="{4379B753-E6C9-4DC6-B6B2-6F60D34FA995}" srcOrd="0" destOrd="0" presId="urn:microsoft.com/office/officeart/2008/layout/HalfCircleOrganizationChart"/>
    <dgm:cxn modelId="{B5ECEB42-158B-4CCE-9D59-155F9315E5A5}" type="presParOf" srcId="{4379B753-E6C9-4DC6-B6B2-6F60D34FA995}" destId="{B4BB9CD6-7F03-49AD-96ED-7501C9B97D7A}" srcOrd="0" destOrd="0" presId="urn:microsoft.com/office/officeart/2008/layout/HalfCircleOrganizationChart"/>
    <dgm:cxn modelId="{4E6B1114-D128-44E4-B9D4-5C0D510FDFC4}" type="presParOf" srcId="{4379B753-E6C9-4DC6-B6B2-6F60D34FA995}" destId="{2B18F7AA-8188-4818-ABAB-3FF0CEF7C4BF}" srcOrd="1" destOrd="0" presId="urn:microsoft.com/office/officeart/2008/layout/HalfCircleOrganizationChart"/>
    <dgm:cxn modelId="{803F4E57-9AE8-4406-8721-03D69360774C}" type="presParOf" srcId="{4379B753-E6C9-4DC6-B6B2-6F60D34FA995}" destId="{DC8E7D9D-8D14-4B15-9A10-A248B9318180}" srcOrd="2" destOrd="0" presId="urn:microsoft.com/office/officeart/2008/layout/HalfCircleOrganizationChart"/>
    <dgm:cxn modelId="{57666C0D-499B-4ACD-883C-7A0D9C1523AE}" type="presParOf" srcId="{4379B753-E6C9-4DC6-B6B2-6F60D34FA995}" destId="{88EEA4DF-438D-4145-97E9-22F3E1A0EBDF}" srcOrd="3" destOrd="0" presId="urn:microsoft.com/office/officeart/2008/layout/HalfCircleOrganizationChart"/>
    <dgm:cxn modelId="{7FD4420B-B240-4679-8FF3-7EAEDC5280FB}" type="presParOf" srcId="{3F2A29D4-4F76-41C0-9E85-6B4417CCDCF4}" destId="{E686D1F9-579A-4C08-B176-C9E7E3D64E70}" srcOrd="1" destOrd="0" presId="urn:microsoft.com/office/officeart/2008/layout/HalfCircleOrganizationChart"/>
    <dgm:cxn modelId="{E9DF6845-8200-45C5-B801-C6577C54E98C}" type="presParOf" srcId="{E686D1F9-579A-4C08-B176-C9E7E3D64E70}" destId="{11F1CE2B-DC1A-4623-A40E-E486748FE7FC}" srcOrd="0" destOrd="0" presId="urn:microsoft.com/office/officeart/2008/layout/HalfCircleOrganizationChart"/>
    <dgm:cxn modelId="{564C6EAA-9951-4A87-8028-01F41A53CEBA}" type="presParOf" srcId="{E686D1F9-579A-4C08-B176-C9E7E3D64E70}" destId="{FA383D42-CB6F-4294-A20D-549E533556CD}" srcOrd="1" destOrd="0" presId="urn:microsoft.com/office/officeart/2008/layout/HalfCircleOrganizationChart"/>
    <dgm:cxn modelId="{6030238E-D921-4DCC-A465-65D036F0CA8E}" type="presParOf" srcId="{FA383D42-CB6F-4294-A20D-549E533556CD}" destId="{F024070B-B298-4B0F-844B-72519B25DD2E}" srcOrd="0" destOrd="0" presId="urn:microsoft.com/office/officeart/2008/layout/HalfCircleOrganizationChart"/>
    <dgm:cxn modelId="{608AF0AB-0E7B-437D-A4E2-9910B8DB0275}" type="presParOf" srcId="{F024070B-B298-4B0F-844B-72519B25DD2E}" destId="{13E76A97-EAF6-40DC-9D34-0C605A2D06E0}" srcOrd="0" destOrd="0" presId="urn:microsoft.com/office/officeart/2008/layout/HalfCircleOrganizationChart"/>
    <dgm:cxn modelId="{A3D0C5B1-A5D4-47C3-BD4D-A26E7D9B2A17}" type="presParOf" srcId="{F024070B-B298-4B0F-844B-72519B25DD2E}" destId="{D4A30473-7E36-4A75-9AA4-325BD53D10AB}" srcOrd="1" destOrd="0" presId="urn:microsoft.com/office/officeart/2008/layout/HalfCircleOrganizationChart"/>
    <dgm:cxn modelId="{4D76AE45-3326-4D61-AAAA-E080029C0224}" type="presParOf" srcId="{F024070B-B298-4B0F-844B-72519B25DD2E}" destId="{D423F559-5537-452A-95E9-4903969BEC53}" srcOrd="2" destOrd="0" presId="urn:microsoft.com/office/officeart/2008/layout/HalfCircleOrganizationChart"/>
    <dgm:cxn modelId="{BD5FA4AE-92B7-4FBF-A7E3-5B306AE8F08A}" type="presParOf" srcId="{F024070B-B298-4B0F-844B-72519B25DD2E}" destId="{1AF52295-67BD-406C-B5B4-9F618ABA0E50}" srcOrd="3" destOrd="0" presId="urn:microsoft.com/office/officeart/2008/layout/HalfCircleOrganizationChart"/>
    <dgm:cxn modelId="{B0064720-A27C-431D-9CBD-1C70180EADC5}" type="presParOf" srcId="{FA383D42-CB6F-4294-A20D-549E533556CD}" destId="{D4312475-6965-4853-88AA-1D7E08E50313}" srcOrd="1" destOrd="0" presId="urn:microsoft.com/office/officeart/2008/layout/HalfCircleOrganizationChart"/>
    <dgm:cxn modelId="{C3D8B521-57FB-41F6-8EB5-7D93BF782D2C}" type="presParOf" srcId="{FA383D42-CB6F-4294-A20D-549E533556CD}" destId="{520635C5-2146-4C12-A37A-0021A1C999FD}" srcOrd="2" destOrd="0" presId="urn:microsoft.com/office/officeart/2008/layout/HalfCircleOrganizationChart"/>
    <dgm:cxn modelId="{E2ADCEA2-8AC9-47DB-AC4E-9B55259E9247}" type="presParOf" srcId="{E686D1F9-579A-4C08-B176-C9E7E3D64E70}" destId="{DFC7EC73-AF7A-4534-A956-F6083BD9774E}" srcOrd="2" destOrd="0" presId="urn:microsoft.com/office/officeart/2008/layout/HalfCircleOrganizationChart"/>
    <dgm:cxn modelId="{869D234C-C2D1-4E62-8918-F7F4D6EA16BA}" type="presParOf" srcId="{E686D1F9-579A-4C08-B176-C9E7E3D64E70}" destId="{C577747E-3E56-46EB-B85A-545C5B2B9D2F}" srcOrd="3" destOrd="0" presId="urn:microsoft.com/office/officeart/2008/layout/HalfCircleOrganizationChart"/>
    <dgm:cxn modelId="{44392992-090F-46FD-B516-F86B34472CF5}" type="presParOf" srcId="{C577747E-3E56-46EB-B85A-545C5B2B9D2F}" destId="{5E91769A-80ED-45D2-AF13-EE84F549E3E5}" srcOrd="0" destOrd="0" presId="urn:microsoft.com/office/officeart/2008/layout/HalfCircleOrganizationChart"/>
    <dgm:cxn modelId="{F61637FD-7FC5-4A0F-B6DE-212CA44048BC}" type="presParOf" srcId="{5E91769A-80ED-45D2-AF13-EE84F549E3E5}" destId="{CCC95B5E-2B0E-4A78-B0EE-FD97D606B737}" srcOrd="0" destOrd="0" presId="urn:microsoft.com/office/officeart/2008/layout/HalfCircleOrganizationChart"/>
    <dgm:cxn modelId="{8BF04069-86D9-4C9F-9B4A-290F31F8B27C}" type="presParOf" srcId="{5E91769A-80ED-45D2-AF13-EE84F549E3E5}" destId="{FCADC6CF-178E-4B14-B5DF-06B496AD0F6B}" srcOrd="1" destOrd="0" presId="urn:microsoft.com/office/officeart/2008/layout/HalfCircleOrganizationChart"/>
    <dgm:cxn modelId="{5883DF27-EC30-40EF-AB6C-85918CA10913}" type="presParOf" srcId="{5E91769A-80ED-45D2-AF13-EE84F549E3E5}" destId="{4EC88B40-D15B-4269-BC36-E307FF69BAB6}" srcOrd="2" destOrd="0" presId="urn:microsoft.com/office/officeart/2008/layout/HalfCircleOrganizationChart"/>
    <dgm:cxn modelId="{C9DE47B3-17D6-4C6E-9729-99E78913C572}" type="presParOf" srcId="{5E91769A-80ED-45D2-AF13-EE84F549E3E5}" destId="{2A666CE5-0BE2-4F8A-BA34-DE8E56E22B18}" srcOrd="3" destOrd="0" presId="urn:microsoft.com/office/officeart/2008/layout/HalfCircleOrganizationChart"/>
    <dgm:cxn modelId="{A2F10225-CEFB-45FA-B393-A21E53059918}" type="presParOf" srcId="{C577747E-3E56-46EB-B85A-545C5B2B9D2F}" destId="{E29AB85B-CC2D-4BE9-9624-702B9D3E2DB0}" srcOrd="1" destOrd="0" presId="urn:microsoft.com/office/officeart/2008/layout/HalfCircleOrganizationChart"/>
    <dgm:cxn modelId="{3CCEBC00-DDE3-4933-8533-F3112CC3C94D}" type="presParOf" srcId="{C577747E-3E56-46EB-B85A-545C5B2B9D2F}" destId="{9E2FC5EA-9BBF-4477-A855-F24AE20B0DA7}" srcOrd="2" destOrd="0" presId="urn:microsoft.com/office/officeart/2008/layout/HalfCircleOrganizationChart"/>
    <dgm:cxn modelId="{6E5490D4-D33C-4AAD-85F4-3FA61AD36B27}" type="presParOf" srcId="{3F2A29D4-4F76-41C0-9E85-6B4417CCDCF4}" destId="{B4EB4FE3-8005-4A00-9FEA-FEAC5256EA26}" srcOrd="2" destOrd="0" presId="urn:microsoft.com/office/officeart/2008/layout/HalfCircleOrganizationChart"/>
    <dgm:cxn modelId="{DD4BFC54-FEFF-437C-91CC-800A52D54936}" type="presParOf" srcId="{2E042463-6A0C-4646-8C92-741CD12F7715}" destId="{D7848C7F-86DF-4C47-8686-FA504A261535}" srcOrd="2" destOrd="0" presId="urn:microsoft.com/office/officeart/2008/layout/HalfCircleOrganizationChart"/>
  </dgm:cxnLst>
  <dgm:bg/>
  <dgm:whole>
    <a:ln w="381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7EC73-AF7A-4534-A956-F6083BD9774E}">
      <dsp:nvSpPr>
        <dsp:cNvPr id="0" name=""/>
        <dsp:cNvSpPr/>
      </dsp:nvSpPr>
      <dsp:spPr>
        <a:xfrm>
          <a:off x="8096757" y="2016548"/>
          <a:ext cx="779077" cy="1503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974"/>
              </a:lnTo>
              <a:lnTo>
                <a:pt x="779077" y="1503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1CE2B-DC1A-4623-A40E-E486748FE7FC}">
      <dsp:nvSpPr>
        <dsp:cNvPr id="0" name=""/>
        <dsp:cNvSpPr/>
      </dsp:nvSpPr>
      <dsp:spPr>
        <a:xfrm>
          <a:off x="8096757" y="2016548"/>
          <a:ext cx="779077" cy="42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833"/>
              </a:lnTo>
              <a:lnTo>
                <a:pt x="779077" y="424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BF93A-32F7-4863-A45F-EDB8C7747AAA}">
      <dsp:nvSpPr>
        <dsp:cNvPr id="0" name=""/>
        <dsp:cNvSpPr/>
      </dsp:nvSpPr>
      <dsp:spPr>
        <a:xfrm>
          <a:off x="4720675" y="828726"/>
          <a:ext cx="3376081" cy="36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43"/>
              </a:lnTo>
              <a:lnTo>
                <a:pt x="3376081" y="187943"/>
              </a:lnTo>
              <a:lnTo>
                <a:pt x="3376081" y="361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EFA31-471D-4E0A-9DB9-2936A29B8220}">
      <dsp:nvSpPr>
        <dsp:cNvPr id="0" name=""/>
        <dsp:cNvSpPr/>
      </dsp:nvSpPr>
      <dsp:spPr>
        <a:xfrm>
          <a:off x="4720675" y="2002136"/>
          <a:ext cx="1024188" cy="1659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792"/>
              </a:lnTo>
              <a:lnTo>
                <a:pt x="1024188" y="16597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EE3CB-7C1B-4FE2-A30C-9B5144084F03}">
      <dsp:nvSpPr>
        <dsp:cNvPr id="0" name=""/>
        <dsp:cNvSpPr/>
      </dsp:nvSpPr>
      <dsp:spPr>
        <a:xfrm>
          <a:off x="4720675" y="2002136"/>
          <a:ext cx="1024188" cy="49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06"/>
              </a:lnTo>
              <a:lnTo>
                <a:pt x="1024188" y="495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C77EE-EDC4-416B-941D-95D56B47294E}">
      <dsp:nvSpPr>
        <dsp:cNvPr id="0" name=""/>
        <dsp:cNvSpPr/>
      </dsp:nvSpPr>
      <dsp:spPr>
        <a:xfrm>
          <a:off x="4674955" y="828726"/>
          <a:ext cx="91440" cy="347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2537E-5D49-4F46-BABF-F5C918402203}">
      <dsp:nvSpPr>
        <dsp:cNvPr id="0" name=""/>
        <dsp:cNvSpPr/>
      </dsp:nvSpPr>
      <dsp:spPr>
        <a:xfrm>
          <a:off x="1853655" y="2016548"/>
          <a:ext cx="977053" cy="1607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673"/>
              </a:lnTo>
              <a:lnTo>
                <a:pt x="977053" y="1607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6D036-354E-42D7-B05E-A3C9F8F431C3}">
      <dsp:nvSpPr>
        <dsp:cNvPr id="0" name=""/>
        <dsp:cNvSpPr/>
      </dsp:nvSpPr>
      <dsp:spPr>
        <a:xfrm>
          <a:off x="1853655" y="2016548"/>
          <a:ext cx="995910" cy="462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541"/>
              </a:lnTo>
              <a:lnTo>
                <a:pt x="995910" y="462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4DC6E-B3A2-4E48-973A-D9B56E92FAF3}">
      <dsp:nvSpPr>
        <dsp:cNvPr id="0" name=""/>
        <dsp:cNvSpPr/>
      </dsp:nvSpPr>
      <dsp:spPr>
        <a:xfrm>
          <a:off x="1853655" y="828726"/>
          <a:ext cx="2867020" cy="361476"/>
        </a:xfrm>
        <a:custGeom>
          <a:avLst/>
          <a:gdLst/>
          <a:ahLst/>
          <a:cxnLst/>
          <a:rect l="0" t="0" r="0" b="0"/>
          <a:pathLst>
            <a:path>
              <a:moveTo>
                <a:pt x="2867020" y="0"/>
              </a:moveTo>
              <a:lnTo>
                <a:pt x="2867020" y="187943"/>
              </a:lnTo>
              <a:lnTo>
                <a:pt x="0" y="187943"/>
              </a:lnTo>
              <a:lnTo>
                <a:pt x="0" y="361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B9E02-2E3B-473E-9B24-2D5660C88374}">
      <dsp:nvSpPr>
        <dsp:cNvPr id="0" name=""/>
        <dsp:cNvSpPr/>
      </dsp:nvSpPr>
      <dsp:spPr>
        <a:xfrm>
          <a:off x="4307503" y="238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E99A5-9215-4FDA-BB13-BA67281789A8}">
      <dsp:nvSpPr>
        <dsp:cNvPr id="0" name=""/>
        <dsp:cNvSpPr/>
      </dsp:nvSpPr>
      <dsp:spPr>
        <a:xfrm>
          <a:off x="4307503" y="238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CF998-92C5-4C20-9562-2974E694770B}">
      <dsp:nvSpPr>
        <dsp:cNvPr id="0" name=""/>
        <dsp:cNvSpPr/>
      </dsp:nvSpPr>
      <dsp:spPr>
        <a:xfrm>
          <a:off x="3894330" y="15112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Генеральный директор</a:t>
          </a:r>
        </a:p>
      </dsp:txBody>
      <dsp:txXfrm>
        <a:off x="3894330" y="151123"/>
        <a:ext cx="1652689" cy="528860"/>
      </dsp:txXfrm>
    </dsp:sp>
    <dsp:sp modelId="{2C3DFC7F-5B94-4A82-9FF3-CA074E5952D4}">
      <dsp:nvSpPr>
        <dsp:cNvPr id="0" name=""/>
        <dsp:cNvSpPr/>
      </dsp:nvSpPr>
      <dsp:spPr>
        <a:xfrm>
          <a:off x="1440483" y="1190203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A527C-65FB-4A17-97DB-9E0A6AF1B386}">
      <dsp:nvSpPr>
        <dsp:cNvPr id="0" name=""/>
        <dsp:cNvSpPr/>
      </dsp:nvSpPr>
      <dsp:spPr>
        <a:xfrm>
          <a:off x="1440483" y="1190203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6B072-7EF2-41A5-9982-45B23C4901E5}">
      <dsp:nvSpPr>
        <dsp:cNvPr id="0" name=""/>
        <dsp:cNvSpPr/>
      </dsp:nvSpPr>
      <dsp:spPr>
        <a:xfrm>
          <a:off x="1027310" y="1338945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Коммерческий директор</a:t>
          </a:r>
        </a:p>
      </dsp:txBody>
      <dsp:txXfrm>
        <a:off x="1027310" y="1338945"/>
        <a:ext cx="1652689" cy="528860"/>
      </dsp:txXfrm>
    </dsp:sp>
    <dsp:sp modelId="{AB046165-465C-424A-AD39-2DE29C042141}">
      <dsp:nvSpPr>
        <dsp:cNvPr id="0" name=""/>
        <dsp:cNvSpPr/>
      </dsp:nvSpPr>
      <dsp:spPr>
        <a:xfrm>
          <a:off x="2750405" y="2330347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C605C-5DE5-4C8A-A92D-D7705E064BD2}">
      <dsp:nvSpPr>
        <dsp:cNvPr id="0" name=""/>
        <dsp:cNvSpPr/>
      </dsp:nvSpPr>
      <dsp:spPr>
        <a:xfrm>
          <a:off x="2750405" y="2330347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A7CDB-EBC4-4A04-B8EC-4ACAC5F3E753}">
      <dsp:nvSpPr>
        <dsp:cNvPr id="0" name=""/>
        <dsp:cNvSpPr/>
      </dsp:nvSpPr>
      <dsp:spPr>
        <a:xfrm>
          <a:off x="2337232" y="2479089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Отдел закупки</a:t>
          </a:r>
        </a:p>
      </dsp:txBody>
      <dsp:txXfrm>
        <a:off x="2337232" y="2479089"/>
        <a:ext cx="1652689" cy="528860"/>
      </dsp:txXfrm>
    </dsp:sp>
    <dsp:sp modelId="{CB38F0A9-A579-4F7C-B165-198465CF95DF}">
      <dsp:nvSpPr>
        <dsp:cNvPr id="0" name=""/>
        <dsp:cNvSpPr/>
      </dsp:nvSpPr>
      <dsp:spPr>
        <a:xfrm>
          <a:off x="2731547" y="3475479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0345C-B885-4C64-A96E-1711924A443E}">
      <dsp:nvSpPr>
        <dsp:cNvPr id="0" name=""/>
        <dsp:cNvSpPr/>
      </dsp:nvSpPr>
      <dsp:spPr>
        <a:xfrm>
          <a:off x="2731547" y="3475479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94D52-19D4-4AAF-8F6A-1EE03CE5601B}">
      <dsp:nvSpPr>
        <dsp:cNvPr id="0" name=""/>
        <dsp:cNvSpPr/>
      </dsp:nvSpPr>
      <dsp:spPr>
        <a:xfrm>
          <a:off x="2318375" y="3624221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Отдел маркетинга</a:t>
          </a:r>
        </a:p>
      </dsp:txBody>
      <dsp:txXfrm>
        <a:off x="2318375" y="3624221"/>
        <a:ext cx="1652689" cy="528860"/>
      </dsp:txXfrm>
    </dsp:sp>
    <dsp:sp modelId="{3E7655C1-185B-431C-8FEC-9691E2F7606C}">
      <dsp:nvSpPr>
        <dsp:cNvPr id="0" name=""/>
        <dsp:cNvSpPr/>
      </dsp:nvSpPr>
      <dsp:spPr>
        <a:xfrm>
          <a:off x="4307503" y="117579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F67AA-99D8-4E3E-ACDF-D1602740A821}">
      <dsp:nvSpPr>
        <dsp:cNvPr id="0" name=""/>
        <dsp:cNvSpPr/>
      </dsp:nvSpPr>
      <dsp:spPr>
        <a:xfrm>
          <a:off x="4307503" y="117579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BC17D-CAE5-4133-B341-6C5746C1593C}">
      <dsp:nvSpPr>
        <dsp:cNvPr id="0" name=""/>
        <dsp:cNvSpPr/>
      </dsp:nvSpPr>
      <dsp:spPr>
        <a:xfrm>
          <a:off x="3894330" y="132453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Технический директор</a:t>
          </a:r>
        </a:p>
      </dsp:txBody>
      <dsp:txXfrm>
        <a:off x="3894330" y="1324533"/>
        <a:ext cx="1652689" cy="528860"/>
      </dsp:txXfrm>
    </dsp:sp>
    <dsp:sp modelId="{B91A3EF1-6B3E-42B2-ABAB-646D7C1DA6FF}">
      <dsp:nvSpPr>
        <dsp:cNvPr id="0" name=""/>
        <dsp:cNvSpPr/>
      </dsp:nvSpPr>
      <dsp:spPr>
        <a:xfrm>
          <a:off x="5645702" y="234920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CE697-7A8B-4005-8B5B-333FAD189E00}">
      <dsp:nvSpPr>
        <dsp:cNvPr id="0" name=""/>
        <dsp:cNvSpPr/>
      </dsp:nvSpPr>
      <dsp:spPr>
        <a:xfrm>
          <a:off x="5645702" y="234920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19A50-4608-4C9F-B3A5-97665AA34F3C}">
      <dsp:nvSpPr>
        <dsp:cNvPr id="0" name=""/>
        <dsp:cNvSpPr/>
      </dsp:nvSpPr>
      <dsp:spPr>
        <a:xfrm>
          <a:off x="5232530" y="249794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Сервисный отдел</a:t>
          </a:r>
        </a:p>
      </dsp:txBody>
      <dsp:txXfrm>
        <a:off x="5232530" y="2497943"/>
        <a:ext cx="1652689" cy="528860"/>
      </dsp:txXfrm>
    </dsp:sp>
    <dsp:sp modelId="{684B8999-3199-42EF-82A0-B5C16C87B780}">
      <dsp:nvSpPr>
        <dsp:cNvPr id="0" name=""/>
        <dsp:cNvSpPr/>
      </dsp:nvSpPr>
      <dsp:spPr>
        <a:xfrm>
          <a:off x="5645702" y="3513186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D4CD3-3B9C-496B-BB9C-7354AE360543}">
      <dsp:nvSpPr>
        <dsp:cNvPr id="0" name=""/>
        <dsp:cNvSpPr/>
      </dsp:nvSpPr>
      <dsp:spPr>
        <a:xfrm>
          <a:off x="5645702" y="3513186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54084-ED7A-45F8-A673-A5495065F312}">
      <dsp:nvSpPr>
        <dsp:cNvPr id="0" name=""/>
        <dsp:cNvSpPr/>
      </dsp:nvSpPr>
      <dsp:spPr>
        <a:xfrm>
          <a:off x="5232530" y="3661928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Склад</a:t>
          </a:r>
        </a:p>
      </dsp:txBody>
      <dsp:txXfrm>
        <a:off x="5232530" y="3661928"/>
        <a:ext cx="1652689" cy="528860"/>
      </dsp:txXfrm>
    </dsp:sp>
    <dsp:sp modelId="{2B18F7AA-8188-4818-ABAB-3FF0CEF7C4BF}">
      <dsp:nvSpPr>
        <dsp:cNvPr id="0" name=""/>
        <dsp:cNvSpPr/>
      </dsp:nvSpPr>
      <dsp:spPr>
        <a:xfrm>
          <a:off x="7683585" y="1190203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E7D9D-8D14-4B15-9A10-A248B9318180}">
      <dsp:nvSpPr>
        <dsp:cNvPr id="0" name=""/>
        <dsp:cNvSpPr/>
      </dsp:nvSpPr>
      <dsp:spPr>
        <a:xfrm>
          <a:off x="7683585" y="1190203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B9CD6-7F03-49AD-96ED-7501C9B97D7A}">
      <dsp:nvSpPr>
        <dsp:cNvPr id="0" name=""/>
        <dsp:cNvSpPr/>
      </dsp:nvSpPr>
      <dsp:spPr>
        <a:xfrm>
          <a:off x="7270412" y="1338945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Главный бухгалтер</a:t>
          </a:r>
        </a:p>
      </dsp:txBody>
      <dsp:txXfrm>
        <a:off x="7270412" y="1338945"/>
        <a:ext cx="1652689" cy="528860"/>
      </dsp:txXfrm>
    </dsp:sp>
    <dsp:sp modelId="{D4A30473-7E36-4A75-9AA4-325BD53D10AB}">
      <dsp:nvSpPr>
        <dsp:cNvPr id="0" name=""/>
        <dsp:cNvSpPr/>
      </dsp:nvSpPr>
      <dsp:spPr>
        <a:xfrm>
          <a:off x="8776674" y="2292639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3F559-5537-452A-95E9-4903969BEC53}">
      <dsp:nvSpPr>
        <dsp:cNvPr id="0" name=""/>
        <dsp:cNvSpPr/>
      </dsp:nvSpPr>
      <dsp:spPr>
        <a:xfrm>
          <a:off x="8776674" y="2292639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76A97-EAF6-40DC-9D34-0C605A2D06E0}">
      <dsp:nvSpPr>
        <dsp:cNvPr id="0" name=""/>
        <dsp:cNvSpPr/>
      </dsp:nvSpPr>
      <dsp:spPr>
        <a:xfrm>
          <a:off x="8363501" y="2441381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Бухгалтерия</a:t>
          </a:r>
        </a:p>
      </dsp:txBody>
      <dsp:txXfrm>
        <a:off x="8363501" y="2441381"/>
        <a:ext cx="1652689" cy="528860"/>
      </dsp:txXfrm>
    </dsp:sp>
    <dsp:sp modelId="{FCADC6CF-178E-4B14-B5DF-06B496AD0F6B}">
      <dsp:nvSpPr>
        <dsp:cNvPr id="0" name=""/>
        <dsp:cNvSpPr/>
      </dsp:nvSpPr>
      <dsp:spPr>
        <a:xfrm>
          <a:off x="8776674" y="3371780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88B40-D15B-4269-BC36-E307FF69BAB6}">
      <dsp:nvSpPr>
        <dsp:cNvPr id="0" name=""/>
        <dsp:cNvSpPr/>
      </dsp:nvSpPr>
      <dsp:spPr>
        <a:xfrm>
          <a:off x="8776674" y="3371780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95B5E-2B0E-4A78-B0EE-FD97D606B737}">
      <dsp:nvSpPr>
        <dsp:cNvPr id="0" name=""/>
        <dsp:cNvSpPr/>
      </dsp:nvSpPr>
      <dsp:spPr>
        <a:xfrm>
          <a:off x="8363501" y="3520522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Экономист</a:t>
          </a:r>
        </a:p>
      </dsp:txBody>
      <dsp:txXfrm>
        <a:off x="8363501" y="3520522"/>
        <a:ext cx="1652689" cy="528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D4E2-B224-46D1-9626-7AB44171B780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FA334-6A93-4115-BD07-F64C227A1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0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FA334-6A93-4115-BD07-F64C227A125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047B0-3670-4E05-A752-DBF6E3957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38100" cmpd="tri">
            <a:solidFill>
              <a:schemeClr val="accent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24FF00-6FED-4078-B9FF-01E173152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2F5597"/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EEEA3-59B2-480B-B79D-B2CD0DAD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A79A-0752-4261-9FEA-C18DC8B24269}" type="datetime1">
              <a:rPr lang="ru-RU" smtClean="0"/>
              <a:t>03.10.2019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62D1E-CC54-404C-9786-327F529C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326D6-6ABE-498A-A025-8DC83A48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34562" cy="365125"/>
          </a:xfrm>
        </p:spPr>
        <p:txBody>
          <a:bodyPr/>
          <a:lstStyle>
            <a:lvl1pPr>
              <a:defRPr sz="1400">
                <a:solidFill>
                  <a:srgbClr val="2F5597"/>
                </a:solidFill>
                <a:latin typeface="Comic Sans MS" panose="030F0702030302020204" pitchFamily="66" charset="0"/>
              </a:defRPr>
            </a:lvl1pPr>
          </a:lstStyle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056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20B5E-7D04-42F7-8C62-CAB581D3BD1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4DE086-619C-4EFA-838B-A63FF76B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F5A13D-AFA4-4F9D-B4E4-C4A8EA36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491-B517-432F-97ED-9E735D962172}" type="datetime1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16D85-58FE-45C5-8493-A5D733AE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03EB5A-5B85-4535-8441-553BD40A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312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6184B8-115D-4257-906A-C5EE93B1B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A2433-E911-4A02-AE07-06DAFBAB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CA9B9-C90E-4BC7-B642-68A5184F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099D-83BF-4CAF-8FD8-DF47A512F795}" type="datetime1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B799FC-BC86-4F85-A7B9-7B8A7FD0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7C732-7EF0-47E1-B107-49262D70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053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E0B75-7F6A-4F27-9963-A5FDEB086C7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9C124-B9D2-4374-BC67-22F34A3A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2F5597"/>
                </a:solidFill>
                <a:latin typeface="Comic Sans MS" panose="030F0702030302020204" pitchFamily="66" charset="0"/>
              </a:defRPr>
            </a:lvl1pPr>
            <a:lvl2pPr>
              <a:lnSpc>
                <a:spcPct val="150000"/>
              </a:lnSpc>
              <a:defRPr>
                <a:solidFill>
                  <a:srgbClr val="2F5597"/>
                </a:solidFill>
                <a:latin typeface="Comic Sans MS" panose="030F0702030302020204" pitchFamily="66" charset="0"/>
              </a:defRPr>
            </a:lvl2pPr>
            <a:lvl3pPr>
              <a:lnSpc>
                <a:spcPct val="150000"/>
              </a:lnSpc>
              <a:defRPr>
                <a:solidFill>
                  <a:srgbClr val="2F5597"/>
                </a:solidFill>
                <a:latin typeface="Comic Sans MS" panose="030F0702030302020204" pitchFamily="66" charset="0"/>
              </a:defRPr>
            </a:lvl3pPr>
            <a:lvl4pPr>
              <a:lnSpc>
                <a:spcPct val="150000"/>
              </a:lnSpc>
              <a:defRPr>
                <a:solidFill>
                  <a:srgbClr val="2F5597"/>
                </a:solidFill>
                <a:latin typeface="Comic Sans MS" panose="030F0702030302020204" pitchFamily="66" charset="0"/>
              </a:defRPr>
            </a:lvl4pPr>
            <a:lvl5pPr>
              <a:lnSpc>
                <a:spcPct val="150000"/>
              </a:lnSpc>
              <a:defRPr>
                <a:solidFill>
                  <a:srgbClr val="2F5597"/>
                </a:solidFill>
                <a:latin typeface="Comic Sans MS" panose="030F0702030302020204" pitchFamily="66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BF648-50FF-402A-AADB-0D024F52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2D38-FE8B-4E4F-8DD8-3526CFD9F77C}" type="datetime1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E6CA3-0360-4286-9E4B-C6278CD0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709C0A-7744-4E8F-B45A-EEB7A545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7991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A45B1-0717-49C9-B774-65489DEE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831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39CEF-115A-4C16-BA15-7201CCC70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2F5597"/>
                </a:solidFill>
                <a:latin typeface="Comic Sans MS" panose="030F0702030302020204" pitchFamily="66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647B9-A273-461E-9519-2775D0B0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8992-D601-4881-B094-C0330857186F}" type="datetime1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075210-96D7-4C90-8390-8254F2C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0FF7D-0501-446E-9079-8027F93F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444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4E1FC-A912-43F0-8A90-107B3529500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7D42D-637F-4903-BBE6-5A2FEE6A8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FB780D-2837-4B73-BC80-8263DFBA8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D9BDA2-1AA5-4930-B2E8-07B7A8C4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F951-F3AE-4C3B-AC0D-6020D85773DC}" type="datetime1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2716DB-0B1C-4F72-970D-FAA070A7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5FAF04-087F-484F-BAA7-48CFA57C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6269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1AE66-476E-4BC9-9A8C-C4D9797F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35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30497B-4227-4533-B973-E0FE3AF37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C30D5E-41A9-42C9-8C4B-7AFE377AE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BC1CAD-15B6-41B6-83ED-71ACCC585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9A2080-169D-4BE9-BDEC-DE29153C9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0F5447-7533-42B6-8039-8E74EAD0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E470-E4B8-47E5-98B2-E3B11B4A1DD7}" type="datetime1">
              <a:rPr lang="ru-RU" smtClean="0"/>
              <a:t>03.10.2019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882982-D718-4C2F-8908-A3129F19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25C859-0D96-44CE-9220-0B8D636B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933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67E00-B0B1-4FDC-8A37-EACDE2EE944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91550-0E6B-4D7F-AFA1-7F7D8C9C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88BA-5A83-4AB9-AFB3-8558027E58F9}" type="datetime1">
              <a:rPr lang="ru-RU" smtClean="0"/>
              <a:t>03.10.2019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3092EA-700F-4685-8D3F-B5B829CF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A5278A-FD81-463B-8F38-FA9E7BE5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3068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B887AA-7864-4217-A1CB-0BAA6DE1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A1EF-7F17-41E8-8BB7-74D714A68FA2}" type="datetime1">
              <a:rPr lang="ru-RU" smtClean="0"/>
              <a:t>03.10.2019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618AFA-CD1A-4FBB-AD9A-695D5471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21B9CF-0830-43DF-88A6-EC83722B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15427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1BCB3-DF29-4B2A-B5FB-963D0ACA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034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2BB93-A497-4B4C-A759-701F477B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CD6535-F025-4C78-B4AA-D2F310447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2F5597"/>
                </a:solidFill>
                <a:latin typeface="Comic Sans MS" panose="030F0702030302020204" pitchFamily="66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AC573D-FCD4-48DC-B6CE-2EF35A48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5062-9E89-4AAB-A03D-51A394C831EC}" type="datetime1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9564FF-4A04-4DE9-8882-7E4417E8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992810-E861-4E67-B6BF-7B9AB582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7630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82C20-9985-41BB-A805-3EA087F0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034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EA3FC1-5A1F-4E55-9D8C-3762FDF9A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2839A1-C79F-4662-BC22-F4632145E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AB978B-C18B-485D-8432-7EDC46E3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E2D-75F2-4CA8-AF09-6600DA71C290}" type="datetime1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9B577B-A4E4-453E-9146-A6FD0F4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3FA669-5C1E-442E-9960-192CE828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0007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000"/>
                <a:lumOff val="9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876E1-C302-42E2-9643-600EC34D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AE99BB-9D14-44BA-8481-4496BEB1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172EF9-5230-48F9-9B70-8B9E72257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2F5597"/>
                </a:solidFill>
                <a:latin typeface="Comic Sans MS" panose="030F0702030302020204" pitchFamily="66" charset="0"/>
              </a:defRPr>
            </a:lvl1pPr>
          </a:lstStyle>
          <a:p>
            <a:fld id="{188C42D1-F20B-4C85-9DE8-A704B6D1F291}" type="datetime1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AB5297-4FBB-4B8A-9836-14C6CD5E7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2F5597"/>
                </a:solidFill>
                <a:latin typeface="Comic Sans MS" panose="030F0702030302020204" pitchFamily="66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7F487-0991-4EB7-883A-2B30FD525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043354" cy="365125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2F5597"/>
                </a:solidFill>
                <a:latin typeface="Comic Sans MS" panose="030F0702030302020204" pitchFamily="66" charset="0"/>
              </a:defRPr>
            </a:lvl1pPr>
          </a:lstStyle>
          <a:p>
            <a:fld id="{A319A381-1EB8-43D5-A4B3-1EA1812271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2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F5597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F5597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F5597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F5597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F5597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hyperlink" Target="mailto:InessaWork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omputersPurring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otopea.com/" TargetMode="External"/><Relationship Id="rId2" Type="http://schemas.openxmlformats.org/officeDocument/2006/relationships/hyperlink" Target="https://www.google.com/maps/?hl=r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DA3B8-EB1E-4E91-91FE-D6E4AF095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5597"/>
                </a:solidFill>
              </a:rPr>
              <a:t>Computers Purring</a:t>
            </a:r>
            <a:endParaRPr lang="ru-RU" dirty="0">
              <a:solidFill>
                <a:srgbClr val="2F5597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572679-ACC1-45CE-B09F-D6BD9F9B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3867">
            <a:off x="-260788" y="2971390"/>
            <a:ext cx="6875533" cy="51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AF337-1327-4214-A49C-520A8603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Ждём вас с нетерпением!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6B06AFE-8323-4AF9-86A2-D3F5CBA2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hlinkClick r:id="rId2" action="ppaction://hlinksldjump"/>
            <a:extLst>
              <a:ext uri="{FF2B5EF4-FFF2-40B4-BE49-F238E27FC236}">
                <a16:creationId xmlns:a16="http://schemas.microsoft.com/office/drawing/2014/main" id="{D8D08903-7F42-44A8-A33C-49EC708AB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8" t="15936" r="28710" b="31016"/>
          <a:stretch/>
        </p:blipFill>
        <p:spPr>
          <a:xfrm>
            <a:off x="5293359" y="2141220"/>
            <a:ext cx="4241801" cy="3779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4EFFAF-0F7E-485D-A026-ADD156B7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4030980"/>
            <a:ext cx="3028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6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E4E91-3945-4ED9-86CD-50C45884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8B32B-085D-4510-ABEF-CF141E44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hlinkClick r:id="rId2" action="ppaction://hlinksldjump"/>
              </a:rPr>
              <a:t>Деятельность фирмы</a:t>
            </a:r>
            <a:endParaRPr lang="ru-RU" sz="2400" dirty="0"/>
          </a:p>
          <a:p>
            <a:pPr>
              <a:lnSpc>
                <a:spcPct val="110000"/>
              </a:lnSpc>
            </a:pPr>
            <a:r>
              <a:rPr lang="ru-RU" sz="2400" dirty="0">
                <a:hlinkClick r:id="rId3" action="ppaction://hlinksldjump"/>
              </a:rPr>
              <a:t>Девиз фирмы</a:t>
            </a:r>
            <a:endParaRPr lang="ru-RU" sz="2400" dirty="0"/>
          </a:p>
          <a:p>
            <a:pPr>
              <a:lnSpc>
                <a:spcPct val="110000"/>
              </a:lnSpc>
            </a:pPr>
            <a:r>
              <a:rPr lang="ru-RU" sz="2400" dirty="0">
                <a:hlinkClick r:id="rId4" action="ppaction://hlinksldjump"/>
              </a:rPr>
              <a:t>Структура фирмы</a:t>
            </a:r>
            <a:endParaRPr lang="ru-RU" sz="2400" dirty="0"/>
          </a:p>
          <a:p>
            <a:pPr>
              <a:lnSpc>
                <a:spcPct val="110000"/>
              </a:lnSpc>
            </a:pPr>
            <a:r>
              <a:rPr lang="ru-RU" sz="2400" dirty="0">
                <a:hlinkClick r:id="rId5" action="ppaction://hlinksldjump"/>
              </a:rPr>
              <a:t>Генеральный директор</a:t>
            </a:r>
            <a:endParaRPr lang="ru-RU" sz="2400" dirty="0"/>
          </a:p>
          <a:p>
            <a:pPr>
              <a:lnSpc>
                <a:spcPct val="110000"/>
              </a:lnSpc>
            </a:pPr>
            <a:r>
              <a:rPr lang="ru-RU" sz="2400" dirty="0">
                <a:hlinkClick r:id="rId6" action="ppaction://hlinksldjump"/>
              </a:rPr>
              <a:t>Диаграмма по таблице доходов</a:t>
            </a:r>
            <a:endParaRPr lang="ru-RU" sz="2400" dirty="0"/>
          </a:p>
          <a:p>
            <a:pPr>
              <a:lnSpc>
                <a:spcPct val="110000"/>
              </a:lnSpc>
            </a:pPr>
            <a:r>
              <a:rPr lang="ru-RU" sz="2400" dirty="0">
                <a:hlinkClick r:id="rId7" action="ppaction://hlinksldjump"/>
              </a:rPr>
              <a:t>Адрес компании</a:t>
            </a:r>
            <a:endParaRPr lang="ru-RU" sz="2400" dirty="0"/>
          </a:p>
          <a:p>
            <a:pPr>
              <a:lnSpc>
                <a:spcPct val="110000"/>
              </a:lnSpc>
            </a:pPr>
            <a:r>
              <a:rPr lang="ru-RU" sz="2400" dirty="0">
                <a:hlinkClick r:id="rId8" action="ppaction://hlinksldjump"/>
              </a:rPr>
              <a:t>Источники</a:t>
            </a:r>
            <a:endParaRPr lang="ru-RU" sz="2400" dirty="0"/>
          </a:p>
          <a:p>
            <a:pPr>
              <a:lnSpc>
                <a:spcPct val="110000"/>
              </a:lnSpc>
            </a:pPr>
            <a:r>
              <a:rPr lang="ru-RU" sz="2400" dirty="0">
                <a:hlinkClick r:id="rId9" action="ppaction://hlinksldjump"/>
              </a:rPr>
              <a:t>Завершение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D06ED3-8F30-487E-B8CC-029795CA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B3DD0-CD04-4E20-9E1F-1475C29E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F5597"/>
                </a:solidFill>
              </a:rPr>
              <a:t>Деятельность фирмы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678AA-A1B5-49B4-8A12-34B6E8B9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Ремонт компьютеров и орг. техники</a:t>
            </a:r>
          </a:p>
          <a:p>
            <a:pPr>
              <a:lnSpc>
                <a:spcPct val="150000"/>
              </a:lnSpc>
            </a:pPr>
            <a:r>
              <a:rPr lang="ru-RU" dirty="0"/>
              <a:t>Установка и настройка программного обеспечения</a:t>
            </a:r>
          </a:p>
          <a:p>
            <a:pPr>
              <a:lnSpc>
                <a:spcPct val="150000"/>
              </a:lnSpc>
            </a:pPr>
            <a:r>
              <a:rPr lang="ru-RU" dirty="0"/>
              <a:t>Восстановление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Консультация по выбору и сборке компьютера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093C3D-2375-4CCA-8F53-A17F2F7A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1B6BF054-2E94-411C-A625-7C369E0A7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6" t="15289" r="29017" b="30311"/>
          <a:stretch/>
        </p:blipFill>
        <p:spPr>
          <a:xfrm>
            <a:off x="10634564" y="5448693"/>
            <a:ext cx="1435295" cy="13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AD936-E95A-4DBB-8272-44EFC22D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Девиз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505592-145A-4E08-BD4E-17AAE6CD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E8ACC5-EE79-4A64-8A92-A60A7B6AE51C}"/>
              </a:ext>
            </a:extLst>
          </p:cNvPr>
          <p:cNvSpPr/>
          <p:nvPr/>
        </p:nvSpPr>
        <p:spPr>
          <a:xfrm>
            <a:off x="2879286" y="3429000"/>
            <a:ext cx="6433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ru-RU" sz="5400" dirty="0">
                <a:ln w="0"/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У вас заработает всё!</a:t>
            </a:r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C4EDF08A-BDC8-48BE-BFF8-867AED8E2A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6" t="15289" r="29017" b="30311"/>
          <a:stretch/>
        </p:blipFill>
        <p:spPr>
          <a:xfrm>
            <a:off x="10634564" y="5448693"/>
            <a:ext cx="1435295" cy="13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6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B270B-2479-49E4-8174-CEB9120F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фирмы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F44EF5F-8EAC-4DB9-BD0E-AC74EE11A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905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D2D420A-4895-4847-AC02-E7EA12A8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Рисунок 4">
            <a:hlinkClick r:id="rId7" action="ppaction://hlinksldjump"/>
            <a:extLst>
              <a:ext uri="{FF2B5EF4-FFF2-40B4-BE49-F238E27FC236}">
                <a16:creationId xmlns:a16="http://schemas.microsoft.com/office/drawing/2014/main" id="{10E0873B-CDCA-4782-B716-932B4722750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6" t="15289" r="29017" b="30311"/>
          <a:stretch/>
        </p:blipFill>
        <p:spPr>
          <a:xfrm>
            <a:off x="10634564" y="5448693"/>
            <a:ext cx="1435295" cy="13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1E99A5-9215-4FDA-BB13-BA6728178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>
                                            <p:graphicEl>
                                              <a:dgm id="{271E99A5-9215-4FDA-BB13-BA6728178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B9E02-2E3B-473E-9B24-2D5660C88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dgm id="{803B9E02-2E3B-473E-9B24-2D5660C88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8CF998-92C5-4C20-9562-2974E6947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4">
                                            <p:graphicEl>
                                              <a:dgm id="{9E8CF998-92C5-4C20-9562-2974E69477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D4DC6E-B3A2-4E48-973A-D9B56E92F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4">
                                            <p:graphicEl>
                                              <a:dgm id="{0CD4DC6E-B3A2-4E48-973A-D9B56E92FA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3DFC7F-5B94-4A82-9FF3-CA074E5952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dgm id="{2C3DFC7F-5B94-4A82-9FF3-CA074E5952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9A527C-65FB-4A17-97DB-9E0A6AF1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4">
                                            <p:graphicEl>
                                              <a:dgm id="{579A527C-65FB-4A17-97DB-9E0A6AF1B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96B072-7EF2-41A5-9982-45B23C490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">
                                            <p:graphicEl>
                                              <a:dgm id="{E096B072-7EF2-41A5-9982-45B23C490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C77EE-EDC4-416B-941D-95D56B472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4">
                                            <p:graphicEl>
                                              <a:dgm id="{9D3C77EE-EDC4-416B-941D-95D56B472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7655C1-185B-431C-8FEC-9691E2F76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4">
                                            <p:graphicEl>
                                              <a:dgm id="{3E7655C1-185B-431C-8FEC-9691E2F760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F67AA-99D8-4E3E-ACDF-D1602740A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">
                                            <p:graphicEl>
                                              <a:dgm id="{B01F67AA-99D8-4E3E-ACDF-D1602740A8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FBC17D-CAE5-4133-B341-6C5746C15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4">
                                            <p:graphicEl>
                                              <a:dgm id="{26FBC17D-CAE5-4133-B341-6C5746C15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2BF93A-32F7-4863-A45F-EDB8C7747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4">
                                            <p:graphicEl>
                                              <a:dgm id="{612BF93A-32F7-4863-A45F-EDB8C7747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18F7AA-8188-4818-ABAB-3FF0CEF7C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4">
                                            <p:graphicEl>
                                              <a:dgm id="{2B18F7AA-8188-4818-ABAB-3FF0CEF7C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8E7D9D-8D14-4B15-9A10-A248B9318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">
                                            <p:graphicEl>
                                              <a:dgm id="{DC8E7D9D-8D14-4B15-9A10-A248B93181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BB9CD6-7F03-49AD-96ED-7501C9B97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">
                                            <p:graphicEl>
                                              <a:dgm id="{B4BB9CD6-7F03-49AD-96ED-7501C9B97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E6D036-354E-42D7-B05E-A3C9F8F43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4">
                                            <p:graphicEl>
                                              <a:dgm id="{80E6D036-354E-42D7-B05E-A3C9F8F43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046165-465C-424A-AD39-2DE29C042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4">
                                            <p:graphicEl>
                                              <a:dgm id="{AB046165-465C-424A-AD39-2DE29C0421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1C605C-5DE5-4C8A-A92D-D7705E064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4">
                                            <p:graphicEl>
                                              <a:dgm id="{8A1C605C-5DE5-4C8A-A92D-D7705E064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8A7CDB-EBC4-4A04-B8EC-4ACAC5F3E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4">
                                            <p:graphicEl>
                                              <a:dgm id="{188A7CDB-EBC4-4A04-B8EC-4ACAC5F3E7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5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B2537E-5D49-4F46-BABF-F5C9184022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4">
                                            <p:graphicEl>
                                              <a:dgm id="{A1B2537E-5D49-4F46-BABF-F5C9184022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80345C-B885-4C64-A96E-1711924A4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4">
                                            <p:graphicEl>
                                              <a:dgm id="{9580345C-B885-4C64-A96E-1711924A4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5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38F0A9-A579-4F7C-B165-198465CF9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4">
                                            <p:graphicEl>
                                              <a:dgm id="{CB38F0A9-A579-4F7C-B165-198465CF95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A94D52-19D4-4AAF-8F6A-1EE03CE56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4">
                                            <p:graphicEl>
                                              <a:dgm id="{72A94D52-19D4-4AAF-8F6A-1EE03CE560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25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BEE3CB-7C1B-4FE2-A30C-9B5144084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4">
                                            <p:graphicEl>
                                              <a:dgm id="{00BEE3CB-7C1B-4FE2-A30C-9B5144084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1A3EF1-6B3E-42B2-ABAB-646D7C1DA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4">
                                            <p:graphicEl>
                                              <a:dgm id="{B91A3EF1-6B3E-42B2-ABAB-646D7C1DA6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75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8CE697-7A8B-4005-8B5B-333FAD189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4">
                                            <p:graphicEl>
                                              <a:dgm id="{298CE697-7A8B-4005-8B5B-333FAD189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019A50-4608-4C9F-B3A5-97665AA34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4">
                                            <p:graphicEl>
                                              <a:dgm id="{6E019A50-4608-4C9F-B3A5-97665AA34F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25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4EFA31-471D-4E0A-9DB9-2936A29B8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50"/>
                                        <p:tgtEl>
                                          <p:spTgt spid="4">
                                            <p:graphicEl>
                                              <a:dgm id="{184EFA31-471D-4E0A-9DB9-2936A29B82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4B8999-3199-42EF-82A0-B5C16C87B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4">
                                            <p:graphicEl>
                                              <a:dgm id="{684B8999-3199-42EF-82A0-B5C16C87B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75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FD4CD3-3B9C-496B-BB9C-7354AE360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4">
                                            <p:graphicEl>
                                              <a:dgm id="{49FD4CD3-3B9C-496B-BB9C-7354AE360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054084-ED7A-45F8-A673-A5495065F3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250"/>
                                        <p:tgtEl>
                                          <p:spTgt spid="4">
                                            <p:graphicEl>
                                              <a:dgm id="{0C054084-ED7A-45F8-A673-A5495065F3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1CE2B-DC1A-4623-A40E-E486748FE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250"/>
                                        <p:tgtEl>
                                          <p:spTgt spid="4">
                                            <p:graphicEl>
                                              <a:dgm id="{11F1CE2B-DC1A-4623-A40E-E486748FE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A30473-7E36-4A75-9AA4-325BD53D1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250"/>
                                        <p:tgtEl>
                                          <p:spTgt spid="4">
                                            <p:graphicEl>
                                              <a:dgm id="{D4A30473-7E36-4A75-9AA4-325BD53D1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75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23F559-5537-452A-95E9-4903969BE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4">
                                            <p:graphicEl>
                                              <a:dgm id="{D423F559-5537-452A-95E9-4903969BE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E76A97-EAF6-40DC-9D34-0C605A2D0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50"/>
                                        <p:tgtEl>
                                          <p:spTgt spid="4">
                                            <p:graphicEl>
                                              <a:dgm id="{13E76A97-EAF6-40DC-9D34-0C605A2D06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5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C7EC73-AF7A-4534-A956-F6083BD97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250"/>
                                        <p:tgtEl>
                                          <p:spTgt spid="4">
                                            <p:graphicEl>
                                              <a:dgm id="{DFC7EC73-AF7A-4534-A956-F6083BD977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ADC6CF-178E-4B14-B5DF-06B496AD0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250"/>
                                        <p:tgtEl>
                                          <p:spTgt spid="4">
                                            <p:graphicEl>
                                              <a:dgm id="{FCADC6CF-178E-4B14-B5DF-06B496AD0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75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C88B40-D15B-4269-BC36-E307FF69B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4">
                                            <p:graphicEl>
                                              <a:dgm id="{4EC88B40-D15B-4269-BC36-E307FF69BA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C95B5E-2B0E-4A78-B0EE-FD97D606B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4">
                                            <p:graphicEl>
                                              <a:dgm id="{CCC95B5E-2B0E-4A78-B0EE-FD97D606B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6E07C-62A7-489F-9487-B44E6446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Генеральный директор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DD5B83-76A5-42FF-8D78-FC4394B412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282" y="457200"/>
            <a:ext cx="3611826" cy="541178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54A2431-2B3A-4E08-826B-758A220A5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Галактионова Инесса Валерьевна</a:t>
            </a:r>
          </a:p>
          <a:p>
            <a:r>
              <a:rPr lang="ru-RU" dirty="0"/>
              <a:t>Основательница компании «</a:t>
            </a:r>
            <a:r>
              <a:rPr lang="en-US" dirty="0"/>
              <a:t>Computers Purring</a:t>
            </a:r>
            <a:r>
              <a:rPr lang="ru-RU" dirty="0"/>
              <a:t>»</a:t>
            </a:r>
          </a:p>
          <a:p>
            <a:r>
              <a:rPr lang="ru-RU" dirty="0"/>
              <a:t>В 1997 году окончила Вильнюсский государственный университет, факультет экономики.</a:t>
            </a:r>
          </a:p>
          <a:p>
            <a:r>
              <a:rPr lang="en-US" dirty="0">
                <a:hlinkClick r:id="rId4"/>
              </a:rPr>
              <a:t>InessaWork@gmail.com</a:t>
            </a:r>
            <a:endParaRPr lang="en-US" dirty="0"/>
          </a:p>
          <a:p>
            <a:r>
              <a:rPr lang="en-US" dirty="0"/>
              <a:t>+7(9xx)xxx-xx-xx</a:t>
            </a:r>
            <a:endParaRPr lang="ru-RU" dirty="0"/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E4FFDA3-D95B-47A1-BF92-8BD0CDC3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hlinkClick r:id="rId5" action="ppaction://hlinksldjump"/>
            <a:extLst>
              <a:ext uri="{FF2B5EF4-FFF2-40B4-BE49-F238E27FC236}">
                <a16:creationId xmlns:a16="http://schemas.microsoft.com/office/drawing/2014/main" id="{3B0E2FD7-A07B-40AC-B3EB-A4343FE6A7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6" t="15289" r="29017" b="30311"/>
          <a:stretch/>
        </p:blipFill>
        <p:spPr>
          <a:xfrm>
            <a:off x="10634564" y="5448693"/>
            <a:ext cx="1435295" cy="13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C1BCC-A7C2-4CDD-AC89-BEB50924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 таблице доходов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1FFDF0B-B807-4AFF-AF0E-6A0F56716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55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BEAF45-334A-42F1-B54A-ED2AC8BD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>
            <a:hlinkClick r:id="rId3" action="ppaction://hlinksldjump"/>
            <a:extLst>
              <a:ext uri="{FF2B5EF4-FFF2-40B4-BE49-F238E27FC236}">
                <a16:creationId xmlns:a16="http://schemas.microsoft.com/office/drawing/2014/main" id="{E3EAA955-889F-4478-BFBA-81EDA92485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6" t="15289" r="29017" b="30311"/>
          <a:stretch/>
        </p:blipFill>
        <p:spPr>
          <a:xfrm>
            <a:off x="10634564" y="5448693"/>
            <a:ext cx="1435295" cy="13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9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3BA4C-85F5-4347-8C16-127C75F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 компании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444B95A-A019-4070-92E3-63E946F60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82" r="22906"/>
          <a:stretch/>
        </p:blipFill>
        <p:spPr>
          <a:xfrm>
            <a:off x="5344342" y="457200"/>
            <a:ext cx="6290674" cy="5411788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1E379178-13CB-4509-83B7-723FE5E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Бизнес-центр «Лангензипен»</a:t>
            </a:r>
          </a:p>
          <a:p>
            <a:r>
              <a:rPr lang="ru-RU" dirty="0"/>
              <a:t>Ст. метро Горьковская, Дивенская ул., 1, Санкт-Петербург, 197101</a:t>
            </a:r>
          </a:p>
          <a:p>
            <a:endParaRPr lang="ru-RU" dirty="0"/>
          </a:p>
          <a:p>
            <a:r>
              <a:rPr lang="ru-RU" dirty="0"/>
              <a:t>Контактная информация:</a:t>
            </a:r>
          </a:p>
          <a:p>
            <a:r>
              <a:rPr lang="en-US" dirty="0">
                <a:hlinkClick r:id="rId3"/>
              </a:rPr>
              <a:t>ComputersPurring@gmail.com</a:t>
            </a:r>
            <a:endParaRPr lang="en-US" dirty="0"/>
          </a:p>
          <a:p>
            <a:r>
              <a:rPr lang="en-US" dirty="0"/>
              <a:t>+7(9xx)xxx-xx-xx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0A0C98F-BC83-495A-9E2C-1C244D0B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8</a:t>
            </a:fld>
            <a:endParaRPr lang="ru-RU"/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10704909-E8DD-4B51-9A48-896BB6B1A450}"/>
              </a:ext>
            </a:extLst>
          </p:cNvPr>
          <p:cNvSpPr/>
          <p:nvPr/>
        </p:nvSpPr>
        <p:spPr>
          <a:xfrm>
            <a:off x="7936937" y="490413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>
            <a:extLst>
              <a:ext uri="{FF2B5EF4-FFF2-40B4-BE49-F238E27FC236}">
                <a16:creationId xmlns:a16="http://schemas.microsoft.com/office/drawing/2014/main" id="{939C0668-FB73-4F13-AD8F-3F7519BC37E4}"/>
              </a:ext>
            </a:extLst>
          </p:cNvPr>
          <p:cNvSpPr/>
          <p:nvPr/>
        </p:nvSpPr>
        <p:spPr>
          <a:xfrm>
            <a:off x="8015042" y="470982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E4E7D1EF-86CC-481B-A2A3-26E7E320CBFA}"/>
              </a:ext>
            </a:extLst>
          </p:cNvPr>
          <p:cNvSpPr/>
          <p:nvPr/>
        </p:nvSpPr>
        <p:spPr>
          <a:xfrm>
            <a:off x="8298416" y="453075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27CEBB09-9719-44B0-B945-40774A091858}"/>
              </a:ext>
            </a:extLst>
          </p:cNvPr>
          <p:cNvSpPr/>
          <p:nvPr/>
        </p:nvSpPr>
        <p:spPr>
          <a:xfrm>
            <a:off x="8096957" y="453075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0E0498C6-3311-4AB7-A985-12E61C38671C}"/>
              </a:ext>
            </a:extLst>
          </p:cNvPr>
          <p:cNvSpPr/>
          <p:nvPr/>
        </p:nvSpPr>
        <p:spPr>
          <a:xfrm>
            <a:off x="8542727" y="453075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168174F0-F9C7-4D22-8796-9F77EF08A8C2}"/>
              </a:ext>
            </a:extLst>
          </p:cNvPr>
          <p:cNvSpPr/>
          <p:nvPr/>
        </p:nvSpPr>
        <p:spPr>
          <a:xfrm>
            <a:off x="8698937" y="440502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B1542006-F57C-4B8C-9320-5B8D6CBF027A}"/>
              </a:ext>
            </a:extLst>
          </p:cNvPr>
          <p:cNvSpPr/>
          <p:nvPr/>
        </p:nvSpPr>
        <p:spPr>
          <a:xfrm>
            <a:off x="8655967" y="418785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964EC396-3FDA-41FC-9272-7B9B81BF251C}"/>
              </a:ext>
            </a:extLst>
          </p:cNvPr>
          <p:cNvSpPr/>
          <p:nvPr/>
        </p:nvSpPr>
        <p:spPr>
          <a:xfrm>
            <a:off x="8570693" y="401640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>
            <a:extLst>
              <a:ext uri="{FF2B5EF4-FFF2-40B4-BE49-F238E27FC236}">
                <a16:creationId xmlns:a16="http://schemas.microsoft.com/office/drawing/2014/main" id="{5310C594-2CC5-4BBA-ACB3-407323094E10}"/>
              </a:ext>
            </a:extLst>
          </p:cNvPr>
          <p:cNvSpPr/>
          <p:nvPr/>
        </p:nvSpPr>
        <p:spPr>
          <a:xfrm>
            <a:off x="8506630" y="384495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C6A024F7-C7F7-401B-B8C8-297879643D57}"/>
              </a:ext>
            </a:extLst>
          </p:cNvPr>
          <p:cNvSpPr/>
          <p:nvPr/>
        </p:nvSpPr>
        <p:spPr>
          <a:xfrm>
            <a:off x="8411538" y="367350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>
            <a:extLst>
              <a:ext uri="{FF2B5EF4-FFF2-40B4-BE49-F238E27FC236}">
                <a16:creationId xmlns:a16="http://schemas.microsoft.com/office/drawing/2014/main" id="{321F3EDE-EC6A-49B6-ABF4-140F872CC5DD}"/>
              </a:ext>
            </a:extLst>
          </p:cNvPr>
          <p:cNvSpPr/>
          <p:nvPr/>
        </p:nvSpPr>
        <p:spPr>
          <a:xfrm>
            <a:off x="8354977" y="350205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>
            <a:extLst>
              <a:ext uri="{FF2B5EF4-FFF2-40B4-BE49-F238E27FC236}">
                <a16:creationId xmlns:a16="http://schemas.microsoft.com/office/drawing/2014/main" id="{594EB5D8-80B1-4993-9998-763477BA77F0}"/>
              </a:ext>
            </a:extLst>
          </p:cNvPr>
          <p:cNvSpPr/>
          <p:nvPr/>
        </p:nvSpPr>
        <p:spPr>
          <a:xfrm>
            <a:off x="8292799" y="3332690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узел 19">
            <a:extLst>
              <a:ext uri="{FF2B5EF4-FFF2-40B4-BE49-F238E27FC236}">
                <a16:creationId xmlns:a16="http://schemas.microsoft.com/office/drawing/2014/main" id="{FFCFECE5-35E4-44D5-9981-FE5B32FB9214}"/>
              </a:ext>
            </a:extLst>
          </p:cNvPr>
          <p:cNvSpPr/>
          <p:nvPr/>
        </p:nvSpPr>
        <p:spPr>
          <a:xfrm>
            <a:off x="8210079" y="3192528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4E70276A-CC78-4D53-84CE-F5888EC63C43}"/>
              </a:ext>
            </a:extLst>
          </p:cNvPr>
          <p:cNvSpPr/>
          <p:nvPr/>
        </p:nvSpPr>
        <p:spPr>
          <a:xfrm>
            <a:off x="8126357" y="3008725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>
            <a:extLst>
              <a:ext uri="{FF2B5EF4-FFF2-40B4-BE49-F238E27FC236}">
                <a16:creationId xmlns:a16="http://schemas.microsoft.com/office/drawing/2014/main" id="{6648D00B-F46A-4237-8248-B60E59985F1C}"/>
              </a:ext>
            </a:extLst>
          </p:cNvPr>
          <p:cNvSpPr/>
          <p:nvPr/>
        </p:nvSpPr>
        <p:spPr>
          <a:xfrm>
            <a:off x="8040396" y="2824922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узел 22">
            <a:extLst>
              <a:ext uri="{FF2B5EF4-FFF2-40B4-BE49-F238E27FC236}">
                <a16:creationId xmlns:a16="http://schemas.microsoft.com/office/drawing/2014/main" id="{653911BA-428A-4066-B837-8A490331E8DF}"/>
              </a:ext>
            </a:extLst>
          </p:cNvPr>
          <p:cNvSpPr/>
          <p:nvPr/>
        </p:nvSpPr>
        <p:spPr>
          <a:xfrm>
            <a:off x="7950626" y="2643754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узел 23">
            <a:extLst>
              <a:ext uri="{FF2B5EF4-FFF2-40B4-BE49-F238E27FC236}">
                <a16:creationId xmlns:a16="http://schemas.microsoft.com/office/drawing/2014/main" id="{EA0921A7-ED3A-448A-A2D4-533960D1BCAF}"/>
              </a:ext>
            </a:extLst>
          </p:cNvPr>
          <p:cNvSpPr/>
          <p:nvPr/>
        </p:nvSpPr>
        <p:spPr>
          <a:xfrm>
            <a:off x="7880376" y="2457601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Блок-схема: узел 24">
            <a:extLst>
              <a:ext uri="{FF2B5EF4-FFF2-40B4-BE49-F238E27FC236}">
                <a16:creationId xmlns:a16="http://schemas.microsoft.com/office/drawing/2014/main" id="{55AA009D-30DF-48B8-92BD-FF82EE04DDEB}"/>
              </a:ext>
            </a:extLst>
          </p:cNvPr>
          <p:cNvSpPr/>
          <p:nvPr/>
        </p:nvSpPr>
        <p:spPr>
          <a:xfrm>
            <a:off x="7823815" y="2313312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4466B6F9-3535-4A26-8A61-EDA7C5FCB14A}"/>
              </a:ext>
            </a:extLst>
          </p:cNvPr>
          <p:cNvSpPr/>
          <p:nvPr/>
        </p:nvSpPr>
        <p:spPr>
          <a:xfrm>
            <a:off x="7770004" y="2134295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5F71EB9D-26AD-4FFE-B93C-C17540820E92}"/>
              </a:ext>
            </a:extLst>
          </p:cNvPr>
          <p:cNvSpPr/>
          <p:nvPr/>
        </p:nvSpPr>
        <p:spPr>
          <a:xfrm>
            <a:off x="7937644" y="2040027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27">
            <a:extLst>
              <a:ext uri="{FF2B5EF4-FFF2-40B4-BE49-F238E27FC236}">
                <a16:creationId xmlns:a16="http://schemas.microsoft.com/office/drawing/2014/main" id="{59428CA2-F68F-4593-AA1A-5DA9EF7BDADA}"/>
              </a:ext>
            </a:extLst>
          </p:cNvPr>
          <p:cNvSpPr/>
          <p:nvPr/>
        </p:nvSpPr>
        <p:spPr>
          <a:xfrm>
            <a:off x="8115163" y="1959824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C2ABA0FA-0F15-4E1E-A6EA-B25E8929D537}"/>
              </a:ext>
            </a:extLst>
          </p:cNvPr>
          <p:cNvSpPr/>
          <p:nvPr/>
        </p:nvSpPr>
        <p:spPr>
          <a:xfrm>
            <a:off x="8170506" y="1777730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>
            <a:extLst>
              <a:ext uri="{FF2B5EF4-FFF2-40B4-BE49-F238E27FC236}">
                <a16:creationId xmlns:a16="http://schemas.microsoft.com/office/drawing/2014/main" id="{55B35F40-0E43-4F42-BC04-AA6A49721E31}"/>
              </a:ext>
            </a:extLst>
          </p:cNvPr>
          <p:cNvSpPr/>
          <p:nvPr/>
        </p:nvSpPr>
        <p:spPr>
          <a:xfrm>
            <a:off x="8166696" y="1598660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30">
            <a:extLst>
              <a:ext uri="{FF2B5EF4-FFF2-40B4-BE49-F238E27FC236}">
                <a16:creationId xmlns:a16="http://schemas.microsoft.com/office/drawing/2014/main" id="{3AB8F2A9-C046-42FB-8FB3-C6E98AD213C6}"/>
              </a:ext>
            </a:extLst>
          </p:cNvPr>
          <p:cNvSpPr/>
          <p:nvPr/>
        </p:nvSpPr>
        <p:spPr>
          <a:xfrm>
            <a:off x="8120250" y="1424212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Блок-схема: узел 31">
            <a:extLst>
              <a:ext uri="{FF2B5EF4-FFF2-40B4-BE49-F238E27FC236}">
                <a16:creationId xmlns:a16="http://schemas.microsoft.com/office/drawing/2014/main" id="{1CB82382-E5BB-482D-8C74-71346BE9E8EE}"/>
              </a:ext>
            </a:extLst>
          </p:cNvPr>
          <p:cNvSpPr/>
          <p:nvPr/>
        </p:nvSpPr>
        <p:spPr>
          <a:xfrm>
            <a:off x="8071603" y="1277036"/>
            <a:ext cx="113122" cy="942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Звезда: 5 точек 38">
            <a:extLst>
              <a:ext uri="{FF2B5EF4-FFF2-40B4-BE49-F238E27FC236}">
                <a16:creationId xmlns:a16="http://schemas.microsoft.com/office/drawing/2014/main" id="{68D45859-076A-446E-9858-4268E3974220}"/>
              </a:ext>
            </a:extLst>
          </p:cNvPr>
          <p:cNvSpPr/>
          <p:nvPr/>
        </p:nvSpPr>
        <p:spPr>
          <a:xfrm>
            <a:off x="7530982" y="4754566"/>
            <a:ext cx="349394" cy="31987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Звезда: 5 точек 39">
            <a:extLst>
              <a:ext uri="{FF2B5EF4-FFF2-40B4-BE49-F238E27FC236}">
                <a16:creationId xmlns:a16="http://schemas.microsoft.com/office/drawing/2014/main" id="{E2086B0E-6313-4C81-A8BC-EBEECF409EFC}"/>
              </a:ext>
            </a:extLst>
          </p:cNvPr>
          <p:cNvSpPr/>
          <p:nvPr/>
        </p:nvSpPr>
        <p:spPr>
          <a:xfrm>
            <a:off x="7943405" y="920169"/>
            <a:ext cx="349394" cy="31987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>
            <a:hlinkClick r:id="rId4" action="ppaction://hlinksldjump"/>
            <a:extLst>
              <a:ext uri="{FF2B5EF4-FFF2-40B4-BE49-F238E27FC236}">
                <a16:creationId xmlns:a16="http://schemas.microsoft.com/office/drawing/2014/main" id="{D900E670-88D4-4F0E-A364-D81081AEFB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6" t="15289" r="29017" b="30311"/>
          <a:stretch/>
        </p:blipFill>
        <p:spPr>
          <a:xfrm>
            <a:off x="10634564" y="5448693"/>
            <a:ext cx="1435295" cy="13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25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75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25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75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25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75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25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75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750"/>
                            </p:stCondLst>
                            <p:childTnLst>
                              <p:par>
                                <p:cTn id="1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25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uild="p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56151-BB52-43F7-88A2-622F2E2D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EB34B-7531-4777-AED5-99E379D3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 </a:t>
            </a:r>
            <a:r>
              <a:rPr lang="ru-RU" dirty="0">
                <a:hlinkClick r:id="rId2"/>
              </a:rPr>
              <a:t>карты</a:t>
            </a:r>
            <a:endParaRPr lang="ru-RU" dirty="0"/>
          </a:p>
          <a:p>
            <a:r>
              <a:rPr lang="en-US" dirty="0" err="1">
                <a:hlinkClick r:id="rId3"/>
              </a:rPr>
              <a:t>Photopea</a:t>
            </a:r>
            <a:r>
              <a:rPr lang="en-US" dirty="0"/>
              <a:t> (</a:t>
            </a:r>
            <a:r>
              <a:rPr lang="ru-RU" dirty="0"/>
              <a:t>создание логотипа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0EE477-7EC4-4EC0-9F61-4F78A5DF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A381-1EB8-43D5-A4B3-1EA18122714C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>
            <a:hlinkClick r:id="rId4" action="ppaction://hlinksldjump"/>
            <a:extLst>
              <a:ext uri="{FF2B5EF4-FFF2-40B4-BE49-F238E27FC236}">
                <a16:creationId xmlns:a16="http://schemas.microsoft.com/office/drawing/2014/main" id="{ECAFB018-85A0-4744-B86B-B8EB441DF4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6" t="15289" r="29017" b="30311"/>
          <a:stretch/>
        </p:blipFill>
        <p:spPr>
          <a:xfrm>
            <a:off x="10634564" y="5448693"/>
            <a:ext cx="1435295" cy="13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theme1.xml><?xml version="1.0" encoding="utf-8"?>
<a:theme xmlns:a="http://schemas.openxmlformats.org/drawingml/2006/main" name="Пляскина У.С. ИВТ3(1) Тема 2. Шаблон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2316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E6A18CCF-2D03-4A0E-9D10-03AEA33C070F}" vid="{F2354883-3CB1-4209-879B-CD9604FA4BC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159</Words>
  <Application>Microsoft Office PowerPoint</Application>
  <PresentationFormat>Широкоэкранный</PresentationFormat>
  <Paragraphs>59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Comic Sans MS</vt:lpstr>
      <vt:lpstr>Пляскина У.С. ИВТ3(1) Тема 2. Шаблон</vt:lpstr>
      <vt:lpstr>Computers Purring</vt:lpstr>
      <vt:lpstr>Содержание</vt:lpstr>
      <vt:lpstr>Деятельность фирмы</vt:lpstr>
      <vt:lpstr>Девиз фирмы</vt:lpstr>
      <vt:lpstr>Структура фирмы</vt:lpstr>
      <vt:lpstr>Генеральный директор</vt:lpstr>
      <vt:lpstr>Диаграмма по таблице доходов</vt:lpstr>
      <vt:lpstr>Адрес компании</vt:lpstr>
      <vt:lpstr>Источники</vt:lpstr>
      <vt:lpstr>Ждём вас с нетерпением!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Ульяна Пляскина</dc:creator>
  <cp:lastModifiedBy>Ульяна Пляскина</cp:lastModifiedBy>
  <cp:revision>63</cp:revision>
  <dcterms:created xsi:type="dcterms:W3CDTF">2019-10-03T09:39:48Z</dcterms:created>
  <dcterms:modified xsi:type="dcterms:W3CDTF">2019-10-03T13:42:06Z</dcterms:modified>
</cp:coreProperties>
</file>