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30C4A-5815-4DFD-969E-A6F562480E88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E568C-6C1A-45EC-ACED-C92D61EC3E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55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BC6E-8F06-4292-AABD-819EE3B919E3}" type="datetime1">
              <a:rPr lang="ru-RU" smtClean="0"/>
              <a:t>09.12.2020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BB2A-9FE6-43B4-B8DF-1DF9EB0CEE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975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4458C-B8E8-4E1C-8019-35A1B544ACF9}" type="datetime1">
              <a:rPr lang="ru-RU" smtClean="0"/>
              <a:t>09.12.2020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BB2A-9FE6-43B4-B8DF-1DF9EB0CEE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2307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8E3A-8153-4871-8646-EFAA5E0BD2AE}" type="datetime1">
              <a:rPr lang="ru-RU" smtClean="0"/>
              <a:t>09.12.2020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BB2A-9FE6-43B4-B8DF-1DF9EB0CEE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5114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5D6DF-5F6B-420B-9347-D5BEE3012A32}" type="datetime1">
              <a:rPr lang="ru-RU" smtClean="0"/>
              <a:t>09.12.2020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BB2A-9FE6-43B4-B8DF-1DF9EB0CEE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62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48F26-3B17-42D0-BBFA-82D98C1BDF9B}" type="datetime1">
              <a:rPr lang="ru-RU" smtClean="0"/>
              <a:t>09.12.2020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BB2A-9FE6-43B4-B8DF-1DF9EB0CEE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3931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77DE6-680B-43E2-B98F-D07FA5362FDF}" type="datetime1">
              <a:rPr lang="ru-RU" smtClean="0"/>
              <a:t>09.12.2020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BB2A-9FE6-43B4-B8DF-1DF9EB0CEE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57354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4DB0E-5DD5-4AD7-8B87-456CEF5F68E0}" type="datetime1">
              <a:rPr lang="ru-RU" smtClean="0"/>
              <a:t>09.12.2020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BB2A-9FE6-43B4-B8DF-1DF9EB0CEE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9951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CA8F-F083-42FB-A4F3-2E941EAA63B1}" type="datetime1">
              <a:rPr lang="ru-RU" smtClean="0"/>
              <a:t>09.12.2020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BB2A-9FE6-43B4-B8DF-1DF9EB0CEE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095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B16B4-CD3E-4D21-83BC-4140BD727623}" type="datetime1">
              <a:rPr lang="ru-RU" smtClean="0"/>
              <a:t>09.12.2020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BB2A-9FE6-43B4-B8DF-1DF9EB0CEE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8021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B0208-D98C-4D67-823A-99D0D35BC6EC}" type="datetime1">
              <a:rPr lang="ru-RU" smtClean="0"/>
              <a:t>09.12.2020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38FBB2A-9FE6-43B4-B8DF-1DF9EB0CEE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102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87FD-B6F9-4324-B019-F58B90C4D67A}" type="datetime1">
              <a:rPr lang="ru-RU" smtClean="0"/>
              <a:t>09.12.2020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BB2A-9FE6-43B4-B8DF-1DF9EB0CEE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4585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F96B9-8164-4035-BE9A-09241E6AC052}" type="datetime1">
              <a:rPr lang="ru-RU" smtClean="0"/>
              <a:t>09.12.2020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BB2A-9FE6-43B4-B8DF-1DF9EB0CEE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8077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A4A4-3BE1-4C2B-BF1B-E1F6FD77F5B4}" type="datetime1">
              <a:rPr lang="ru-RU" smtClean="0"/>
              <a:t>09.12.2020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BB2A-9FE6-43B4-B8DF-1DF9EB0CEE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6202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44B8C-B0BF-4061-8BC2-AA3CFF60D547}" type="datetime1">
              <a:rPr lang="ru-RU" smtClean="0"/>
              <a:t>09.12.2020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BB2A-9FE6-43B4-B8DF-1DF9EB0CEE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0886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E8EA-0DA6-4F05-98BB-736A833C4099}" type="datetime1">
              <a:rPr lang="ru-RU" smtClean="0"/>
              <a:t>09.12.2020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BB2A-9FE6-43B4-B8DF-1DF9EB0CEE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9140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7F661-862B-45FD-96C6-7D04D551162E}" type="datetime1">
              <a:rPr lang="ru-RU" smtClean="0"/>
              <a:t>09.12.2020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BB2A-9FE6-43B4-B8DF-1DF9EB0CEE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1754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C7E4-00D6-4B47-A455-A4BF40FE2B0A}" type="datetime1">
              <a:rPr lang="ru-RU" smtClean="0"/>
              <a:t>09.12.2020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BB2A-9FE6-43B4-B8DF-1DF9EB0CEE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854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0C24E6E-26A5-4B44-BC1D-44AE8308076B}" type="datetime1">
              <a:rPr lang="ru-RU" smtClean="0"/>
              <a:t>09.12.2020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38FBB2A-9FE6-43B4-B8DF-1DF9EB0CEE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1816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microsoft.com/office/2007/relationships/hdphoto" Target="../media/hdphoto1.wdp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slide" Target="slide2.xml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3.jpg"/><Relationship Id="rId7" Type="http://schemas.openxmlformats.org/officeDocument/2006/relationships/image" Target="../media/image2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microsoft.com/office/2007/relationships/hdphoto" Target="../media/hdphoto1.wdp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slide" Target="slide2.xml"/><Relationship Id="rId4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3.xml"/><Relationship Id="rId5" Type="http://schemas.openxmlformats.org/officeDocument/2006/relationships/slide" Target="slide6.xml"/><Relationship Id="rId10" Type="http://schemas.openxmlformats.org/officeDocument/2006/relationships/slide" Target="slide12.xml"/><Relationship Id="rId4" Type="http://schemas.openxmlformats.org/officeDocument/2006/relationships/slide" Target="slide5.xml"/><Relationship Id="rId9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microsoft.com/office/2007/relationships/hdphoto" Target="../media/hdphoto1.wdp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slide" Target="slide2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microsoft.com/office/2007/relationships/hdphoto" Target="../media/hdphoto1.wdp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slide" Target="slide2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F0AC01-7723-422C-AFA6-67AC97B07D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25764" y="419015"/>
            <a:ext cx="8574622" cy="2616199"/>
          </a:xfrm>
        </p:spPr>
        <p:txBody>
          <a:bodyPr>
            <a:noAutofit/>
          </a:bodyPr>
          <a:lstStyle/>
          <a:p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</a:t>
            </a:r>
            <a:b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«Проектирование и разработка SCORM-пакета со слайдами»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6E2079C-F5DF-4A9F-AF2B-347A4D62F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6386" y="3585863"/>
            <a:ext cx="9144000" cy="2387599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Обучающейся 4 курса</a:t>
            </a:r>
          </a:p>
          <a:p>
            <a:pPr algn="r"/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Пляскиной Ульяны Сергеевны</a:t>
            </a:r>
          </a:p>
          <a:p>
            <a:pPr algn="r"/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</a:t>
            </a:r>
          </a:p>
          <a:p>
            <a:pPr algn="r"/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Кандидат педагогических наук, доцент</a:t>
            </a:r>
          </a:p>
          <a:p>
            <a:pPr algn="r"/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Государев Илья Борисович</a:t>
            </a: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E433F4-BD20-4D2C-BBE9-DFC91CF74438}"/>
              </a:ext>
            </a:extLst>
          </p:cNvPr>
          <p:cNvSpPr txBox="1"/>
          <p:nvPr/>
        </p:nvSpPr>
        <p:spPr>
          <a:xfrm>
            <a:off x="5064467" y="5896839"/>
            <a:ext cx="2063065" cy="810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8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Санкт-Петербург</a:t>
            </a:r>
          </a:p>
          <a:p>
            <a:pPr algn="ctr">
              <a:spcAft>
                <a:spcPts val="8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4126172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4CADF5-2E4A-4BA0-8150-C6BA774D9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13792"/>
          </a:xfrm>
        </p:spPr>
        <p:txBody>
          <a:bodyPr>
            <a:normAutofit/>
          </a:bodyPr>
          <a:lstStyle/>
          <a:p>
            <a:r>
              <a:rPr lang="ru-RU" dirty="0"/>
              <a:t>Публикация и загрузка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8991D58-6580-4860-A70C-4F9B1D8E82E1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82" r="22258"/>
          <a:stretch/>
        </p:blipFill>
        <p:spPr bwMode="auto">
          <a:xfrm>
            <a:off x="2462409" y="1661107"/>
            <a:ext cx="3056242" cy="192184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426B8EB-129E-4BF5-A664-BF9ADC9FEF5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777" y="1661107"/>
            <a:ext cx="4386604" cy="391419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F95C94D-FE12-4762-81F5-408AB1929FD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530" y="5954251"/>
            <a:ext cx="3679772" cy="435895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B073665-1CD2-4D1B-86F9-5C32BE765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BB2A-9FE6-43B4-B8DF-1DF9EB0CEEC4}" type="slidenum">
              <a:rPr lang="ru-RU" smtClean="0"/>
              <a:t>10</a:t>
            </a:fld>
            <a:endParaRPr lang="ru-RU"/>
          </a:p>
        </p:txBody>
      </p:sp>
      <p:pic>
        <p:nvPicPr>
          <p:cNvPr id="13" name="Picture 2" descr="Разработка Scorm курсов на заказ в Москве - Сетевая Академия ЛАНИТ">
            <a:hlinkClick r:id="rId5" action="ppaction://hlinksldjump"/>
            <a:extLst>
              <a:ext uri="{FF2B5EF4-FFF2-40B4-BE49-F238E27FC236}">
                <a16:creationId xmlns:a16="http://schemas.microsoft.com/office/drawing/2014/main" id="{8DBDB620-8E7A-4A2E-82BB-5D18CA283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0" y="46655"/>
            <a:ext cx="831980" cy="83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0519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4CADF5-2E4A-4BA0-8150-C6BA774D9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13792"/>
          </a:xfrm>
        </p:spPr>
        <p:txBody>
          <a:bodyPr>
            <a:normAutofit/>
          </a:bodyPr>
          <a:lstStyle/>
          <a:p>
            <a:r>
              <a:rPr lang="ru-RU" dirty="0"/>
              <a:t>Публикация и загрузка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DC67167-9CF0-4456-87C7-2604DDBA40B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453" y="2229738"/>
            <a:ext cx="2639008" cy="108773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B8BF72C-2019-4AA5-B5E8-1899B222351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245" y="4250254"/>
            <a:ext cx="1405424" cy="151883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9AE4375-51C3-41A4-BD3B-58C3C3AE335D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432" y="1535050"/>
            <a:ext cx="4990634" cy="247711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8D8045B-9E15-4F65-B63F-F464F391DDC9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432" y="4250254"/>
            <a:ext cx="4990634" cy="2347428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7837848-7162-4EBB-A13B-039C6E1E6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BB2A-9FE6-43B4-B8DF-1DF9EB0CEEC4}" type="slidenum">
              <a:rPr lang="ru-RU" smtClean="0"/>
              <a:t>11</a:t>
            </a:fld>
            <a:endParaRPr lang="ru-RU"/>
          </a:p>
        </p:txBody>
      </p:sp>
      <p:pic>
        <p:nvPicPr>
          <p:cNvPr id="14" name="Picture 2" descr="Разработка Scorm курсов на заказ в Москве - Сетевая Академия ЛАНИТ">
            <a:hlinkClick r:id="rId6" action="ppaction://hlinksldjump"/>
            <a:extLst>
              <a:ext uri="{FF2B5EF4-FFF2-40B4-BE49-F238E27FC236}">
                <a16:creationId xmlns:a16="http://schemas.microsoft.com/office/drawing/2014/main" id="{E8652C84-830F-4373-99A9-B8CE3B86B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0" y="46655"/>
            <a:ext cx="831980" cy="83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115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4CADF5-2E4A-4BA0-8150-C6BA774D9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13792"/>
          </a:xfrm>
        </p:spPr>
        <p:txBody>
          <a:bodyPr>
            <a:normAutofit/>
          </a:bodyPr>
          <a:lstStyle/>
          <a:p>
            <a:r>
              <a:rPr lang="ru-RU" dirty="0"/>
              <a:t>Представление в курсе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BA7962D-8541-41CB-B43B-F80228EB2F4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1596468"/>
            <a:ext cx="4906645" cy="237744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558C95D-FFC9-44B1-899C-64D69B61C11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506" y="4170783"/>
            <a:ext cx="4870450" cy="25527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B3AC975-FEED-4687-978C-A516B00E9368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415"/>
          <a:stretch/>
        </p:blipFill>
        <p:spPr>
          <a:xfrm>
            <a:off x="7078914" y="1596467"/>
            <a:ext cx="3592580" cy="5056259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4234742-E6D9-4C83-91DD-0585AD2A1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BB2A-9FE6-43B4-B8DF-1DF9EB0CEEC4}" type="slidenum">
              <a:rPr lang="ru-RU" smtClean="0"/>
              <a:t>12</a:t>
            </a:fld>
            <a:endParaRPr lang="ru-RU"/>
          </a:p>
        </p:txBody>
      </p:sp>
      <p:pic>
        <p:nvPicPr>
          <p:cNvPr id="14" name="Picture 2" descr="Разработка Scorm курсов на заказ в Москве - Сетевая Академия ЛАНИТ">
            <a:hlinkClick r:id="rId5" action="ppaction://hlinksldjump"/>
            <a:extLst>
              <a:ext uri="{FF2B5EF4-FFF2-40B4-BE49-F238E27FC236}">
                <a16:creationId xmlns:a16="http://schemas.microsoft.com/office/drawing/2014/main" id="{C953C08F-13D1-4FFB-9EA4-A3F5F5E8B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0" y="46655"/>
            <a:ext cx="831980" cy="83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397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4CADF5-2E4A-4BA0-8150-C6BA774D9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13792"/>
          </a:xfrm>
        </p:spPr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62D634-39BB-4B09-AD91-E27593725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34886"/>
            <a:ext cx="10018713" cy="463731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Мы познакомились </a:t>
            </a:r>
            <a:r>
              <a:rPr 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с ПО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создания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SCORM-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пакетов.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 разобран процесс создания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SCORM-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пакета со слайдами. Особое внимание уделено добавлению тестов и интерактивности различного типа.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Помимо этого был подробно показан процесс публикации и загрузки готового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SCORM-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пакета на СДО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moodlecloud.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также представлен финальный вид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SCORM-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пакета непосредственной в самой СДО.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Благодаря этой курсовой работе мы подробно познакомились с процессом проектирования и разработки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SCORM-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пакета со слайдами.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31C3C0F-A888-4090-BDAE-C8CC495F1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BB2A-9FE6-43B4-B8DF-1DF9EB0CEEC4}" type="slidenum">
              <a:rPr lang="ru-RU" smtClean="0"/>
              <a:t>13</a:t>
            </a:fld>
            <a:endParaRPr lang="ru-RU"/>
          </a:p>
        </p:txBody>
      </p:sp>
      <p:pic>
        <p:nvPicPr>
          <p:cNvPr id="6" name="Picture 2" descr="Разработка Scorm курсов на заказ в Москве - Сетевая Академия ЛАНИТ">
            <a:hlinkClick r:id="rId2" action="ppaction://hlinksldjump"/>
            <a:extLst>
              <a:ext uri="{FF2B5EF4-FFF2-40B4-BE49-F238E27FC236}">
                <a16:creationId xmlns:a16="http://schemas.microsoft.com/office/drawing/2014/main" id="{9C7E16BE-80A5-4004-BA85-0C5CADA0E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0" y="46655"/>
            <a:ext cx="831980" cy="83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2154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30DBF56-87FA-4A71-80D5-553A8B98C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552700"/>
            <a:ext cx="10018713" cy="1752599"/>
          </a:xfrm>
        </p:spPr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825C721-B07B-4253-BC89-490C4D875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BB2A-9FE6-43B4-B8DF-1DF9EB0CEEC4}" type="slidenum">
              <a:rPr lang="ru-RU" smtClean="0"/>
              <a:t>14</a:t>
            </a:fld>
            <a:endParaRPr lang="ru-RU"/>
          </a:p>
        </p:txBody>
      </p:sp>
      <p:pic>
        <p:nvPicPr>
          <p:cNvPr id="7" name="Picture 2" descr="Разработка Scorm курсов на заказ в Москве - Сетевая Академия ЛАНИТ">
            <a:hlinkClick r:id="rId2" action="ppaction://hlinksldjump"/>
            <a:extLst>
              <a:ext uri="{FF2B5EF4-FFF2-40B4-BE49-F238E27FC236}">
                <a16:creationId xmlns:a16="http://schemas.microsoft.com/office/drawing/2014/main" id="{B73B8EAC-7AA6-4754-99B2-DB2663348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0" y="46655"/>
            <a:ext cx="831980" cy="83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8221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FD3C56-7E91-4394-A35A-2CC1AA871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23122"/>
          </a:xfrm>
        </p:spPr>
        <p:txBody>
          <a:bodyPr/>
          <a:lstStyle/>
          <a:p>
            <a:r>
              <a:rPr lang="ru-RU" dirty="0"/>
              <a:t>Содержание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DB89E0-7D05-467B-A084-99D707402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250" y="1408923"/>
            <a:ext cx="8312834" cy="518471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Введение</a:t>
            </a:r>
            <a:endParaRPr lang="ru-RU" sz="2000" dirty="0"/>
          </a:p>
          <a:p>
            <a:pPr>
              <a:lnSpc>
                <a:spcPct val="150000"/>
              </a:lnSpc>
            </a:pPr>
            <a:r>
              <a:rPr lang="ru-RU" sz="2000" dirty="0"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Актуальность</a:t>
            </a:r>
            <a:endParaRPr lang="ru-RU" sz="2000" dirty="0"/>
          </a:p>
          <a:p>
            <a:pPr>
              <a:lnSpc>
                <a:spcPct val="150000"/>
              </a:lnSpc>
            </a:pPr>
            <a:r>
              <a:rPr lang="ru-RU" sz="2000" dirty="0"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Инструменты</a:t>
            </a:r>
            <a:endParaRPr lang="ru-RU" sz="2000" dirty="0"/>
          </a:p>
          <a:p>
            <a:pPr>
              <a:lnSpc>
                <a:spcPct val="150000"/>
              </a:lnSpc>
            </a:pPr>
            <a:r>
              <a:rPr lang="ru-RU" sz="2000" dirty="0"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Процесс разработки SCORM-пакета со слайдами</a:t>
            </a:r>
            <a:endParaRPr lang="ru-RU" sz="2000" dirty="0"/>
          </a:p>
          <a:p>
            <a:pPr lvl="1"/>
            <a:r>
              <a:rPr lang="ru-RU" dirty="0"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Выбор инструментов</a:t>
            </a:r>
            <a:endParaRPr lang="ru-RU" dirty="0"/>
          </a:p>
          <a:p>
            <a:pPr lvl="1"/>
            <a:r>
              <a:rPr lang="ru-RU" dirty="0"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Интерактивность</a:t>
            </a:r>
            <a:endParaRPr lang="ru-RU" dirty="0"/>
          </a:p>
          <a:p>
            <a:pPr lvl="1"/>
            <a:r>
              <a:rPr lang="ru-RU" dirty="0"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Тесты</a:t>
            </a:r>
            <a:endParaRPr lang="ru-RU" dirty="0"/>
          </a:p>
          <a:p>
            <a:pPr lvl="1"/>
            <a:r>
              <a:rPr lang="ru-RU" dirty="0"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Публикация и загрузка</a:t>
            </a:r>
            <a:endParaRPr lang="ru-RU" dirty="0"/>
          </a:p>
          <a:p>
            <a:pPr>
              <a:lnSpc>
                <a:spcPct val="150000"/>
              </a:lnSpc>
            </a:pPr>
            <a:r>
              <a:rPr lang="ru-RU" sz="2000" dirty="0"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Представление в курсе</a:t>
            </a:r>
            <a:endParaRPr lang="ru-RU" sz="2000" dirty="0"/>
          </a:p>
          <a:p>
            <a:pPr>
              <a:lnSpc>
                <a:spcPct val="150000"/>
              </a:lnSpc>
            </a:pPr>
            <a:r>
              <a:rPr lang="ru-RU" sz="2000" dirty="0"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Заключение</a:t>
            </a:r>
            <a:endParaRPr lang="ru-RU" sz="2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63B6D95-823D-48A9-9A4D-C24DA3046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BB2A-9FE6-43B4-B8DF-1DF9EB0CEEC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296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4CADF5-2E4A-4BA0-8150-C6BA774D9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13792"/>
          </a:xfrm>
        </p:spPr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62D634-39BB-4B09-AD91-E27593725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34886"/>
            <a:ext cx="10018713" cy="463731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Дистанционное обучение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взаимодействие учителя и учащихся между собой на расстоянии, отражающее все присущие учебному процессу компоненты и реализуемое специфичными средствами Интернет-технологий или другими средствами, предусматривающими интерактивность.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SCORM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это сборник спецификаций и стандартов, разработанный для систем дистанционного обучения.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SCORM-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пакет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архив с манифестами и ресурсами.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работы: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наглядное представление проектирования и разработки SCORM-пакета со слайдами.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FAEBE2-0DE9-4616-92AC-4501F893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BB2A-9FE6-43B4-B8DF-1DF9EB0CEEC4}" type="slidenum">
              <a:rPr lang="ru-RU" smtClean="0"/>
              <a:t>3</a:t>
            </a:fld>
            <a:endParaRPr lang="ru-RU"/>
          </a:p>
        </p:txBody>
      </p:sp>
      <p:pic>
        <p:nvPicPr>
          <p:cNvPr id="1026" name="Picture 2" descr="Разработка Scorm курсов на заказ в Москве - Сетевая Академия ЛАНИТ">
            <a:hlinkClick r:id="rId2" action="ppaction://hlinksldjump"/>
            <a:extLst>
              <a:ext uri="{FF2B5EF4-FFF2-40B4-BE49-F238E27FC236}">
                <a16:creationId xmlns:a16="http://schemas.microsoft.com/office/drawing/2014/main" id="{34D93F60-6768-46D4-BF9B-F363A72F5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0" y="46655"/>
            <a:ext cx="831980" cy="83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6845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4CADF5-2E4A-4BA0-8150-C6BA774D9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13792"/>
          </a:xfrm>
        </p:spPr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62D634-39BB-4B09-AD91-E27593725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34886"/>
            <a:ext cx="10018713" cy="463731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Значимость систем дистанционного обучения в текущем 2020 году выросла как никогда. В связи с приходом коронавирусной инфекции многие учебные заведения были переведены с очной формы обучения на удалённую или дистанционную.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Таким образом, быстрая передача готовых материалов для оценивания знаний учащихся просто необходима. Именно благодаря SCORM-пакетам можно осуществлять организацию учебного процесса в считаные часы, что является несомненным плюсом в сложившейся ситуации.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E8BC4DD-9834-418B-9EE3-73324029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BB2A-9FE6-43B4-B8DF-1DF9EB0CEEC4}" type="slidenum">
              <a:rPr lang="ru-RU" smtClean="0"/>
              <a:t>4</a:t>
            </a:fld>
            <a:endParaRPr lang="ru-RU"/>
          </a:p>
        </p:txBody>
      </p:sp>
      <p:pic>
        <p:nvPicPr>
          <p:cNvPr id="7" name="Picture 2" descr="Разработка Scorm курсов на заказ в Москве - Сетевая Академия ЛАНИТ">
            <a:hlinkClick r:id="rId2" action="ppaction://hlinksldjump"/>
            <a:extLst>
              <a:ext uri="{FF2B5EF4-FFF2-40B4-BE49-F238E27FC236}">
                <a16:creationId xmlns:a16="http://schemas.microsoft.com/office/drawing/2014/main" id="{259E5771-3F72-4050-8F40-55AEF3908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0" y="46655"/>
            <a:ext cx="831980" cy="83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428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4CADF5-2E4A-4BA0-8150-C6BA774D9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13792"/>
          </a:xfrm>
        </p:spPr>
        <p:txBody>
          <a:bodyPr/>
          <a:lstStyle/>
          <a:p>
            <a:r>
              <a:rPr lang="ru-RU" dirty="0"/>
              <a:t>Инструменты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12C1DCCE-8ABB-477A-9291-E78A5A1AC8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3283765"/>
              </p:ext>
            </p:extLst>
          </p:nvPr>
        </p:nvGraphicFramePr>
        <p:xfrm>
          <a:off x="1484312" y="2153814"/>
          <a:ext cx="10018712" cy="3313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4678">
                  <a:extLst>
                    <a:ext uri="{9D8B030D-6E8A-4147-A177-3AD203B41FA5}">
                      <a16:colId xmlns:a16="http://schemas.microsoft.com/office/drawing/2014/main" val="2117997966"/>
                    </a:ext>
                  </a:extLst>
                </a:gridCol>
                <a:gridCol w="2504678">
                  <a:extLst>
                    <a:ext uri="{9D8B030D-6E8A-4147-A177-3AD203B41FA5}">
                      <a16:colId xmlns:a16="http://schemas.microsoft.com/office/drawing/2014/main" val="3782853595"/>
                    </a:ext>
                  </a:extLst>
                </a:gridCol>
                <a:gridCol w="2504678">
                  <a:extLst>
                    <a:ext uri="{9D8B030D-6E8A-4147-A177-3AD203B41FA5}">
                      <a16:colId xmlns:a16="http://schemas.microsoft.com/office/drawing/2014/main" val="1766763604"/>
                    </a:ext>
                  </a:extLst>
                </a:gridCol>
                <a:gridCol w="2504678">
                  <a:extLst>
                    <a:ext uri="{9D8B030D-6E8A-4147-A177-3AD203B41FA5}">
                      <a16:colId xmlns:a16="http://schemas.microsoft.com/office/drawing/2014/main" val="2878302525"/>
                    </a:ext>
                  </a:extLst>
                </a:gridCol>
              </a:tblGrid>
              <a:tr h="57874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iSpring Suite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Adobe Captivate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eXeLearning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417641"/>
                  </a:ext>
                </a:extLst>
              </a:tr>
              <a:tr h="578747">
                <a:tc>
                  <a:txBody>
                    <a:bodyPr/>
                    <a:lstStyle/>
                    <a:p>
                      <a:r>
                        <a:rPr lang="ru-RU" dirty="0"/>
                        <a:t>Язык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Русский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Английский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Русский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646693"/>
                  </a:ext>
                </a:extLst>
              </a:tr>
              <a:tr h="578747">
                <a:tc>
                  <a:txBody>
                    <a:bodyPr/>
                    <a:lstStyle/>
                    <a:p>
                      <a:r>
                        <a:rPr lang="ru-RU" dirty="0"/>
                        <a:t>Стандарты</a:t>
                      </a:r>
                      <a:r>
                        <a:rPr lang="en-US" dirty="0"/>
                        <a:t> SCORM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1.2, 2004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1.2, 2004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1.2, 2004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378458"/>
                  </a:ext>
                </a:extLst>
              </a:tr>
              <a:tr h="998934">
                <a:tc>
                  <a:txBody>
                    <a:bodyPr/>
                    <a:lstStyle/>
                    <a:p>
                      <a:r>
                        <a:rPr lang="ru-RU" dirty="0"/>
                        <a:t>Модель распространения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Платно, триал 14 </a:t>
                      </a:r>
                      <a:r>
                        <a:rPr lang="ru-RU" dirty="0" err="1"/>
                        <a:t>дн</a:t>
                      </a:r>
                      <a:r>
                        <a:rPr lang="ru-RU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Платно, триал 30 </a:t>
                      </a:r>
                      <a:r>
                        <a:rPr lang="ru-RU" dirty="0" err="1"/>
                        <a:t>дн</a:t>
                      </a:r>
                      <a:r>
                        <a:rPr lang="ru-RU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Бесплатно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360503"/>
                  </a:ext>
                </a:extLst>
              </a:tr>
              <a:tr h="578747">
                <a:tc>
                  <a:txBody>
                    <a:bodyPr/>
                    <a:lstStyle/>
                    <a:p>
                      <a:r>
                        <a:rPr lang="ru-RU" dirty="0"/>
                        <a:t>Сложность осваивания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Просто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Сложно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Просто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682418"/>
                  </a:ext>
                </a:extLst>
              </a:tr>
            </a:tbl>
          </a:graphicData>
        </a:graphic>
      </p:graphicFrame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0461E95-BB11-4E16-8FC6-12978E07D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BB2A-9FE6-43B4-B8DF-1DF9EB0CEEC4}" type="slidenum">
              <a:rPr lang="ru-RU" smtClean="0"/>
              <a:t>5</a:t>
            </a:fld>
            <a:endParaRPr lang="ru-RU"/>
          </a:p>
        </p:txBody>
      </p:sp>
      <p:pic>
        <p:nvPicPr>
          <p:cNvPr id="9" name="Picture 2" descr="Разработка Scorm курсов на заказ в Москве - Сетевая Академия ЛАНИТ">
            <a:hlinkClick r:id="rId2" action="ppaction://hlinksldjump"/>
            <a:extLst>
              <a:ext uri="{FF2B5EF4-FFF2-40B4-BE49-F238E27FC236}">
                <a16:creationId xmlns:a16="http://schemas.microsoft.com/office/drawing/2014/main" id="{75CF8681-A42E-415E-BFFD-4B3E15468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0" y="46655"/>
            <a:ext cx="831980" cy="83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362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4CADF5-2E4A-4BA0-8150-C6BA774D9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13792"/>
          </a:xfrm>
        </p:spPr>
        <p:txBody>
          <a:bodyPr>
            <a:normAutofit fontScale="90000"/>
          </a:bodyPr>
          <a:lstStyle/>
          <a:p>
            <a:r>
              <a:rPr lang="ru-RU" dirty="0"/>
              <a:t>Процесс разработки SCORM-пакета со слайдами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62D634-39BB-4B09-AD91-E27593725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3829" y="1534886"/>
            <a:ext cx="8629194" cy="4637313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Выбрать инструменты для разработки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SCORM-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пакет со слайдами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Опубликовать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SCORM-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пакет в СДО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3D14C7D-9D61-47F9-8D31-3E3755E9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BB2A-9FE6-43B4-B8DF-1DF9EB0CEEC4}" type="slidenum">
              <a:rPr lang="ru-RU" smtClean="0"/>
              <a:t>6</a:t>
            </a:fld>
            <a:endParaRPr lang="ru-RU"/>
          </a:p>
        </p:txBody>
      </p:sp>
      <p:pic>
        <p:nvPicPr>
          <p:cNvPr id="6" name="Picture 2" descr="Разработка Scorm курсов на заказ в Москве - Сетевая Академия ЛАНИТ">
            <a:hlinkClick r:id="rId2" action="ppaction://hlinksldjump"/>
            <a:extLst>
              <a:ext uri="{FF2B5EF4-FFF2-40B4-BE49-F238E27FC236}">
                <a16:creationId xmlns:a16="http://schemas.microsoft.com/office/drawing/2014/main" id="{13E34F3F-C80F-408A-9616-5EAEC45D7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0" y="46655"/>
            <a:ext cx="831980" cy="83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5542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4CADF5-2E4A-4BA0-8150-C6BA774D9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13792"/>
          </a:xfrm>
        </p:spPr>
        <p:txBody>
          <a:bodyPr>
            <a:normAutofit/>
          </a:bodyPr>
          <a:lstStyle/>
          <a:p>
            <a:r>
              <a:rPr lang="ru-RU" dirty="0"/>
              <a:t>Выбор инструментов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62D634-39BB-4B09-AD91-E27593725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34887"/>
            <a:ext cx="10018713" cy="306510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первую очередь необходимо создать презентацию по выбранной теме. Для выполнения поставленной задачи воспользуемся программой Microsoft PowerPoint.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добавления интерактивности и упражнений остановим свой выбор на конструкторе презентаций и курсов – iSpring Suite.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1DDDCBB-8E56-42F5-8F1F-32FD3DC5BD7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55" r="27018"/>
          <a:stretch/>
        </p:blipFill>
        <p:spPr bwMode="auto">
          <a:xfrm>
            <a:off x="1780514" y="4599993"/>
            <a:ext cx="4315486" cy="127513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6F69382-224A-40A3-9121-CC0F6E18C4B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561" y="4599993"/>
            <a:ext cx="4114721" cy="1275134"/>
          </a:xfrm>
          <a:prstGeom prst="rect">
            <a:avLst/>
          </a:prstGeom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41DEF2A2-71D5-4454-9781-4BDF05106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BB2A-9FE6-43B4-B8DF-1DF9EB0CEEC4}" type="slidenum">
              <a:rPr lang="ru-RU" smtClean="0"/>
              <a:t>7</a:t>
            </a:fld>
            <a:endParaRPr lang="ru-RU"/>
          </a:p>
        </p:txBody>
      </p:sp>
      <p:pic>
        <p:nvPicPr>
          <p:cNvPr id="10" name="Picture 2" descr="Разработка Scorm курсов на заказ в Москве - Сетевая Академия ЛАНИТ">
            <a:hlinkClick r:id="rId4" action="ppaction://hlinksldjump"/>
            <a:extLst>
              <a:ext uri="{FF2B5EF4-FFF2-40B4-BE49-F238E27FC236}">
                <a16:creationId xmlns:a16="http://schemas.microsoft.com/office/drawing/2014/main" id="{FF0B9112-2E4C-4B21-802B-9B7678F6C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0" y="46655"/>
            <a:ext cx="831980" cy="83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4591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4CADF5-2E4A-4BA0-8150-C6BA774D9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13792"/>
          </a:xfrm>
        </p:spPr>
        <p:txBody>
          <a:bodyPr>
            <a:normAutofit/>
          </a:bodyPr>
          <a:lstStyle/>
          <a:p>
            <a:r>
              <a:rPr lang="ru-RU" dirty="0"/>
              <a:t>Интерактивность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D7AFC0C-312D-4D72-BFF9-7ED0BD7976B5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902"/>
          <a:stretch/>
        </p:blipFill>
        <p:spPr bwMode="auto">
          <a:xfrm>
            <a:off x="4532031" y="1471282"/>
            <a:ext cx="3923271" cy="113195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F8D3A48-FEA5-4599-B1A2-96799688110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701" y="3006943"/>
            <a:ext cx="3923270" cy="316525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84078DA-03EC-4E33-95EB-FA5DE2B63C64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132" y="3006942"/>
            <a:ext cx="4712892" cy="3165255"/>
          </a:xfrm>
          <a:prstGeom prst="rect">
            <a:avLst/>
          </a:prstGeom>
        </p:spPr>
      </p:pic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18BCB2AF-DE76-4AFE-B9C3-8AEE4FDC8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BB2A-9FE6-43B4-B8DF-1DF9EB0CEEC4}" type="slidenum">
              <a:rPr lang="ru-RU" smtClean="0"/>
              <a:t>8</a:t>
            </a:fld>
            <a:endParaRPr lang="ru-RU"/>
          </a:p>
        </p:txBody>
      </p:sp>
      <p:pic>
        <p:nvPicPr>
          <p:cNvPr id="13" name="Picture 2" descr="Разработка Scorm курсов на заказ в Москве - Сетевая Академия ЛАНИТ">
            <a:hlinkClick r:id="rId5" action="ppaction://hlinksldjump"/>
            <a:extLst>
              <a:ext uri="{FF2B5EF4-FFF2-40B4-BE49-F238E27FC236}">
                <a16:creationId xmlns:a16="http://schemas.microsoft.com/office/drawing/2014/main" id="{80E38B50-0C92-406E-A819-149E62CB7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0" y="46655"/>
            <a:ext cx="831980" cy="83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730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4CADF5-2E4A-4BA0-8150-C6BA774D9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13792"/>
          </a:xfrm>
        </p:spPr>
        <p:txBody>
          <a:bodyPr>
            <a:normAutofit/>
          </a:bodyPr>
          <a:lstStyle/>
          <a:p>
            <a:r>
              <a:rPr lang="ru-RU" dirty="0"/>
              <a:t>Тесты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57F8E68-ED08-4CC4-A3EA-B630770A183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1675265"/>
            <a:ext cx="4357835" cy="316525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ED5B802-3A00-492D-B86B-8AB5C314012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0" y="5116194"/>
            <a:ext cx="4357835" cy="105600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1758BBB-59E7-4631-A41A-4FAA8092704D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75265"/>
            <a:ext cx="5725886" cy="4496934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275BEC5-6F36-404A-A607-30E968C26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BB2A-9FE6-43B4-B8DF-1DF9EB0CEEC4}" type="slidenum">
              <a:rPr lang="ru-RU" smtClean="0"/>
              <a:t>9</a:t>
            </a:fld>
            <a:endParaRPr lang="ru-RU"/>
          </a:p>
        </p:txBody>
      </p:sp>
      <p:pic>
        <p:nvPicPr>
          <p:cNvPr id="10" name="Picture 2" descr="Разработка Scorm курсов на заказ в Москве - Сетевая Академия ЛАНИТ">
            <a:hlinkClick r:id="rId5" action="ppaction://hlinksldjump"/>
            <a:extLst>
              <a:ext uri="{FF2B5EF4-FFF2-40B4-BE49-F238E27FC236}">
                <a16:creationId xmlns:a16="http://schemas.microsoft.com/office/drawing/2014/main" id="{7EBD4C23-F7D8-4C7D-B3AA-367B8DF69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0" y="46655"/>
            <a:ext cx="831980" cy="83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1829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Синий и зеленый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Другая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Парал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126</TotalTime>
  <Words>382</Words>
  <Application>Microsoft Office PowerPoint</Application>
  <PresentationFormat>Широкоэкранный</PresentationFormat>
  <Paragraphs>80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Times New Roman</vt:lpstr>
      <vt:lpstr>Параллакс</vt:lpstr>
      <vt:lpstr>Курсовая работа «Проектирование и разработка SCORM-пакета со слайдами»</vt:lpstr>
      <vt:lpstr>Содержание</vt:lpstr>
      <vt:lpstr>Введение</vt:lpstr>
      <vt:lpstr>Актуальность</vt:lpstr>
      <vt:lpstr>Инструменты</vt:lpstr>
      <vt:lpstr>Процесс разработки SCORM-пакета со слайдами</vt:lpstr>
      <vt:lpstr>Выбор инструментов</vt:lpstr>
      <vt:lpstr>Интерактивность</vt:lpstr>
      <vt:lpstr>Тесты</vt:lpstr>
      <vt:lpstr>Публикация и загрузка</vt:lpstr>
      <vt:lpstr>Публикация и загрузка</vt:lpstr>
      <vt:lpstr>Представление в курсе</vt:lpstr>
      <vt:lpstr>Заключение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Проектирование и разработка SCORM-пакета  со слайдами</dc:title>
  <dc:creator>Ульяна Пляскина</dc:creator>
  <cp:lastModifiedBy>Ульяна Пляскина</cp:lastModifiedBy>
  <cp:revision>64</cp:revision>
  <dcterms:created xsi:type="dcterms:W3CDTF">2020-12-09T12:04:25Z</dcterms:created>
  <dcterms:modified xsi:type="dcterms:W3CDTF">2020-12-09T14:11:19Z</dcterms:modified>
</cp:coreProperties>
</file>