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0" r:id="rId6"/>
    <p:sldId id="261" r:id="rId7"/>
    <p:sldId id="263" r:id="rId8"/>
    <p:sldId id="265" r:id="rId9"/>
    <p:sldId id="266" r:id="rId10"/>
  </p:sldIdLst>
  <p:sldSz cx="12192000" cy="6858000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E516D-BE88-4863-8BE0-82F68593959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32506-0A0D-47FB-9E30-158EDCD30F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8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32506-0A0D-47FB-9E30-158EDCD30F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32506-0A0D-47FB-9E30-158EDCD30F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08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32506-0A0D-47FB-9E30-158EDCD30F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4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32506-0A0D-47FB-9E30-158EDCD30F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049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32506-0A0D-47FB-9E30-158EDCD30F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54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32506-0A0D-47FB-9E30-158EDCD30F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219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32506-0A0D-47FB-9E30-158EDCD30F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703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32506-0A0D-47FB-9E30-158EDCD30F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8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32506-0A0D-47FB-9E30-158EDCD30F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14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BFA62-D15F-4E9F-8090-62B6B04FD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CCDC70-0896-474D-A229-AD25FFA23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DE0F6-511E-4027-B179-E1B374AB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447-AA0A-4886-8BE6-B4C9B47177D9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55595A-7891-48D7-AD53-D1D140D1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F40DCA-FCD8-4660-821F-BF0F5853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3C6-7586-4A9F-B905-B5925AC9B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3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3B82C-A0DE-4896-A999-A1D46C9A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2BDDB0-BBAC-40DA-90FE-F17F0C50E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132F-150D-4E84-9113-B339A38C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447-AA0A-4886-8BE6-B4C9B47177D9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422B04-6341-4A43-9EBA-9C791B99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0B8BF7-79AA-49BE-BE7A-E43989CA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3C6-7586-4A9F-B905-B5925AC9B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2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6DFAC7-FDFC-4484-B490-86451B739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25F071-9626-4331-906E-D720A93E5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6B610-9998-400B-86D9-3EBCF66F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447-AA0A-4886-8BE6-B4C9B47177D9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DBE05-A77E-4500-AEA7-BDFD6009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6507B7-72E1-4515-B252-1747CB04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3C6-7586-4A9F-B905-B5925AC9B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7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4D29C-BFA2-41A9-9AE1-9DB949D3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8F4FEE-BC85-4F5C-B56B-44466DFE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1BBDD2-75B7-47DA-BA78-F935A3FF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447-AA0A-4886-8BE6-B4C9B47177D9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929F4D-3274-493D-B641-ABC3A53D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954586-801C-4B6B-A25B-F9060D09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3C6-7586-4A9F-B905-B5925AC9B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4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FD544-8592-4EA8-B1B0-C4AF4D07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FA2C76-8EBB-4DC4-885D-01F1BA1CA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732765-1171-4E41-8D90-37975AE0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447-AA0A-4886-8BE6-B4C9B47177D9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202C9A-FF27-45FA-9BA2-EB833B1E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429C7-99DA-46DF-8B94-346F8DAE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3C6-7586-4A9F-B905-B5925AC9B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AA097-6518-492D-94C4-EB97B614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A43F4C-C78C-4235-B5FA-0A3CEF187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DD34BB-84D8-483B-A1E8-2523931B4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112CAD-7BD6-406D-8428-9A9BB5B2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447-AA0A-4886-8BE6-B4C9B47177D9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EB8531-6F97-49B2-8A4F-0EA0A026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0DF157-7747-409E-B235-486CD9CF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3C6-7586-4A9F-B905-B5925AC9B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1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EA28D-E52E-4521-834A-C236D73E0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4AF41A-4489-4F35-8D64-308480ED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317A8F-94B2-40DE-A2A1-3DC133A8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9CAC04-6FE9-4296-BE4B-39490268F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E0EFC4-1E47-4BF9-9A6F-B9A308A24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38BC0D-D343-4F52-B607-2B7DEB2A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447-AA0A-4886-8BE6-B4C9B47177D9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DF37BD-0B98-41AA-B580-9220574B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509B75-2E9A-44E6-A024-D1D2A620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3C6-7586-4A9F-B905-B5925AC9B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44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116E4-7F0F-43E1-BF66-C444163A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B68424-E5FE-40C6-BCB5-6712042F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447-AA0A-4886-8BE6-B4C9B47177D9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F5F366-8A0B-4B2B-AE7C-9FF0BABE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D8FACC-C942-4978-8C58-66D27463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3C6-7586-4A9F-B905-B5925AC9B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73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83A8AE-9B74-4375-9C9A-8DE48D3D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447-AA0A-4886-8BE6-B4C9B47177D9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15A84F-724A-4BBE-BB9B-14EC076C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C7E943-5CA8-4568-88D0-9114A597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3C6-7586-4A9F-B905-B5925AC9B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50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D4B99-DE70-4D74-BE89-E1367AD1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D49A69-2918-42A3-8592-66D6C196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57648B-8475-47BB-B787-88FA74229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0CE5FE-CB01-45FE-ABB0-47E19FD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447-AA0A-4886-8BE6-B4C9B47177D9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B5CC24-4502-452D-B869-EEB098C0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2E053F-C3DD-4D86-8AFC-6AE8A2F0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3C6-7586-4A9F-B905-B5925AC9B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2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6DB90-82C2-43EC-B533-83DC569F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A5D1C9-2EA7-4CA8-A526-1D65351BB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39A048-E302-4B28-A791-CAE0F4827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FDD843-2F50-48AC-8675-16C8C285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447-AA0A-4886-8BE6-B4C9B47177D9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59526D-217D-4519-97A0-3E39D5AF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33E178-469F-478E-AE16-DB1237FF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3C6-7586-4A9F-B905-B5925AC9B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6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925E4-324A-4947-B2EC-B0C34FB5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CD957E-D034-465C-95DF-06221B3B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71568F-A6B4-43A2-AF51-BFF15AC47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0447-AA0A-4886-8BE6-B4C9B47177D9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030FFB-46ED-46C5-8769-261CAFA2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B6F089-B5A2-4EDC-B224-7FE3B4AE3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33C6-7586-4A9F-B905-B5925AC9B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чат-бота для справочного сайта по онлайн-играм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44860"/>
            <a:ext cx="9144000" cy="1337096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Подготовила: студентка РГПУ им. Герцена</a:t>
            </a:r>
          </a:p>
          <a:p>
            <a:pPr algn="l"/>
            <a:r>
              <a:rPr lang="ru-RU" dirty="0"/>
              <a:t>		ИВТ, 4 курс, 1 подгруппа</a:t>
            </a:r>
          </a:p>
          <a:p>
            <a:pPr algn="l"/>
            <a:r>
              <a:rPr lang="ru-RU" dirty="0"/>
              <a:t>		Пляскина У. С.</a:t>
            </a:r>
          </a:p>
        </p:txBody>
      </p:sp>
    </p:spTree>
    <p:extLst>
      <p:ext uri="{BB962C8B-B14F-4D97-AF65-F5344CB8AC3E}">
        <p14:creationId xmlns:p14="http://schemas.microsoft.com/office/powerpoint/2010/main" val="317059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платформы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ru-RU" dirty="0"/>
              <a:t>В качестве платформы, на которой будет базироваться бот, был выбран мессенджер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Telegram</a:t>
            </a:r>
            <a:r>
              <a:rPr lang="en-US" dirty="0"/>
              <a:t>.</a:t>
            </a:r>
            <a:endParaRPr lang="ru-RU" dirty="0"/>
          </a:p>
          <a:p>
            <a:pPr marL="0" indent="0">
              <a:lnSpc>
                <a:spcPct val="200000"/>
              </a:lnSpc>
              <a:buNone/>
            </a:pPr>
            <a:r>
              <a:rPr lang="ru-RU" dirty="0"/>
              <a:t>Выбор обусловлен простотой создания и администрирования бота.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ru-RU" dirty="0"/>
              <a:t>Для создания бота используется внутренний инструмент-бот, созданный непосредственно </a:t>
            </a:r>
            <a:r>
              <a:rPr lang="en-US" dirty="0"/>
              <a:t>Telegram`</a:t>
            </a:r>
            <a:r>
              <a:rPr lang="ru-RU" dirty="0"/>
              <a:t>ом –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BotFather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27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PRING_INTERACTION_SHAPE0">
            <a:extLst>
              <a:ext uri="{FF2B5EF4-FFF2-40B4-BE49-F238E27FC236}">
                <a16:creationId xmlns:a16="http://schemas.microsoft.com/office/drawing/2014/main" id="{709A0519-5A70-4E1A-96B2-C7595FB272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ISPRING_INTERACTION_SHAPE1">
            <a:extLst>
              <a:ext uri="{FF2B5EF4-FFF2-40B4-BE49-F238E27FC236}">
                <a16:creationId xmlns:a16="http://schemas.microsoft.com/office/drawing/2014/main" id="{01872420-A104-4CE8-972D-E48829C7613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2291" y="561936"/>
            <a:ext cx="10467417" cy="5734128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167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PRING_QUIZ_SHAPE0">
            <a:extLst>
              <a:ext uri="{FF2B5EF4-FFF2-40B4-BE49-F238E27FC236}">
                <a16:creationId xmlns:a16="http://schemas.microsoft.com/office/drawing/2014/main" id="{291C6E53-5C9F-465F-9BBC-73CB3311D5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ISPRING_QUIZ_SHAPE1">
            <a:extLst>
              <a:ext uri="{FF2B5EF4-FFF2-40B4-BE49-F238E27FC236}">
                <a16:creationId xmlns:a16="http://schemas.microsoft.com/office/drawing/2014/main" id="{7DAB323E-5E3E-4275-A075-19069EEDD36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7" name="ISPRING_QUIZ_SHAPE2">
            <a:extLst>
              <a:ext uri="{FF2B5EF4-FFF2-40B4-BE49-F238E27FC236}">
                <a16:creationId xmlns:a16="http://schemas.microsoft.com/office/drawing/2014/main" id="{6AB0DDD2-99E8-4988-9094-5F6AD93F0F48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Тест</a:t>
            </a:r>
          </a:p>
        </p:txBody>
      </p:sp>
      <p:pic>
        <p:nvPicPr>
          <p:cNvPr id="19" name="ISPRING_QUIZ_SHAPE3">
            <a:extLst>
              <a:ext uri="{FF2B5EF4-FFF2-40B4-BE49-F238E27FC236}">
                <a16:creationId xmlns:a16="http://schemas.microsoft.com/office/drawing/2014/main" id="{1BA13595-EEEA-44D1-A0FA-FD9FDBB898C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923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20" name="ISPRING_QUIZ_SHAPE4">
            <a:extLst>
              <a:ext uri="{FF2B5EF4-FFF2-40B4-BE49-F238E27FC236}">
                <a16:creationId xmlns:a16="http://schemas.microsoft.com/office/drawing/2014/main" id="{66F55BEE-0097-40D8-BC15-1B89906D83BA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2200" dirty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Закрепление материала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748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Первоначальная настройка 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ru-RU" dirty="0"/>
              <a:t>Помимо ранее упомянутых команд вы можете добавить аватар для бота и настроить его описание.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ru-RU" dirty="0"/>
              <a:t>Для добавления аватара прописываем команду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«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/setuserpic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»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/>
              <a:t>отправляете новый аватар в формате фотографии.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ru-RU" dirty="0"/>
              <a:t>Для изменения описание используется команда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«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/setabouttext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»</a:t>
            </a:r>
            <a:r>
              <a:rPr lang="ru-RU" dirty="0"/>
              <a:t>,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/>
              <a:t>далее пишется описание (не более 120 символов).</a:t>
            </a:r>
          </a:p>
        </p:txBody>
      </p:sp>
    </p:spTree>
    <p:extLst>
      <p:ext uri="{BB962C8B-B14F-4D97-AF65-F5344CB8AC3E}">
        <p14:creationId xmlns:p14="http://schemas.microsoft.com/office/powerpoint/2010/main" val="389440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PRING_QUIZ_SHAPE0">
            <a:extLst>
              <a:ext uri="{FF2B5EF4-FFF2-40B4-BE49-F238E27FC236}">
                <a16:creationId xmlns:a16="http://schemas.microsoft.com/office/drawing/2014/main" id="{FA80C4F6-69A2-480A-BACC-ECFBCB80E1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ISPRING_QUIZ_SHAPE1">
            <a:extLst>
              <a:ext uri="{FF2B5EF4-FFF2-40B4-BE49-F238E27FC236}">
                <a16:creationId xmlns:a16="http://schemas.microsoft.com/office/drawing/2014/main" id="{709BB38E-8CEC-43DA-8805-C9A36A7D331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6" name="ISPRING_QUIZ_SHAPE2">
            <a:extLst>
              <a:ext uri="{FF2B5EF4-FFF2-40B4-BE49-F238E27FC236}">
                <a16:creationId xmlns:a16="http://schemas.microsoft.com/office/drawing/2014/main" id="{45C7CD23-F610-4288-9BE7-B282B58BF5C1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Тест</a:t>
            </a:r>
          </a:p>
        </p:txBody>
      </p:sp>
      <p:pic>
        <p:nvPicPr>
          <p:cNvPr id="18" name="ISPRING_QUIZ_SHAPE3">
            <a:extLst>
              <a:ext uri="{FF2B5EF4-FFF2-40B4-BE49-F238E27FC236}">
                <a16:creationId xmlns:a16="http://schemas.microsoft.com/office/drawing/2014/main" id="{1F01CA09-6917-4BCF-A57D-8FADF652950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923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9" name="ISPRING_QUIZ_SHAPE4">
            <a:extLst>
              <a:ext uri="{FF2B5EF4-FFF2-40B4-BE49-F238E27FC236}">
                <a16:creationId xmlns:a16="http://schemas.microsoft.com/office/drawing/2014/main" id="{9EE9D0DA-B84F-41D2-A4DC-6679157A935A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2200" dirty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Закрепление материала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52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PRING_QUIZ_SHAPE0">
            <a:extLst>
              <a:ext uri="{FF2B5EF4-FFF2-40B4-BE49-F238E27FC236}">
                <a16:creationId xmlns:a16="http://schemas.microsoft.com/office/drawing/2014/main" id="{755E6B98-8452-4ECA-84E0-5BBDAA5E2C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ISPRING_QUIZ_SHAPE1">
            <a:extLst>
              <a:ext uri="{FF2B5EF4-FFF2-40B4-BE49-F238E27FC236}">
                <a16:creationId xmlns:a16="http://schemas.microsoft.com/office/drawing/2014/main" id="{DA564CBA-F27D-4FF4-A060-1650F14F07D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21" name="ISPRING_QUIZ_SHAPE2">
            <a:extLst>
              <a:ext uri="{FF2B5EF4-FFF2-40B4-BE49-F238E27FC236}">
                <a16:creationId xmlns:a16="http://schemas.microsoft.com/office/drawing/2014/main" id="{F3F9A79A-23EB-41EA-A85D-C0C03F251226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Тест</a:t>
            </a:r>
          </a:p>
        </p:txBody>
      </p:sp>
      <p:pic>
        <p:nvPicPr>
          <p:cNvPr id="23" name="ISPRING_QUIZ_SHAPE3">
            <a:extLst>
              <a:ext uri="{FF2B5EF4-FFF2-40B4-BE49-F238E27FC236}">
                <a16:creationId xmlns:a16="http://schemas.microsoft.com/office/drawing/2014/main" id="{3ED40ACF-331D-42A0-B477-C66F076ED1E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923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24" name="ISPRING_QUIZ_SHAPE4">
            <a:extLst>
              <a:ext uri="{FF2B5EF4-FFF2-40B4-BE49-F238E27FC236}">
                <a16:creationId xmlns:a16="http://schemas.microsoft.com/office/drawing/2014/main" id="{9C4AD706-C179-436E-AE21-46B13464007E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Щелкните кнопку </a:t>
            </a:r>
            <a:r>
              <a:rPr lang="ru-RU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Тест</a:t>
            </a:r>
            <a:r>
              <a:rPr lang="ru-RU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для редактирования этого теста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34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PRING_INTERACTION_SHAPE0">
            <a:extLst>
              <a:ext uri="{FF2B5EF4-FFF2-40B4-BE49-F238E27FC236}">
                <a16:creationId xmlns:a16="http://schemas.microsoft.com/office/drawing/2014/main" id="{A5C2283F-FAA0-4F02-906E-848C72C371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ISPRING_INTERACTION_SHAPE1">
            <a:extLst>
              <a:ext uri="{FF2B5EF4-FFF2-40B4-BE49-F238E27FC236}">
                <a16:creationId xmlns:a16="http://schemas.microsoft.com/office/drawing/2014/main" id="{40CCC37F-73E5-4269-8667-C42F440A972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021" y="533944"/>
            <a:ext cx="10905957" cy="5790112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35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995887-8EC1-4930-8F95-DEEBBB4A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Курс пройден</a:t>
            </a:r>
          </a:p>
        </p:txBody>
      </p:sp>
    </p:spTree>
    <p:extLst>
      <p:ext uri="{BB962C8B-B14F-4D97-AF65-F5344CB8AC3E}">
        <p14:creationId xmlns:p14="http://schemas.microsoft.com/office/powerpoint/2010/main" val="40220607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UUID" val="{0E227CBA-A558-45FB-991A-1E50FAB12C0B}"/>
  <p:tag name="ISPRING_RESOURCE_FOLDER" val="C:\Users\konoh\Desktop\4 курс\ОЭОС\Пляскина У. С. ИВТ4(1) SCORM-пакет со слайдами\"/>
  <p:tag name="ISPRING_PRESENTATION_PATH" val="C:\Users\konoh\Desktop\4 курс\ОЭОС\Пляскина У. С. ИВТ4(1) SCORM-пакет со слайдами.pptx"/>
  <p:tag name="ISPRING_SCREEN_RECS_UPDATED" val="C:\Users\konoh\Desktop\4 курс\ОЭОС\Пляскина У. С. ИВТ4(1) SCORM-пакет со слайдами\"/>
  <p:tag name="ISPRING_PRESENTATION_TITLE" val="Пляскина У. С. ИВТ4(1) SCORM-пакет со слайдами"/>
  <p:tag name="ISPRING_FIRST_PUBLISH" val="1"/>
  <p:tag name="ISPRING_ULTRA_SCORM_COURSE_ID" val="A03EB00A-772A-4D00-83B9-2BABE11CE704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SCORM_RATE_SLIDES" val="0"/>
  <p:tag name="ISPRING_SCORM_PASSING_SCORE" val="83.000000"/>
  <p:tag name="ISPRING_CURRENT_PLAYER_ID" val="universal"/>
  <p:tag name="ISPRING_LMS_API_VERSION" val="SCORM 1.2"/>
  <p:tag name="ISPRING_OUTPUT_FOLDER" val="[[&quot;\uFFFD\/gz{89F674DA-D98E-4914-87AC-8E3AF2DB9010}&quot;,&quot;C:\\Users\\konoh\\Desktop\\4 курс\\ОЭОС\\СДО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0&quot;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INTERACTION_TYPE_SHAPE_ADDED" val="iSpring.Steps"/>
  <p:tag name="ISPRING_INTERACTION_FULL_PATH" val="C:\Users\konoh\Desktop\4 курс\ОЭОС\Пляскина У. С. ИВТ4(1) SCORM-пакет со слайдами\interactions\intr1.visuals"/>
  <p:tag name="ISPRING_INTERACTION_RELATIVE_PATH" val="Пляскина У. С. ИВТ4(1) SCORM-пакет со слайдами\interactions\intr1.visual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konoh\Desktop\4 курс\ОЭОС\Пляскина У. С. ИВТ4(1) SCORM-пакет со слайдами\quiz\quiz1.quiz"/>
  <p:tag name="ISPRING_QUIZ_RELATIVE_PATH" val="Пляскина У. С. ИВТ4(1) SCORM-пакет со слайдами\quiz\quiz1.quiz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ISPRING_QUIZ_FULL_PATH" val="C:\Users\konoh\Desktop\4 курс\ОЭОС\Пляскина У. С. ИВТ4(1) SCORM-пакет со слайдами\quiz\quiz2.quiz"/>
  <p:tag name="ISPRING_QUIZ_RELATIVE_PATH" val="Пляскина У. С. ИВТ4(1) SCORM-пакет со слайдами\quiz\quiz2.qui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3.quiz"/>
  <p:tag name="ISPRING_QUIZ_FULL_PATH" val="C:\Users\konoh\Desktop\4 курс\ОЭОС\Пляскина У. С. ИВТ4(1) SCORM-пакет со слайдами\quiz\quiz3.quiz"/>
  <p:tag name="ISPRING_QUIZ_RELATIVE_PATH" val="Пляскина У. С. ИВТ4(1) SCORM-пакет со слайдами\quiz\quiz3.qui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INTERACTION_TYPE_SHAPE_ADDED" val="iSpring.FAQ"/>
  <p:tag name="ISPRING_INTERACTION_FULL_PATH" val="C:\Users\konoh\Desktop\4 курс\ОЭОС\Пляскина У. С. ИВТ4(1) SCORM-пакет со слайдами\interactions\intr2.visuals"/>
  <p:tag name="ISPRING_INTERACTION_RELATIVE_PATH" val="Пляскина У. С. ИВТ4(1) SCORM-пакет со слайдами\interactions\intr2.visuals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150</Words>
  <Application>Microsoft Office PowerPoint</Application>
  <PresentationFormat>Широкоэкранный</PresentationFormat>
  <Paragraphs>28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Тема Office</vt:lpstr>
      <vt:lpstr>Разработка чат-бота для справочного сайта по онлайн-играм</vt:lpstr>
      <vt:lpstr>Выбор платформы</vt:lpstr>
      <vt:lpstr>Презентация PowerPoint</vt:lpstr>
      <vt:lpstr>Презентация PowerPoint</vt:lpstr>
      <vt:lpstr>Первоначальная настройка бота</vt:lpstr>
      <vt:lpstr>Презентация PowerPoint</vt:lpstr>
      <vt:lpstr>Презентация PowerPoint</vt:lpstr>
      <vt:lpstr>Презентация PowerPoint</vt:lpstr>
      <vt:lpstr>Курс пройден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Пляскина У. С. ИВТ4(1) SCORM-пакет со слайдами</dc:title>
  <dc:creator>Akwatore</dc:creator>
  <cp:lastModifiedBy>Ульяна Пляскина</cp:lastModifiedBy>
  <cp:revision>35</cp:revision>
  <dcterms:created xsi:type="dcterms:W3CDTF">2020-12-07T09:29:57Z</dcterms:created>
  <dcterms:modified xsi:type="dcterms:W3CDTF">2020-12-07T12:15:29Z</dcterms:modified>
</cp:coreProperties>
</file>