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380F-F630-D66B-D657-F9291E68C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157B2-B053-033A-7A37-20C78DB8C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65368-88F6-EAAC-FD61-FE1EC73C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AB96-FB87-4992-988A-7A9CDFE69B33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A25B8-5970-136C-9CA3-8B1435F5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FA1D-D0A5-9BF7-2E75-352197F3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A7E7-3FE3-4941-8BAE-C76358235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30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C66D-DE67-8043-7F32-9F67B22C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E7875-76C2-8084-9F62-EA7899D93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CF77C-13F4-295E-62BD-A82B5F92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AB96-FB87-4992-988A-7A9CDFE69B33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0D7D2-714F-27D4-6B3D-5BD77E44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C56B9-8FF4-F83B-3D03-A0B29B34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A7E7-3FE3-4941-8BAE-C76358235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66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2984C-9197-252E-2149-582009D78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1DBD1-51E6-22F5-E0FD-4A8C8125C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CE22F-3BF4-6619-E555-DB559CCC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AB96-FB87-4992-988A-7A9CDFE69B33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E930-4720-EC7F-8AAA-025C8ADC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14023-DF1E-E10E-E19B-1CD81B3D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A7E7-3FE3-4941-8BAE-C76358235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90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84C1-9A66-63F6-A7FC-E09469D1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9F4D-EC81-77F2-313D-51E3CAC0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84044-ED85-BFD9-1BB5-B1721B69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AB96-FB87-4992-988A-7A9CDFE69B33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86F00-A87B-793A-3618-15B9843C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572B9-741D-EE5C-BF47-88557355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A7E7-3FE3-4941-8BAE-C76358235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09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0B3D-53BD-B053-385D-0122A2E51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D7AB6-86F3-ABBE-70D1-9DA80AD9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072F5-C187-F3D9-EC80-61E385FE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AB96-FB87-4992-988A-7A9CDFE69B33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F5437-B42B-6F06-1878-60E552DA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0069-44FD-A9E6-F186-510FB2E9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A7E7-3FE3-4941-8BAE-C76358235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30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1205-8097-F20D-2B35-DFAE3B26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5621E-3A0D-07DC-02C2-F3461929A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37950-A7F8-83D4-0779-543823F8C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89F82-0AC1-6618-7DBA-B2BFC668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AB96-FB87-4992-988A-7A9CDFE69B33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6DC77-5126-EE75-E24E-D28469BA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3A3C4-1394-FA42-CBE6-6FA3F3A9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A7E7-3FE3-4941-8BAE-C76358235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42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540A-1101-8270-6D4F-044B02C9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20ECA-BD7D-6FF4-3E94-BE14EBC52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8DB86-175E-8CFC-F98A-8F1950BD5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DE350-FAA9-0C44-33D9-99D85FA47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4D2C0-5926-94A5-A28B-A4B1FCA2C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AB11B-CAEF-EE6E-254E-52A11632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AB96-FB87-4992-988A-7A9CDFE69B33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1C461-ADD0-C283-6732-B99E0DF2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BC5AC-BFA6-8C00-C284-61FF68F6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A7E7-3FE3-4941-8BAE-C76358235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68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6FF3-D8D5-8E9B-45B5-73C7868B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3156C-F304-88B1-A99D-0F8CD3DD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AB96-FB87-4992-988A-7A9CDFE69B33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51526-3D3C-B5A2-625F-E810592B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03DD3-ABE5-82DE-87FE-1D2D212A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A7E7-3FE3-4941-8BAE-C76358235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22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A8C59-FFCB-CF64-3052-1BADF0F7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AB96-FB87-4992-988A-7A9CDFE69B33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79776-9B8F-5ABA-FA41-2913B67A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62AB6-24EF-9055-ADCE-C3660506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A7E7-3FE3-4941-8BAE-C76358235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9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86FC-847B-F7F4-0EC4-5F343116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8D349-0346-CC9F-BD1A-B4D2F6219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A5E35-7E33-26FC-B4D7-0D0BCD6AE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D831B-F8D8-2A10-A935-B8CDAEC1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AB96-FB87-4992-988A-7A9CDFE69B33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94740-08B4-E07C-84F5-91376ECB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E6665-08AB-7805-22A7-B56E1E10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A7E7-3FE3-4941-8BAE-C76358235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11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6A88-D541-82D6-9AAA-E03B2A76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3AFDB-6BC7-424F-8FD3-477BAC5CC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818E8-F6E3-69BE-D183-B73081228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57083-3D80-6F9E-18C8-541AB392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AB96-FB87-4992-988A-7A9CDFE69B33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4BE36-F330-D28A-8DE9-8B608500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29B2E-4DA1-3BA8-D6E8-0542D9B0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A7E7-3FE3-4941-8BAE-C76358235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13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1E201-4AFB-E7D7-BB64-57671109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43C00-C04F-757D-B76C-066646294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D19FF-2594-903D-5772-3C574817E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7AB96-FB87-4992-988A-7A9CDFE69B33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A2266-4369-7CFD-5BA1-4F971BB11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2707-E85E-D5DB-1EE6-2AAFE2648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EA7E7-3FE3-4941-8BAE-C76358235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27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0DDC-292D-F2B3-FFB2-6A81AF0C3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Data Types</a:t>
            </a:r>
            <a:br>
              <a:rPr lang="en-IN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9587F-7C5A-CB9E-67CA-5886A47C7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313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2FA9-AB97-B976-40C7-5BA35EC1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Plotting data with Python :</a:t>
            </a:r>
            <a:br>
              <a:rPr lang="en-IN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9AE49-79F4-B60B-D1AE-8F4EF013B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As mentioned above, Python has several good packages to plot the data and among them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Matplotlib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is the most prominent one.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Seaborn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is also a great package which offers a lot more appealing plot and even it uses matplotlib as its base layer.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40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4822-C4E0-9204-4E65-CD478A8F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4522-37E6-F6ED-AEFD-763A45FF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43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4152-0318-BB3C-B877-3063AA07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EEDE7-E438-F9BC-4188-1A0A57E3F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39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335B-DD4B-78D4-1FB0-8F8216D4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88406-DBD7-06F2-F4BC-4F7AD753C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77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0AF4-7C2F-7A34-3E8C-1EA92BDC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8D173-C074-528C-8447-5E257364F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06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51D8-38DF-497B-74FC-885AECC1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D89C5-08F7-3426-099C-FE47DDDA7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037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E237-CED5-129A-DDBC-5BA7B74B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47C7A-0B3A-F276-B461-EB10AAF42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71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2C41-DB7E-9BAB-63AB-0D700C56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0838B-7D98-F175-ADB6-5C30B26F1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Most data can be categorized into 4 basic types from a Machine Learning perspective: numerical data, categorical data, time-series data, and text.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D419A-3E94-1EFE-880E-2160620AF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7" y="3243262"/>
            <a:ext cx="2676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5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CB64-77D1-802C-FC20-B38C4FBA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Numerical Data</a:t>
            </a:r>
            <a:br>
              <a:rPr lang="en-IN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E1A4-E0C3-318D-0CDA-8E579EBFD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Numerical data is any data where data points are exact numbers. Statisticians also might call numerical data, quantitative data. This data has meaning as a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measurement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such as house prices or as a count, such as a number of residential properties in Los Angeles or how many houses sold in the past year.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Numerical data can be characterized by continuous or discrete data. Continuous data can assume any value within a range whereas discrete data has distinct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39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60F4-1CFF-DC7A-EFE1-5478D6D2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EF7205-B7A5-DD8E-9BBB-9FE0BD33C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2758281"/>
            <a:ext cx="3819525" cy="2486025"/>
          </a:xfrm>
        </p:spPr>
      </p:pic>
    </p:spTree>
    <p:extLst>
      <p:ext uri="{BB962C8B-B14F-4D97-AF65-F5344CB8AC3E}">
        <p14:creationId xmlns:p14="http://schemas.microsoft.com/office/powerpoint/2010/main" val="424880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7FE8-4829-2AAC-F3F9-55BD9888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Categorical Data</a:t>
            </a:r>
            <a:br>
              <a:rPr lang="en-IN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C0B5-4278-58E0-0F06-9090A63EC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Categorical data represents characteristics, such as a hockey player’s position, team, hometown. Categorical data can take numerical values. For example, maybe we would use 1 for the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colour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red and 2 for blue. But these numbers don’t have a mathematical meaning. That is, we can’t add them together or take the average.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 the context of super classification, categorical data would be the class label. This would also be something like if a person is a man or woman, or property is residential or commercial.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75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CE81-9392-7D49-C656-6BA1B9D2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3D39F4-125F-0918-C75C-05A7A5ABC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87" y="2439194"/>
            <a:ext cx="2181225" cy="3124200"/>
          </a:xfrm>
        </p:spPr>
      </p:pic>
    </p:spTree>
    <p:extLst>
      <p:ext uri="{BB962C8B-B14F-4D97-AF65-F5344CB8AC3E}">
        <p14:creationId xmlns:p14="http://schemas.microsoft.com/office/powerpoint/2010/main" val="207757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EA36-0395-976F-534D-4CC9948A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Time Series Data</a:t>
            </a:r>
            <a:br>
              <a:rPr lang="en-IN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F4D7E-3AC3-8767-BF3F-59392DF10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Time series data is a sequence of numbers collected at regular intervals over some period of time. It is very important, especially in particular fields like finance. Time series data has a temporal value attached to it, so this would be something like a date or a timestamp that you can look for trends in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315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8023-4C38-72D1-2422-148287E8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A342B1-25FB-7675-E512-CDCEC075A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737" y="1825625"/>
            <a:ext cx="6354526" cy="4351338"/>
          </a:xfrm>
        </p:spPr>
      </p:pic>
    </p:spTree>
    <p:extLst>
      <p:ext uri="{BB962C8B-B14F-4D97-AF65-F5344CB8AC3E}">
        <p14:creationId xmlns:p14="http://schemas.microsoft.com/office/powerpoint/2010/main" val="426461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E875-6918-1D72-DE0E-04885DE7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Text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D3E71-876C-213B-C4A0-D20972AFD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Text data is basically just words. A lot of the time the first thing that you do with text is you turn it into numbers using some interesting functions like the bag of words formulation.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FE720-8291-1B9B-4AF6-EE9B11DEA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87" y="3009899"/>
            <a:ext cx="8810625" cy="35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5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376</Words>
  <Application>Microsoft Office PowerPoint</Application>
  <PresentationFormat>Widescreen</PresentationFormat>
  <Paragraphs>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charter</vt:lpstr>
      <vt:lpstr>sohne</vt:lpstr>
      <vt:lpstr>Office Theme</vt:lpstr>
      <vt:lpstr>Data Types </vt:lpstr>
      <vt:lpstr>PowerPoint Presentation</vt:lpstr>
      <vt:lpstr>Numerical Data </vt:lpstr>
      <vt:lpstr>PowerPoint Presentation</vt:lpstr>
      <vt:lpstr>Categorical Data </vt:lpstr>
      <vt:lpstr>PowerPoint Presentation</vt:lpstr>
      <vt:lpstr>Time Series Data </vt:lpstr>
      <vt:lpstr>PowerPoint Presentation</vt:lpstr>
      <vt:lpstr>Text </vt:lpstr>
      <vt:lpstr>Plotting data with Python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</dc:title>
  <dc:creator>Md Imran Hussain</dc:creator>
  <cp:lastModifiedBy>Md Imran Hussain</cp:lastModifiedBy>
  <cp:revision>2</cp:revision>
  <dcterms:created xsi:type="dcterms:W3CDTF">2022-09-01T14:40:49Z</dcterms:created>
  <dcterms:modified xsi:type="dcterms:W3CDTF">2022-09-01T16:19:09Z</dcterms:modified>
</cp:coreProperties>
</file>