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3" r:id="rId5"/>
    <p:sldId id="264" r:id="rId6"/>
    <p:sldId id="260" r:id="rId7"/>
    <p:sldId id="265" r:id="rId8"/>
    <p:sldId id="257" r:id="rId9"/>
    <p:sldId id="258" r:id="rId10"/>
    <p:sldId id="261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8"/>
  </p:normalViewPr>
  <p:slideViewPr>
    <p:cSldViewPr snapToGrid="0" snapToObjects="1">
      <p:cViewPr>
        <p:scale>
          <a:sx n="123" d="100"/>
          <a:sy n="123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0702-0509-9842-93C5-AB963428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20C2E-C550-C44B-83E0-36477341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B1B40-532E-A64E-8BCF-D77C3EC1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1C4C2-3BAD-834D-926A-E32EB314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33317-C788-E04D-A03D-C30C2E7C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431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7AF99-179E-AD43-BAD5-C055A9B6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9701A-8CB4-1543-868D-E0CE08A6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13F64-3B63-5E41-ABE7-43831104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1FA7C-0E15-E54C-9B38-79C465F6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AAB96-D9F2-D447-A826-7333BB51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9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5383C3-0741-DF42-8989-0162D7622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FC576-FFC4-B44A-987F-9A7F35C8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9A1EB-B1AA-F04F-B60E-20C3A02B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F9D31-DD0A-DD44-93ED-D12A2B3A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18B7E-EA6F-EF48-8F8C-28F22773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427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8B13-2B88-914D-A740-56B7BEF2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1E605-A71C-384B-8583-4A4B2846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01B71-3649-EB4C-9D7B-DCD062C0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76414-4BE4-7341-9F04-92767E02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BD68A-93AC-4C4F-B738-E8E38EC3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209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35345-CF92-D94D-AF3B-07A509F3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ED2D2-58AA-8A41-8ADE-E2C7A093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E5758-4722-1640-8C72-3B4EFE8E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21D4B-EB2D-0B49-807B-72990BEC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43150-8E86-D546-8FFD-5C702351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050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DB99-141E-D841-BB69-1FBF613B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9E01D-EE70-814B-8DFA-0CBDB1C8D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10DC7B-E203-D24C-A8AC-92F1762D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1A349-28C4-DA4B-B3B8-DD45B641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E398C-C4EE-1848-8DDA-890D34BB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D2AE8-8B90-6048-A865-69ACEB24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73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5CE32-3A3D-C345-BF70-FB43093E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48693-FF92-5944-8CB8-266D69D6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BE358-3A11-B14E-96E0-13AA199B1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F1B66-A10D-314C-88CD-B906C0064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F874C0-AD18-2043-B03C-97D42F118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46DC3A-F14B-6741-BA1D-BBDD7F7F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5A66E6-8D3C-6341-8F87-54A100F1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86052D-5E4E-B24D-8A0B-C53E281D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FCC3D-7D3F-0245-A103-EF811264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C373-F6D3-B64C-BAF8-DB01DE16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4FA23-7584-5F4D-97E7-ACC285C7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06294-12DD-EF4A-8F5C-8D50B6B3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2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DF854-5FE3-ED49-8F5F-7DF02E71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BE358C-0B24-4945-A6FB-AFEAAFDE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557DB-36CA-C24F-AB13-92B01D39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524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A315E-68E2-544B-90FF-39B93221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CF74F-D6C7-6A49-9670-4359FBD0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7EE2C-8DC2-8047-8F5B-5BCAB7316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F26AE-8B49-9B47-BD00-1B7AEB52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7B4E6C-5B98-EE4E-8E82-137986E1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CA67B-A78C-D749-891E-1AF470C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50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3E3D0-46D2-EF4D-AAD0-42F3E188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BC4C4D-6FE7-7C4D-B644-1DBF0281F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9AF53-D26E-C240-8652-5E491882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DC5A8-383D-BF46-AF8F-29072926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7539D-DC00-0A48-A012-EB95CAF0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AD405-1125-FA41-9A18-CA703C0E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6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13CC04-0A61-5848-886B-D22CDE5B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B5E80-4D2F-714B-A8C8-B21D0EF5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FDFE4-B220-004B-83DD-36009A06B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343F-E634-6348-AB36-F2DDF2D3B258}" type="datetimeFigureOut">
              <a:rPr kumimoji="1" lang="ko-KR" altLang="en-US" smtClean="0"/>
              <a:t>2019. 4. 14.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2C654-CBC0-7248-9E97-F3A94976F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CAAC4-D2D7-7149-88F8-CD67F62A7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59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633984" y="847985"/>
            <a:ext cx="5513416" cy="52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10960399" y="1863834"/>
            <a:ext cx="1071316" cy="478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8BFF1E-7873-ED4C-A0FC-AF61DC40AD7E}"/>
              </a:ext>
            </a:extLst>
          </p:cNvPr>
          <p:cNvSpPr/>
          <p:nvPr/>
        </p:nvSpPr>
        <p:spPr>
          <a:xfrm>
            <a:off x="7366970" y="706811"/>
            <a:ext cx="412908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4631F-C78D-F941-91A4-793562F70BC8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DC7788-B9E4-634B-9F7B-99465702A221}"/>
              </a:ext>
            </a:extLst>
          </p:cNvPr>
          <p:cNvSpPr/>
          <p:nvPr/>
        </p:nvSpPr>
        <p:spPr>
          <a:xfrm>
            <a:off x="9563262" y="4254938"/>
            <a:ext cx="1094874" cy="986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9EA4A-EDA8-2F43-A3E2-BFB69E6B7638}"/>
              </a:ext>
            </a:extLst>
          </p:cNvPr>
          <p:cNvSpPr/>
          <p:nvPr/>
        </p:nvSpPr>
        <p:spPr>
          <a:xfrm>
            <a:off x="9563262" y="3023428"/>
            <a:ext cx="1094874" cy="986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CAC873-C522-1C4C-B001-E5AF29BE6E2E}"/>
              </a:ext>
            </a:extLst>
          </p:cNvPr>
          <p:cNvSpPr/>
          <p:nvPr/>
        </p:nvSpPr>
        <p:spPr>
          <a:xfrm>
            <a:off x="9563262" y="1791918"/>
            <a:ext cx="1094874" cy="9865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472B-1845-204C-8061-DFF4B8B08778}"/>
              </a:ext>
            </a:extLst>
          </p:cNvPr>
          <p:cNvSpPr txBox="1"/>
          <p:nvPr/>
        </p:nvSpPr>
        <p:spPr>
          <a:xfrm>
            <a:off x="2597161" y="489051"/>
            <a:ext cx="15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Statistics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26CEF4-EF0A-A941-B7C3-49F555890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29073"/>
              </p:ext>
            </p:extLst>
          </p:nvPr>
        </p:nvGraphicFramePr>
        <p:xfrm>
          <a:off x="2042000" y="1196522"/>
          <a:ext cx="3847527" cy="46415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2823">
                  <a:extLst>
                    <a:ext uri="{9D8B030D-6E8A-4147-A177-3AD203B41FA5}">
                      <a16:colId xmlns:a16="http://schemas.microsoft.com/office/drawing/2014/main" val="2095468571"/>
                    </a:ext>
                  </a:extLst>
                </a:gridCol>
                <a:gridCol w="596208">
                  <a:extLst>
                    <a:ext uri="{9D8B030D-6E8A-4147-A177-3AD203B41FA5}">
                      <a16:colId xmlns:a16="http://schemas.microsoft.com/office/drawing/2014/main" val="2748903769"/>
                    </a:ext>
                  </a:extLst>
                </a:gridCol>
                <a:gridCol w="542124">
                  <a:extLst>
                    <a:ext uri="{9D8B030D-6E8A-4147-A177-3AD203B41FA5}">
                      <a16:colId xmlns:a16="http://schemas.microsoft.com/office/drawing/2014/main" val="1732422168"/>
                    </a:ext>
                  </a:extLst>
                </a:gridCol>
                <a:gridCol w="542124">
                  <a:extLst>
                    <a:ext uri="{9D8B030D-6E8A-4147-A177-3AD203B41FA5}">
                      <a16:colId xmlns:a16="http://schemas.microsoft.com/office/drawing/2014/main" val="1242059957"/>
                    </a:ext>
                  </a:extLst>
                </a:gridCol>
                <a:gridCol w="542124">
                  <a:extLst>
                    <a:ext uri="{9D8B030D-6E8A-4147-A177-3AD203B41FA5}">
                      <a16:colId xmlns:a16="http://schemas.microsoft.com/office/drawing/2014/main" val="2229746"/>
                    </a:ext>
                  </a:extLst>
                </a:gridCol>
                <a:gridCol w="542124">
                  <a:extLst>
                    <a:ext uri="{9D8B030D-6E8A-4147-A177-3AD203B41FA5}">
                      <a16:colId xmlns:a16="http://schemas.microsoft.com/office/drawing/2014/main" val="380888092"/>
                    </a:ext>
                  </a:extLst>
                </a:gridCol>
              </a:tblGrid>
              <a:tr h="227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Student ID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Total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03.03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03.05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03.10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03.12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36721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579493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11/20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27209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17/20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20569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50630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90578"/>
                  </a:ext>
                </a:extLst>
              </a:tr>
              <a:tr h="252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17/20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61631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98452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19/20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22439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81538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18656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13/20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61220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494172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12190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65168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77552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0243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53725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3882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6BFB8-CEB7-F24E-9CD6-98B02266DD85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A18C9-BE8A-EE4F-8DFA-50D21B757204}"/>
              </a:ext>
            </a:extLst>
          </p:cNvPr>
          <p:cNvSpPr/>
          <p:nvPr/>
        </p:nvSpPr>
        <p:spPr>
          <a:xfrm>
            <a:off x="696223" y="15589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Course</a:t>
            </a:r>
          </a:p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CourseID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36C7C1-4706-F644-85D9-50A32F49C467}"/>
              </a:ext>
            </a:extLst>
          </p:cNvPr>
          <p:cNvSpPr/>
          <p:nvPr/>
        </p:nvSpPr>
        <p:spPr>
          <a:xfrm>
            <a:off x="696223" y="22215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Statistics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0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1359243" y="1132162"/>
            <a:ext cx="5665031" cy="4782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A48BE-678E-0146-889A-86CAB892EAB5}"/>
              </a:ext>
            </a:extLst>
          </p:cNvPr>
          <p:cNvSpPr txBox="1"/>
          <p:nvPr/>
        </p:nvSpPr>
        <p:spPr>
          <a:xfrm>
            <a:off x="3254430" y="1214353"/>
            <a:ext cx="261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attendance check page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4DCFD0-A06E-B248-91B1-829CD39D6C86}"/>
              </a:ext>
            </a:extLst>
          </p:cNvPr>
          <p:cNvSpPr/>
          <p:nvPr/>
        </p:nvSpPr>
        <p:spPr>
          <a:xfrm>
            <a:off x="2414577" y="1794239"/>
            <a:ext cx="4381639" cy="3049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9341D-E078-C641-925F-182B8AE97A39}"/>
              </a:ext>
            </a:extLst>
          </p:cNvPr>
          <p:cNvSpPr txBox="1"/>
          <p:nvPr/>
        </p:nvSpPr>
        <p:spPr>
          <a:xfrm>
            <a:off x="4101235" y="3133509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picture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2513AC-16C6-FC41-8CF5-ECF115F1DACA}"/>
              </a:ext>
            </a:extLst>
          </p:cNvPr>
          <p:cNvSpPr/>
          <p:nvPr/>
        </p:nvSpPr>
        <p:spPr>
          <a:xfrm>
            <a:off x="1359243" y="1132161"/>
            <a:ext cx="869983" cy="4782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85D5C3-4CE5-A747-A8AF-8653346C9C2B}"/>
              </a:ext>
            </a:extLst>
          </p:cNvPr>
          <p:cNvSpPr/>
          <p:nvPr/>
        </p:nvSpPr>
        <p:spPr>
          <a:xfrm>
            <a:off x="5961775" y="1788116"/>
            <a:ext cx="413411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F13DD5-3CA1-484A-8351-F555C56D3017}"/>
              </a:ext>
            </a:extLst>
          </p:cNvPr>
          <p:cNvSpPr/>
          <p:nvPr/>
        </p:nvSpPr>
        <p:spPr>
          <a:xfrm>
            <a:off x="6379535" y="1788116"/>
            <a:ext cx="413411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68BAF-1A5A-994E-A520-7E6062C7EB1B}"/>
              </a:ext>
            </a:extLst>
          </p:cNvPr>
          <p:cNvSpPr txBox="1"/>
          <p:nvPr/>
        </p:nvSpPr>
        <p:spPr>
          <a:xfrm>
            <a:off x="5995195" y="17619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F8F699-D72E-4643-9984-53FAD77BA876}"/>
              </a:ext>
            </a:extLst>
          </p:cNvPr>
          <p:cNvSpPr txBox="1"/>
          <p:nvPr/>
        </p:nvSpPr>
        <p:spPr>
          <a:xfrm>
            <a:off x="6437669" y="176196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</a:p>
        </p:txBody>
      </p:sp>
      <p:sp>
        <p:nvSpPr>
          <p:cNvPr id="2" name="양쪽 모서리가 잘린 사각형 1">
            <a:extLst>
              <a:ext uri="{FF2B5EF4-FFF2-40B4-BE49-F238E27FC236}">
                <a16:creationId xmlns:a16="http://schemas.microsoft.com/office/drawing/2014/main" id="{B93F9AFC-D40F-F946-915E-371A59C70462}"/>
              </a:ext>
            </a:extLst>
          </p:cNvPr>
          <p:cNvSpPr/>
          <p:nvPr/>
        </p:nvSpPr>
        <p:spPr>
          <a:xfrm rot="5400000">
            <a:off x="3133942" y="2394277"/>
            <a:ext cx="358617" cy="1119851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64ADAF-804A-4F47-8AE2-467E4796FF68}"/>
              </a:ext>
            </a:extLst>
          </p:cNvPr>
          <p:cNvSpPr txBox="1"/>
          <p:nvPr/>
        </p:nvSpPr>
        <p:spPr>
          <a:xfrm>
            <a:off x="2960732" y="276253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tag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6492EB-DBF9-1E4E-9C33-929BD9EA529D}"/>
              </a:ext>
            </a:extLst>
          </p:cNvPr>
          <p:cNvSpPr/>
          <p:nvPr/>
        </p:nvSpPr>
        <p:spPr>
          <a:xfrm>
            <a:off x="1423872" y="1843667"/>
            <a:ext cx="759377" cy="64004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69606-A071-5142-906B-11B467C6EEA6}"/>
              </a:ext>
            </a:extLst>
          </p:cNvPr>
          <p:cNvSpPr txBox="1"/>
          <p:nvPr/>
        </p:nvSpPr>
        <p:spPr>
          <a:xfrm>
            <a:off x="1396427" y="1843666"/>
            <a:ext cx="87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course</a:t>
            </a:r>
          </a:p>
          <a:p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247CAC-70F9-3548-AEAF-1782F6A1977B}"/>
              </a:ext>
            </a:extLst>
          </p:cNvPr>
          <p:cNvSpPr/>
          <p:nvPr/>
        </p:nvSpPr>
        <p:spPr>
          <a:xfrm>
            <a:off x="1418915" y="1164750"/>
            <a:ext cx="759377" cy="64004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6B00-B40B-DB48-8560-AD055C677472}"/>
              </a:ext>
            </a:extLst>
          </p:cNvPr>
          <p:cNvSpPr txBox="1"/>
          <p:nvPr/>
        </p:nvSpPr>
        <p:spPr>
          <a:xfrm>
            <a:off x="1421083" y="12896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name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8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그림 181">
            <a:extLst>
              <a:ext uri="{FF2B5EF4-FFF2-40B4-BE49-F238E27FC236}">
                <a16:creationId xmlns:a16="http://schemas.microsoft.com/office/drawing/2014/main" id="{CB20A6EA-E823-0542-9738-816D6FBC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4" y="3746082"/>
            <a:ext cx="2076387" cy="2114573"/>
          </a:xfrm>
          <a:prstGeom prst="rect">
            <a:avLst/>
          </a:prstGeom>
          <a:ln w="127">
            <a:solidFill>
              <a:schemeClr val="accent1">
                <a:shade val="50000"/>
              </a:schemeClr>
            </a:solidFill>
          </a:ln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6C9E6093-8944-2B4C-8B1B-87CA802A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70" y="3805565"/>
            <a:ext cx="1819672" cy="1853137"/>
          </a:xfrm>
          <a:prstGeom prst="rect">
            <a:avLst/>
          </a:prstGeom>
          <a:ln w="127">
            <a:solidFill>
              <a:schemeClr val="accent1"/>
            </a:solidFill>
          </a:ln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1C43AC1-C71C-5145-B066-2701BC01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454" y="1883088"/>
            <a:ext cx="1788233" cy="1821120"/>
          </a:xfrm>
          <a:prstGeom prst="rect">
            <a:avLst/>
          </a:prstGeom>
          <a:ln w="127"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53DDCA-FA45-B348-8586-4A11D7DBC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818" y="319389"/>
            <a:ext cx="1596597" cy="15894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3F19D9-9856-E541-8202-A94C3B9D75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35"/>
          <a:stretch/>
        </p:blipFill>
        <p:spPr>
          <a:xfrm>
            <a:off x="5378312" y="1916290"/>
            <a:ext cx="1027103" cy="16816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8138789-12E6-0440-BDB5-2B0B42A170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04" r="6269" b="-116"/>
          <a:stretch/>
        </p:blipFill>
        <p:spPr>
          <a:xfrm>
            <a:off x="6436924" y="1916290"/>
            <a:ext cx="811601" cy="1648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C180D9-194F-6946-8647-5F475F972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3141" y="401057"/>
            <a:ext cx="1738879" cy="1197792"/>
          </a:xfrm>
          <a:prstGeom prst="rect">
            <a:avLst/>
          </a:prstGeom>
          <a:ln w="127">
            <a:solidFill>
              <a:schemeClr val="accent1">
                <a:shade val="50000"/>
              </a:schemeClr>
            </a:solidFill>
          </a:ln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1DFA50-4829-A24B-92FC-BA0D59A21E8C}"/>
              </a:ext>
            </a:extLst>
          </p:cNvPr>
          <p:cNvCxnSpPr>
            <a:cxnSpLocks/>
          </p:cNvCxnSpPr>
          <p:nvPr/>
        </p:nvCxnSpPr>
        <p:spPr>
          <a:xfrm flipH="1">
            <a:off x="2547257" y="1453243"/>
            <a:ext cx="506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0D980A-DE7F-9344-B4AC-9FEF68FF930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79484" y="999953"/>
            <a:ext cx="413657" cy="71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E4B7943-0096-3644-8B4C-779695E7E808}"/>
              </a:ext>
            </a:extLst>
          </p:cNvPr>
          <p:cNvCxnSpPr>
            <a:cxnSpLocks/>
          </p:cNvCxnSpPr>
          <p:nvPr/>
        </p:nvCxnSpPr>
        <p:spPr>
          <a:xfrm>
            <a:off x="4284835" y="1555750"/>
            <a:ext cx="0" cy="3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FF0976F-38B5-3B45-B64D-BD124CA1D120}"/>
              </a:ext>
            </a:extLst>
          </p:cNvPr>
          <p:cNvCxnSpPr>
            <a:cxnSpLocks/>
          </p:cNvCxnSpPr>
          <p:nvPr/>
        </p:nvCxnSpPr>
        <p:spPr>
          <a:xfrm>
            <a:off x="3501570" y="2516957"/>
            <a:ext cx="0" cy="135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C4F5B5B-F4CA-B141-A744-11CCD280FCC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309558" y="2969037"/>
            <a:ext cx="1933843" cy="90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A81520-AF66-1C4C-800F-24BAE27E7C6A}"/>
              </a:ext>
            </a:extLst>
          </p:cNvPr>
          <p:cNvCxnSpPr>
            <a:cxnSpLocks/>
          </p:cNvCxnSpPr>
          <p:nvPr/>
        </p:nvCxnSpPr>
        <p:spPr>
          <a:xfrm flipH="1" flipV="1">
            <a:off x="2452699" y="4859377"/>
            <a:ext cx="891136" cy="70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8710F5-B9B4-1747-A4C6-927B802F9488}"/>
              </a:ext>
            </a:extLst>
          </p:cNvPr>
          <p:cNvSpPr txBox="1"/>
          <p:nvPr/>
        </p:nvSpPr>
        <p:spPr>
          <a:xfrm>
            <a:off x="2469558" y="520857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professor</a:t>
            </a:r>
          </a:p>
          <a:p>
            <a:r>
              <a:rPr kumimoji="1" lang="en-US" altLang="ko-KR" sz="900" dirty="0"/>
              <a:t>only</a:t>
            </a:r>
            <a:endParaRPr kumimoji="1" lang="ko-KR" altLang="en-US" sz="900" dirty="0"/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97FB2ABB-0C60-9240-8A35-F4B8337AD599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4671807" y="1916290"/>
            <a:ext cx="1220057" cy="136223"/>
          </a:xfrm>
          <a:prstGeom prst="bentConnector4">
            <a:avLst>
              <a:gd name="adj1" fmla="val -597"/>
              <a:gd name="adj2" fmla="val 26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1C82DDAC-B05A-2A4F-A076-F8E2E57AF4F2}"/>
              </a:ext>
            </a:extLst>
          </p:cNvPr>
          <p:cNvCxnSpPr>
            <a:cxnSpLocks/>
            <a:endCxn id="14" idx="0"/>
          </p:cNvCxnSpPr>
          <p:nvPr/>
        </p:nvCxnSpPr>
        <p:spPr>
          <a:xfrm flipV="1">
            <a:off x="4671807" y="1916290"/>
            <a:ext cx="2170918" cy="136224"/>
          </a:xfrm>
          <a:prstGeom prst="bentConnector4">
            <a:avLst>
              <a:gd name="adj1" fmla="val -209"/>
              <a:gd name="adj2" fmla="val 267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1106496-FBB1-284A-B7D4-2B363681188D}"/>
              </a:ext>
            </a:extLst>
          </p:cNvPr>
          <p:cNvSpPr txBox="1"/>
          <p:nvPr/>
        </p:nvSpPr>
        <p:spPr>
          <a:xfrm>
            <a:off x="5711037" y="1501278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stud.</a:t>
            </a:r>
            <a:endParaRPr kumimoji="1"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E9E3F8-F7BD-6044-8CF1-B904F53A234D}"/>
              </a:ext>
            </a:extLst>
          </p:cNvPr>
          <p:cNvSpPr txBox="1"/>
          <p:nvPr/>
        </p:nvSpPr>
        <p:spPr>
          <a:xfrm>
            <a:off x="6683373" y="1499573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prof.</a:t>
            </a:r>
            <a:endParaRPr kumimoji="1" lang="ko-KR" altLang="en-US" sz="900" dirty="0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BAD1B7A5-BF36-8E46-95E0-8AFB3F8DA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8312" y="3873259"/>
            <a:ext cx="1730177" cy="1761997"/>
          </a:xfrm>
          <a:prstGeom prst="rect">
            <a:avLst/>
          </a:prstGeom>
          <a:ln w="127">
            <a:solidFill>
              <a:schemeClr val="accent1"/>
            </a:solidFill>
          </a:ln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0C3F8D5-8A88-AE42-BF12-4543DCFD9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6483" y="1815109"/>
            <a:ext cx="869072" cy="1738142"/>
          </a:xfrm>
          <a:prstGeom prst="rect">
            <a:avLst/>
          </a:prstGeom>
        </p:spPr>
      </p:pic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F979062-32AC-6349-A89D-9645529F70B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767959" y="4434467"/>
            <a:ext cx="1610353" cy="31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그림 138">
            <a:extLst>
              <a:ext uri="{FF2B5EF4-FFF2-40B4-BE49-F238E27FC236}">
                <a16:creationId xmlns:a16="http://schemas.microsoft.com/office/drawing/2014/main" id="{D6A17389-D8E3-BC47-9969-2AD57D206B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308" y="1966066"/>
            <a:ext cx="2190176" cy="1722760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81148EF-A30D-9845-A1E7-8A05E8C5E190}"/>
              </a:ext>
            </a:extLst>
          </p:cNvPr>
          <p:cNvSpPr/>
          <p:nvPr/>
        </p:nvSpPr>
        <p:spPr>
          <a:xfrm>
            <a:off x="6856814" y="3236341"/>
            <a:ext cx="355842" cy="23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926CD3A-549C-1847-AE69-BDC1CCD294FC}"/>
              </a:ext>
            </a:extLst>
          </p:cNvPr>
          <p:cNvCxnSpPr>
            <a:cxnSpLocks/>
          </p:cNvCxnSpPr>
          <p:nvPr/>
        </p:nvCxnSpPr>
        <p:spPr>
          <a:xfrm flipH="1">
            <a:off x="3767960" y="4030935"/>
            <a:ext cx="603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C6DEC82-5442-C04F-9CDD-344176FA3648}"/>
              </a:ext>
            </a:extLst>
          </p:cNvPr>
          <p:cNvCxnSpPr>
            <a:cxnSpLocks/>
          </p:cNvCxnSpPr>
          <p:nvPr/>
        </p:nvCxnSpPr>
        <p:spPr>
          <a:xfrm flipH="1" flipV="1">
            <a:off x="2547257" y="3195108"/>
            <a:ext cx="1824551" cy="104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334B6E4-ED7C-8B4C-A8F6-DDD51ED3698D}"/>
              </a:ext>
            </a:extLst>
          </p:cNvPr>
          <p:cNvSpPr/>
          <p:nvPr/>
        </p:nvSpPr>
        <p:spPr>
          <a:xfrm>
            <a:off x="4312202" y="3901233"/>
            <a:ext cx="464486" cy="499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C947B627-459B-9545-9794-BC69A04320E9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4544445" y="4400670"/>
            <a:ext cx="464525" cy="155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FA07B4-C5EC-9143-99EA-A21DB1FC60D4}"/>
              </a:ext>
            </a:extLst>
          </p:cNvPr>
          <p:cNvSpPr txBox="1"/>
          <p:nvPr/>
        </p:nvSpPr>
        <p:spPr>
          <a:xfrm>
            <a:off x="4941291" y="579333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professor</a:t>
            </a:r>
          </a:p>
          <a:p>
            <a:r>
              <a:rPr kumimoji="1" lang="en-US" altLang="ko-KR" sz="900" dirty="0"/>
              <a:t>only</a:t>
            </a:r>
            <a:endParaRPr kumimoji="1" lang="ko-KR" altLang="en-US" sz="900" dirty="0"/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636FA54-F596-0E4F-B04A-3F3F6D712052}"/>
              </a:ext>
            </a:extLst>
          </p:cNvPr>
          <p:cNvCxnSpPr>
            <a:cxnSpLocks/>
          </p:cNvCxnSpPr>
          <p:nvPr/>
        </p:nvCxnSpPr>
        <p:spPr>
          <a:xfrm>
            <a:off x="6826116" y="3325908"/>
            <a:ext cx="79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6C5333B-1EDF-5145-8730-3D4C07CA8EAD}"/>
              </a:ext>
            </a:extLst>
          </p:cNvPr>
          <p:cNvCxnSpPr>
            <a:cxnSpLocks/>
          </p:cNvCxnSpPr>
          <p:nvPr/>
        </p:nvCxnSpPr>
        <p:spPr>
          <a:xfrm flipH="1">
            <a:off x="7248525" y="3387735"/>
            <a:ext cx="414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9BA7CC07-2AF2-1E4D-8EC6-31C09BD76B75}"/>
              </a:ext>
            </a:extLst>
          </p:cNvPr>
          <p:cNvCxnSpPr>
            <a:cxnSpLocks/>
          </p:cNvCxnSpPr>
          <p:nvPr/>
        </p:nvCxnSpPr>
        <p:spPr>
          <a:xfrm flipH="1">
            <a:off x="4808942" y="4280022"/>
            <a:ext cx="588253" cy="2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523D74B-206E-E14C-A20E-6A9134B9E171}"/>
              </a:ext>
            </a:extLst>
          </p:cNvPr>
          <p:cNvCxnSpPr>
            <a:cxnSpLocks/>
          </p:cNvCxnSpPr>
          <p:nvPr/>
        </p:nvCxnSpPr>
        <p:spPr>
          <a:xfrm flipV="1">
            <a:off x="3167647" y="3704208"/>
            <a:ext cx="0" cy="26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0CAC9E2E-DA27-5A45-80CF-B2344F820447}"/>
              </a:ext>
            </a:extLst>
          </p:cNvPr>
          <p:cNvCxnSpPr>
            <a:cxnSpLocks/>
          </p:cNvCxnSpPr>
          <p:nvPr/>
        </p:nvCxnSpPr>
        <p:spPr>
          <a:xfrm flipH="1" flipV="1">
            <a:off x="4776687" y="3469350"/>
            <a:ext cx="620509" cy="63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4F85784B-3D20-AE4F-B376-A610A3761B4F}"/>
              </a:ext>
            </a:extLst>
          </p:cNvPr>
          <p:cNvCxnSpPr>
            <a:cxnSpLocks/>
          </p:cNvCxnSpPr>
          <p:nvPr/>
        </p:nvCxnSpPr>
        <p:spPr>
          <a:xfrm flipV="1">
            <a:off x="680214" y="3688826"/>
            <a:ext cx="2308240" cy="23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E1C2153F-48A3-8C48-8AAC-33CC326B67BC}"/>
              </a:ext>
            </a:extLst>
          </p:cNvPr>
          <p:cNvCxnSpPr>
            <a:cxnSpLocks/>
          </p:cNvCxnSpPr>
          <p:nvPr/>
        </p:nvCxnSpPr>
        <p:spPr>
          <a:xfrm>
            <a:off x="745203" y="4246367"/>
            <a:ext cx="2243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C9DEC3A-9A39-2C48-9666-C6A4433E3A50}"/>
              </a:ext>
            </a:extLst>
          </p:cNvPr>
          <p:cNvCxnSpPr>
            <a:cxnSpLocks/>
          </p:cNvCxnSpPr>
          <p:nvPr/>
        </p:nvCxnSpPr>
        <p:spPr>
          <a:xfrm flipH="1">
            <a:off x="4808943" y="2614293"/>
            <a:ext cx="835513" cy="119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093A16E-80A5-2C46-8F3C-79C0405448A1}"/>
              </a:ext>
            </a:extLst>
          </p:cNvPr>
          <p:cNvCxnSpPr>
            <a:cxnSpLocks/>
          </p:cNvCxnSpPr>
          <p:nvPr/>
        </p:nvCxnSpPr>
        <p:spPr>
          <a:xfrm flipH="1">
            <a:off x="4822713" y="2793648"/>
            <a:ext cx="1756143" cy="11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633984" y="847985"/>
            <a:ext cx="5513416" cy="52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10960399" y="1863834"/>
            <a:ext cx="1071316" cy="478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8BFF1E-7873-ED4C-A0FC-AF61DC40AD7E}"/>
              </a:ext>
            </a:extLst>
          </p:cNvPr>
          <p:cNvSpPr/>
          <p:nvPr/>
        </p:nvSpPr>
        <p:spPr>
          <a:xfrm>
            <a:off x="1861805" y="991422"/>
            <a:ext cx="110999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04.12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4631F-C78D-F941-91A4-793562F70BC8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DC7788-B9E4-634B-9F7B-99465702A221}"/>
              </a:ext>
            </a:extLst>
          </p:cNvPr>
          <p:cNvSpPr/>
          <p:nvPr/>
        </p:nvSpPr>
        <p:spPr>
          <a:xfrm>
            <a:off x="9563262" y="4254938"/>
            <a:ext cx="1094874" cy="986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9EA4A-EDA8-2F43-A3E2-BFB69E6B7638}"/>
              </a:ext>
            </a:extLst>
          </p:cNvPr>
          <p:cNvSpPr/>
          <p:nvPr/>
        </p:nvSpPr>
        <p:spPr>
          <a:xfrm>
            <a:off x="9563262" y="3023428"/>
            <a:ext cx="1094874" cy="986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CAC873-C522-1C4C-B001-E5AF29BE6E2E}"/>
              </a:ext>
            </a:extLst>
          </p:cNvPr>
          <p:cNvSpPr/>
          <p:nvPr/>
        </p:nvSpPr>
        <p:spPr>
          <a:xfrm>
            <a:off x="9563262" y="1791918"/>
            <a:ext cx="1094874" cy="9865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472B-1845-204C-8061-DFF4B8B08778}"/>
              </a:ext>
            </a:extLst>
          </p:cNvPr>
          <p:cNvSpPr txBox="1"/>
          <p:nvPr/>
        </p:nvSpPr>
        <p:spPr>
          <a:xfrm>
            <a:off x="2597161" y="489051"/>
            <a:ext cx="15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Course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6BFB8-CEB7-F24E-9CD6-98B02266DD85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A18C9-BE8A-EE4F-8DFA-50D21B757204}"/>
              </a:ext>
            </a:extLst>
          </p:cNvPr>
          <p:cNvSpPr/>
          <p:nvPr/>
        </p:nvSpPr>
        <p:spPr>
          <a:xfrm>
            <a:off x="696223" y="15589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Course</a:t>
            </a:r>
          </a:p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CourseID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1EE094-65E6-A448-8549-D0E25D5637BF}"/>
              </a:ext>
            </a:extLst>
          </p:cNvPr>
          <p:cNvSpPr/>
          <p:nvPr/>
        </p:nvSpPr>
        <p:spPr>
          <a:xfrm>
            <a:off x="1861805" y="1590724"/>
            <a:ext cx="110999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04.10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C14F2A-3892-9747-85B0-12F41D0297F2}"/>
              </a:ext>
            </a:extLst>
          </p:cNvPr>
          <p:cNvSpPr/>
          <p:nvPr/>
        </p:nvSpPr>
        <p:spPr>
          <a:xfrm>
            <a:off x="1861807" y="2200950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04.05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E5C463-FBCB-7D4D-B26F-CF24B65E66D4}"/>
              </a:ext>
            </a:extLst>
          </p:cNvPr>
          <p:cNvSpPr/>
          <p:nvPr/>
        </p:nvSpPr>
        <p:spPr>
          <a:xfrm>
            <a:off x="1861807" y="2811124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04.03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AB7F0F-8014-1D44-AF47-0F8625020571}"/>
              </a:ext>
            </a:extLst>
          </p:cNvPr>
          <p:cNvSpPr/>
          <p:nvPr/>
        </p:nvSpPr>
        <p:spPr>
          <a:xfrm>
            <a:off x="1861806" y="3472926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A1E6A-0390-D74B-9C76-BC6AA05EF129}"/>
              </a:ext>
            </a:extLst>
          </p:cNvPr>
          <p:cNvSpPr/>
          <p:nvPr/>
        </p:nvSpPr>
        <p:spPr>
          <a:xfrm>
            <a:off x="1876826" y="4135791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B33D79-5DE4-5B4B-B8AB-8DDDE837F16C}"/>
              </a:ext>
            </a:extLst>
          </p:cNvPr>
          <p:cNvSpPr/>
          <p:nvPr/>
        </p:nvSpPr>
        <p:spPr>
          <a:xfrm>
            <a:off x="1876826" y="4784328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05F580-626A-2E45-A601-4A95316C1E78}"/>
              </a:ext>
            </a:extLst>
          </p:cNvPr>
          <p:cNvSpPr/>
          <p:nvPr/>
        </p:nvSpPr>
        <p:spPr>
          <a:xfrm>
            <a:off x="1705300" y="5498292"/>
            <a:ext cx="4442100" cy="555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Statistics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4AE461-706B-B347-9335-2B156DC44A90}"/>
              </a:ext>
            </a:extLst>
          </p:cNvPr>
          <p:cNvSpPr/>
          <p:nvPr/>
        </p:nvSpPr>
        <p:spPr>
          <a:xfrm>
            <a:off x="4823302" y="991422"/>
            <a:ext cx="110999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+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8AC4DF-64C7-814F-9E78-1322EBA79DB1}"/>
              </a:ext>
            </a:extLst>
          </p:cNvPr>
          <p:cNvSpPr/>
          <p:nvPr/>
        </p:nvSpPr>
        <p:spPr>
          <a:xfrm>
            <a:off x="4823301" y="1590724"/>
            <a:ext cx="1109995" cy="434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Manage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70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633984" y="847985"/>
            <a:ext cx="5513416" cy="52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10960399" y="1863834"/>
            <a:ext cx="1071316" cy="478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8BFF1E-7873-ED4C-A0FC-AF61DC40AD7E}"/>
              </a:ext>
            </a:extLst>
          </p:cNvPr>
          <p:cNvSpPr/>
          <p:nvPr/>
        </p:nvSpPr>
        <p:spPr>
          <a:xfrm>
            <a:off x="1861805" y="991422"/>
            <a:ext cx="110999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04.12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4631F-C78D-F941-91A4-793562F70BC8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DC7788-B9E4-634B-9F7B-99465702A221}"/>
              </a:ext>
            </a:extLst>
          </p:cNvPr>
          <p:cNvSpPr/>
          <p:nvPr/>
        </p:nvSpPr>
        <p:spPr>
          <a:xfrm>
            <a:off x="9563262" y="4254938"/>
            <a:ext cx="1094874" cy="986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9EA4A-EDA8-2F43-A3E2-BFB69E6B7638}"/>
              </a:ext>
            </a:extLst>
          </p:cNvPr>
          <p:cNvSpPr/>
          <p:nvPr/>
        </p:nvSpPr>
        <p:spPr>
          <a:xfrm>
            <a:off x="9563262" y="3023428"/>
            <a:ext cx="1094874" cy="986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CAC873-C522-1C4C-B001-E5AF29BE6E2E}"/>
              </a:ext>
            </a:extLst>
          </p:cNvPr>
          <p:cNvSpPr/>
          <p:nvPr/>
        </p:nvSpPr>
        <p:spPr>
          <a:xfrm>
            <a:off x="9563262" y="1791918"/>
            <a:ext cx="1094874" cy="9865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472B-1845-204C-8061-DFF4B8B08778}"/>
              </a:ext>
            </a:extLst>
          </p:cNvPr>
          <p:cNvSpPr txBox="1"/>
          <p:nvPr/>
        </p:nvSpPr>
        <p:spPr>
          <a:xfrm>
            <a:off x="2597161" y="489051"/>
            <a:ext cx="15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Course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6BFB8-CEB7-F24E-9CD6-98B02266DD85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A18C9-BE8A-EE4F-8DFA-50D21B757204}"/>
              </a:ext>
            </a:extLst>
          </p:cNvPr>
          <p:cNvSpPr/>
          <p:nvPr/>
        </p:nvSpPr>
        <p:spPr>
          <a:xfrm>
            <a:off x="696223" y="15589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Course</a:t>
            </a:r>
          </a:p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CourseID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1EE094-65E6-A448-8549-D0E25D5637BF}"/>
              </a:ext>
            </a:extLst>
          </p:cNvPr>
          <p:cNvSpPr/>
          <p:nvPr/>
        </p:nvSpPr>
        <p:spPr>
          <a:xfrm>
            <a:off x="1861805" y="1590724"/>
            <a:ext cx="110999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04.10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C14F2A-3892-9747-85B0-12F41D0297F2}"/>
              </a:ext>
            </a:extLst>
          </p:cNvPr>
          <p:cNvSpPr/>
          <p:nvPr/>
        </p:nvSpPr>
        <p:spPr>
          <a:xfrm>
            <a:off x="1861807" y="2200950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04.05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E5C463-FBCB-7D4D-B26F-CF24B65E66D4}"/>
              </a:ext>
            </a:extLst>
          </p:cNvPr>
          <p:cNvSpPr/>
          <p:nvPr/>
        </p:nvSpPr>
        <p:spPr>
          <a:xfrm>
            <a:off x="1861807" y="2811124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04.03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AB7F0F-8014-1D44-AF47-0F8625020571}"/>
              </a:ext>
            </a:extLst>
          </p:cNvPr>
          <p:cNvSpPr/>
          <p:nvPr/>
        </p:nvSpPr>
        <p:spPr>
          <a:xfrm>
            <a:off x="1861806" y="3472926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A1E6A-0390-D74B-9C76-BC6AA05EF129}"/>
              </a:ext>
            </a:extLst>
          </p:cNvPr>
          <p:cNvSpPr/>
          <p:nvPr/>
        </p:nvSpPr>
        <p:spPr>
          <a:xfrm>
            <a:off x="1876826" y="4135791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B33D79-5DE4-5B4B-B8AB-8DDDE837F16C}"/>
              </a:ext>
            </a:extLst>
          </p:cNvPr>
          <p:cNvSpPr/>
          <p:nvPr/>
        </p:nvSpPr>
        <p:spPr>
          <a:xfrm>
            <a:off x="1876826" y="4784328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05F580-626A-2E45-A601-4A95316C1E78}"/>
              </a:ext>
            </a:extLst>
          </p:cNvPr>
          <p:cNvSpPr/>
          <p:nvPr/>
        </p:nvSpPr>
        <p:spPr>
          <a:xfrm>
            <a:off x="1705300" y="5498292"/>
            <a:ext cx="4442100" cy="555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Statistics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E0AB1-9E24-FC42-86F7-66D085D6916A}"/>
              </a:ext>
            </a:extLst>
          </p:cNvPr>
          <p:cNvSpPr txBox="1"/>
          <p:nvPr/>
        </p:nvSpPr>
        <p:spPr>
          <a:xfrm>
            <a:off x="7086600" y="295751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`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81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633984" y="847985"/>
            <a:ext cx="5513416" cy="52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10960399" y="1863834"/>
            <a:ext cx="1071316" cy="478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4631F-C78D-F941-91A4-793562F70BC8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DC7788-B9E4-634B-9F7B-99465702A221}"/>
              </a:ext>
            </a:extLst>
          </p:cNvPr>
          <p:cNvSpPr/>
          <p:nvPr/>
        </p:nvSpPr>
        <p:spPr>
          <a:xfrm>
            <a:off x="9563262" y="4254938"/>
            <a:ext cx="1094874" cy="986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9EA4A-EDA8-2F43-A3E2-BFB69E6B7638}"/>
              </a:ext>
            </a:extLst>
          </p:cNvPr>
          <p:cNvSpPr/>
          <p:nvPr/>
        </p:nvSpPr>
        <p:spPr>
          <a:xfrm>
            <a:off x="9563262" y="3023428"/>
            <a:ext cx="1094874" cy="986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CAC873-C522-1C4C-B001-E5AF29BE6E2E}"/>
              </a:ext>
            </a:extLst>
          </p:cNvPr>
          <p:cNvSpPr/>
          <p:nvPr/>
        </p:nvSpPr>
        <p:spPr>
          <a:xfrm>
            <a:off x="9563262" y="1791918"/>
            <a:ext cx="1094874" cy="9865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472B-1845-204C-8061-DFF4B8B08778}"/>
              </a:ext>
            </a:extLst>
          </p:cNvPr>
          <p:cNvSpPr txBox="1"/>
          <p:nvPr/>
        </p:nvSpPr>
        <p:spPr>
          <a:xfrm>
            <a:off x="633985" y="489051"/>
            <a:ext cx="551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attendance check page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6BFB8-CEB7-F24E-9CD6-98B02266DD85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A18C9-BE8A-EE4F-8DFA-50D21B757204}"/>
              </a:ext>
            </a:extLst>
          </p:cNvPr>
          <p:cNvSpPr/>
          <p:nvPr/>
        </p:nvSpPr>
        <p:spPr>
          <a:xfrm>
            <a:off x="696223" y="15589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Course</a:t>
            </a:r>
          </a:p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CourseID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639D34-F500-D743-AEF6-A66B2E6F4FF8}"/>
              </a:ext>
            </a:extLst>
          </p:cNvPr>
          <p:cNvSpPr/>
          <p:nvPr/>
        </p:nvSpPr>
        <p:spPr>
          <a:xfrm>
            <a:off x="1916892" y="1086561"/>
            <a:ext cx="3960609" cy="3049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C2D3BA-6AB5-614E-BDAB-4EB38F35D056}"/>
              </a:ext>
            </a:extLst>
          </p:cNvPr>
          <p:cNvSpPr txBox="1"/>
          <p:nvPr/>
        </p:nvSpPr>
        <p:spPr>
          <a:xfrm>
            <a:off x="3603550" y="2425831"/>
            <a:ext cx="9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picture</a:t>
            </a:r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F528B-D849-AE4C-8EB0-5A458872C0F0}"/>
              </a:ext>
            </a:extLst>
          </p:cNvPr>
          <p:cNvSpPr/>
          <p:nvPr/>
        </p:nvSpPr>
        <p:spPr>
          <a:xfrm>
            <a:off x="5021174" y="1080438"/>
            <a:ext cx="413411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03D37B-D029-9347-A2C3-4BABF77AC6D3}"/>
              </a:ext>
            </a:extLst>
          </p:cNvPr>
          <p:cNvSpPr/>
          <p:nvPr/>
        </p:nvSpPr>
        <p:spPr>
          <a:xfrm>
            <a:off x="5438934" y="1080438"/>
            <a:ext cx="413411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04B6A-37A9-3143-9452-05474F5F319C}"/>
              </a:ext>
            </a:extLst>
          </p:cNvPr>
          <p:cNvSpPr txBox="1"/>
          <p:nvPr/>
        </p:nvSpPr>
        <p:spPr>
          <a:xfrm>
            <a:off x="5068887" y="1054291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59AC73-E66C-D74A-9BC9-E7FF1BAD85BF}"/>
              </a:ext>
            </a:extLst>
          </p:cNvPr>
          <p:cNvSpPr txBox="1"/>
          <p:nvPr/>
        </p:nvSpPr>
        <p:spPr>
          <a:xfrm>
            <a:off x="5511363" y="1054291"/>
            <a:ext cx="27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</a:p>
        </p:txBody>
      </p:sp>
      <p:sp>
        <p:nvSpPr>
          <p:cNvPr id="31" name="양쪽 모서리가 잘린 사각형 30">
            <a:extLst>
              <a:ext uri="{FF2B5EF4-FFF2-40B4-BE49-F238E27FC236}">
                <a16:creationId xmlns:a16="http://schemas.microsoft.com/office/drawing/2014/main" id="{3CA6F684-225F-764E-978C-3FCD09ED65D4}"/>
              </a:ext>
            </a:extLst>
          </p:cNvPr>
          <p:cNvSpPr/>
          <p:nvPr/>
        </p:nvSpPr>
        <p:spPr>
          <a:xfrm rot="5400000">
            <a:off x="2636257" y="1686599"/>
            <a:ext cx="358617" cy="1119851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18DD14-78C1-4F45-A793-0C7561519C6F}"/>
              </a:ext>
            </a:extLst>
          </p:cNvPr>
          <p:cNvSpPr txBox="1"/>
          <p:nvPr/>
        </p:nvSpPr>
        <p:spPr>
          <a:xfrm>
            <a:off x="2463047" y="2054859"/>
            <a:ext cx="52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tag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E90770-6C61-E24D-B213-AB920BF2A32F}"/>
              </a:ext>
            </a:extLst>
          </p:cNvPr>
          <p:cNvSpPr/>
          <p:nvPr/>
        </p:nvSpPr>
        <p:spPr>
          <a:xfrm>
            <a:off x="696223" y="2173889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(04/01)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6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633984" y="847985"/>
            <a:ext cx="5513416" cy="52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10960399" y="1863834"/>
            <a:ext cx="1071316" cy="478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4631F-C78D-F941-91A4-793562F70BC8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DC7788-B9E4-634B-9F7B-99465702A221}"/>
              </a:ext>
            </a:extLst>
          </p:cNvPr>
          <p:cNvSpPr/>
          <p:nvPr/>
        </p:nvSpPr>
        <p:spPr>
          <a:xfrm>
            <a:off x="9563262" y="4254938"/>
            <a:ext cx="1094874" cy="986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9EA4A-EDA8-2F43-A3E2-BFB69E6B7638}"/>
              </a:ext>
            </a:extLst>
          </p:cNvPr>
          <p:cNvSpPr/>
          <p:nvPr/>
        </p:nvSpPr>
        <p:spPr>
          <a:xfrm>
            <a:off x="9563262" y="3023428"/>
            <a:ext cx="1094874" cy="986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CAC873-C522-1C4C-B001-E5AF29BE6E2E}"/>
              </a:ext>
            </a:extLst>
          </p:cNvPr>
          <p:cNvSpPr/>
          <p:nvPr/>
        </p:nvSpPr>
        <p:spPr>
          <a:xfrm>
            <a:off x="9563262" y="1791918"/>
            <a:ext cx="1094874" cy="9865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472B-1845-204C-8061-DFF4B8B08778}"/>
              </a:ext>
            </a:extLst>
          </p:cNvPr>
          <p:cNvSpPr txBox="1"/>
          <p:nvPr/>
        </p:nvSpPr>
        <p:spPr>
          <a:xfrm>
            <a:off x="633985" y="489051"/>
            <a:ext cx="551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Main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6BFB8-CEB7-F24E-9CD6-98B02266DD85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5EB22C-6F2E-A845-8C3D-6C1F3443C273}"/>
              </a:ext>
            </a:extLst>
          </p:cNvPr>
          <p:cNvSpPr/>
          <p:nvPr/>
        </p:nvSpPr>
        <p:spPr>
          <a:xfrm>
            <a:off x="1738088" y="975543"/>
            <a:ext cx="4006830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course search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8BA43C2-74BB-EF40-9045-2D6EDBCC2295}"/>
              </a:ext>
            </a:extLst>
          </p:cNvPr>
          <p:cNvSpPr/>
          <p:nvPr/>
        </p:nvSpPr>
        <p:spPr>
          <a:xfrm>
            <a:off x="5746845" y="975543"/>
            <a:ext cx="357950" cy="38586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097566E0-7B4B-6545-A7C1-D47BECA74D21}"/>
              </a:ext>
            </a:extLst>
          </p:cNvPr>
          <p:cNvCxnSpPr>
            <a:cxnSpLocks/>
          </p:cNvCxnSpPr>
          <p:nvPr/>
        </p:nvCxnSpPr>
        <p:spPr>
          <a:xfrm>
            <a:off x="5753931" y="1076928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9FAFFF3D-E203-9149-9674-C757DDB16CB4}"/>
              </a:ext>
            </a:extLst>
          </p:cNvPr>
          <p:cNvCxnSpPr>
            <a:cxnSpLocks/>
          </p:cNvCxnSpPr>
          <p:nvPr/>
        </p:nvCxnSpPr>
        <p:spPr>
          <a:xfrm>
            <a:off x="5753931" y="1164014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360A54FD-A9E1-3142-AA0A-A3D76E1CFD95}"/>
              </a:ext>
            </a:extLst>
          </p:cNvPr>
          <p:cNvCxnSpPr>
            <a:cxnSpLocks/>
          </p:cNvCxnSpPr>
          <p:nvPr/>
        </p:nvCxnSpPr>
        <p:spPr>
          <a:xfrm>
            <a:off x="5753931" y="1264164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225BF-BD2D-4149-8F04-D955F496D121}"/>
              </a:ext>
            </a:extLst>
          </p:cNvPr>
          <p:cNvSpPr/>
          <p:nvPr/>
        </p:nvSpPr>
        <p:spPr>
          <a:xfrm>
            <a:off x="1738088" y="1533566"/>
            <a:ext cx="4366706" cy="4519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EA823B-D204-5A46-AA00-4EF8FC8F565C}"/>
              </a:ext>
            </a:extLst>
          </p:cNvPr>
          <p:cNvSpPr txBox="1"/>
          <p:nvPr/>
        </p:nvSpPr>
        <p:spPr>
          <a:xfrm>
            <a:off x="1791336" y="1558864"/>
            <a:ext cx="20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recent picture list</a:t>
            </a:r>
            <a:endParaRPr kumimoji="1"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AB807-8B6F-FD4C-A819-576DBD1EDDED}"/>
              </a:ext>
            </a:extLst>
          </p:cNvPr>
          <p:cNvSpPr/>
          <p:nvPr/>
        </p:nvSpPr>
        <p:spPr>
          <a:xfrm>
            <a:off x="1890487" y="1994161"/>
            <a:ext cx="4014865" cy="1849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58EA9E-6339-2742-A859-7D147820761C}"/>
              </a:ext>
            </a:extLst>
          </p:cNvPr>
          <p:cNvSpPr txBox="1"/>
          <p:nvPr/>
        </p:nvSpPr>
        <p:spPr>
          <a:xfrm>
            <a:off x="1915892" y="1993017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course name / date</a:t>
            </a:r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95D814-8A95-194C-ACB3-50868477EAA7}"/>
              </a:ext>
            </a:extLst>
          </p:cNvPr>
          <p:cNvSpPr/>
          <p:nvPr/>
        </p:nvSpPr>
        <p:spPr>
          <a:xfrm>
            <a:off x="1990208" y="2362350"/>
            <a:ext cx="3790373" cy="1443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1DBD88-9138-5C42-89C1-090504FA30CA}"/>
              </a:ext>
            </a:extLst>
          </p:cNvPr>
          <p:cNvSpPr txBox="1"/>
          <p:nvPr/>
        </p:nvSpPr>
        <p:spPr>
          <a:xfrm>
            <a:off x="3470067" y="2821624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picture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EADA18-57D2-DE48-8528-6F73D7F7F5CC}"/>
              </a:ext>
            </a:extLst>
          </p:cNvPr>
          <p:cNvSpPr/>
          <p:nvPr/>
        </p:nvSpPr>
        <p:spPr>
          <a:xfrm>
            <a:off x="1873028" y="3977951"/>
            <a:ext cx="4014865" cy="1849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976FE-6C01-E94E-B021-EA9B3A0A8CF2}"/>
              </a:ext>
            </a:extLst>
          </p:cNvPr>
          <p:cNvSpPr txBox="1"/>
          <p:nvPr/>
        </p:nvSpPr>
        <p:spPr>
          <a:xfrm>
            <a:off x="1898433" y="3976807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course name / date</a:t>
            </a:r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F05BE1-C7E1-9A44-A39B-9DD5B327435C}"/>
              </a:ext>
            </a:extLst>
          </p:cNvPr>
          <p:cNvSpPr/>
          <p:nvPr/>
        </p:nvSpPr>
        <p:spPr>
          <a:xfrm>
            <a:off x="1972749" y="4346140"/>
            <a:ext cx="3790373" cy="1443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57A62D-C1B2-984E-9EAF-05E08DCCC28D}"/>
              </a:ext>
            </a:extLst>
          </p:cNvPr>
          <p:cNvSpPr txBox="1"/>
          <p:nvPr/>
        </p:nvSpPr>
        <p:spPr>
          <a:xfrm>
            <a:off x="3452608" y="4805414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picture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60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2105432" y="902044"/>
            <a:ext cx="4918842" cy="5012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3534033" y="1484743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7B59D-F5D9-3740-A9DD-B0822321F1B9}"/>
              </a:ext>
            </a:extLst>
          </p:cNvPr>
          <p:cNvSpPr txBox="1"/>
          <p:nvPr/>
        </p:nvSpPr>
        <p:spPr>
          <a:xfrm>
            <a:off x="2410005" y="148474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733E69-7AA1-0442-BEEA-A8B0D38DB48D}"/>
              </a:ext>
            </a:extLst>
          </p:cNvPr>
          <p:cNvSpPr/>
          <p:nvPr/>
        </p:nvSpPr>
        <p:spPr>
          <a:xfrm>
            <a:off x="3534033" y="2021709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36920-37E6-6A42-8000-7D1F52D0DCCE}"/>
              </a:ext>
            </a:extLst>
          </p:cNvPr>
          <p:cNvSpPr txBox="1"/>
          <p:nvPr/>
        </p:nvSpPr>
        <p:spPr>
          <a:xfrm>
            <a:off x="2229667" y="2021709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password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0D401B-6147-DE4F-825E-8F36D9FAE3A2}"/>
              </a:ext>
            </a:extLst>
          </p:cNvPr>
          <p:cNvSpPr/>
          <p:nvPr/>
        </p:nvSpPr>
        <p:spPr>
          <a:xfrm>
            <a:off x="3534033" y="2558114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E4DC3-B70E-624D-A086-45C67DCAE549}"/>
              </a:ext>
            </a:extLst>
          </p:cNvPr>
          <p:cNvSpPr txBox="1"/>
          <p:nvPr/>
        </p:nvSpPr>
        <p:spPr>
          <a:xfrm>
            <a:off x="2229667" y="2419333"/>
            <a:ext cx="1163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password</a:t>
            </a:r>
          </a:p>
          <a:p>
            <a:r>
              <a:rPr kumimoji="1" lang="en-US" altLang="ko-KR" dirty="0"/>
              <a:t>confirm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51BEF6-6CBB-994C-A2F3-ADFE60E7A258}"/>
              </a:ext>
            </a:extLst>
          </p:cNvPr>
          <p:cNvSpPr/>
          <p:nvPr/>
        </p:nvSpPr>
        <p:spPr>
          <a:xfrm>
            <a:off x="3534033" y="3141959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B4672-3CB2-3A41-81EF-57D8DA06CACA}"/>
              </a:ext>
            </a:extLst>
          </p:cNvPr>
          <p:cNvSpPr txBox="1"/>
          <p:nvPr/>
        </p:nvSpPr>
        <p:spPr>
          <a:xfrm>
            <a:off x="2390769" y="315393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school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1EBC7C-E2FB-F64B-B877-B17C482D0A50}"/>
              </a:ext>
            </a:extLst>
          </p:cNvPr>
          <p:cNvSpPr/>
          <p:nvPr/>
        </p:nvSpPr>
        <p:spPr>
          <a:xfrm>
            <a:off x="3534033" y="3691532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9A1A28-6CB6-CC44-97E7-3DE4F7F9BD47}"/>
              </a:ext>
            </a:extLst>
          </p:cNvPr>
          <p:cNvSpPr txBox="1"/>
          <p:nvPr/>
        </p:nvSpPr>
        <p:spPr>
          <a:xfrm>
            <a:off x="2390769" y="37035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major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715EE-4930-6744-92C7-C61A884098C4}"/>
              </a:ext>
            </a:extLst>
          </p:cNvPr>
          <p:cNvSpPr/>
          <p:nvPr/>
        </p:nvSpPr>
        <p:spPr>
          <a:xfrm>
            <a:off x="3534033" y="4233377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1EDA3-18D6-3C47-AD52-F4B1CEF08BE2}"/>
              </a:ext>
            </a:extLst>
          </p:cNvPr>
          <p:cNvSpPr txBox="1"/>
          <p:nvPr/>
        </p:nvSpPr>
        <p:spPr>
          <a:xfrm>
            <a:off x="2324244" y="4156849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student</a:t>
            </a:r>
          </a:p>
          <a:p>
            <a:r>
              <a:rPr kumimoji="1" lang="en-US" altLang="ko-KR" dirty="0"/>
              <a:t>number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4159B5-D382-9947-9C84-37B7A4FD0FE9}"/>
              </a:ext>
            </a:extLst>
          </p:cNvPr>
          <p:cNvSpPr/>
          <p:nvPr/>
        </p:nvSpPr>
        <p:spPr>
          <a:xfrm>
            <a:off x="5498757" y="5239265"/>
            <a:ext cx="1257030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sign up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550D0-0432-BA4A-9C00-55B797C3C06C}"/>
              </a:ext>
            </a:extLst>
          </p:cNvPr>
          <p:cNvSpPr txBox="1"/>
          <p:nvPr/>
        </p:nvSpPr>
        <p:spPr>
          <a:xfrm>
            <a:off x="3657600" y="934609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55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2105432" y="902044"/>
            <a:ext cx="4918842" cy="5012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3534033" y="1484743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7B59D-F5D9-3740-A9DD-B0822321F1B9}"/>
              </a:ext>
            </a:extLst>
          </p:cNvPr>
          <p:cNvSpPr txBox="1"/>
          <p:nvPr/>
        </p:nvSpPr>
        <p:spPr>
          <a:xfrm>
            <a:off x="2410005" y="1484743"/>
            <a:ext cx="9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Course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733E69-7AA1-0442-BEEA-A8B0D38DB48D}"/>
              </a:ext>
            </a:extLst>
          </p:cNvPr>
          <p:cNvSpPr/>
          <p:nvPr/>
        </p:nvSpPr>
        <p:spPr>
          <a:xfrm>
            <a:off x="3534033" y="2021709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36920-37E6-6A42-8000-7D1F52D0DCCE}"/>
              </a:ext>
            </a:extLst>
          </p:cNvPr>
          <p:cNvSpPr txBox="1"/>
          <p:nvPr/>
        </p:nvSpPr>
        <p:spPr>
          <a:xfrm>
            <a:off x="2229667" y="2021709"/>
            <a:ext cx="121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Course ID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4159B5-D382-9947-9C84-37B7A4FD0FE9}"/>
              </a:ext>
            </a:extLst>
          </p:cNvPr>
          <p:cNvSpPr/>
          <p:nvPr/>
        </p:nvSpPr>
        <p:spPr>
          <a:xfrm>
            <a:off x="5446511" y="5282127"/>
            <a:ext cx="1257030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Create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550D0-0432-BA4A-9C00-55B797C3C06C}"/>
              </a:ext>
            </a:extLst>
          </p:cNvPr>
          <p:cNvSpPr txBox="1"/>
          <p:nvPr/>
        </p:nvSpPr>
        <p:spPr>
          <a:xfrm>
            <a:off x="3657600" y="934609"/>
            <a:ext cx="165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Create Course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74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2105432" y="1132162"/>
            <a:ext cx="4918842" cy="4782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2443397" y="1645382"/>
            <a:ext cx="4366706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course search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A48BE-678E-0146-889A-86CAB892EAB5}"/>
              </a:ext>
            </a:extLst>
          </p:cNvPr>
          <p:cNvSpPr txBox="1"/>
          <p:nvPr/>
        </p:nvSpPr>
        <p:spPr>
          <a:xfrm>
            <a:off x="3942759" y="1204106"/>
            <a:ext cx="12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F3679-36C1-D946-9B92-DAA76C93C531}"/>
              </a:ext>
            </a:extLst>
          </p:cNvPr>
          <p:cNvSpPr/>
          <p:nvPr/>
        </p:nvSpPr>
        <p:spPr>
          <a:xfrm>
            <a:off x="6450227" y="1230253"/>
            <a:ext cx="413411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40E00CA6-632B-2445-B3C9-E796BAD2D76C}"/>
              </a:ext>
            </a:extLst>
          </p:cNvPr>
          <p:cNvCxnSpPr>
            <a:cxnSpLocks/>
          </p:cNvCxnSpPr>
          <p:nvPr/>
        </p:nvCxnSpPr>
        <p:spPr>
          <a:xfrm>
            <a:off x="6485890" y="1303062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F67B617-D877-4D4D-9874-03EE14F8A832}"/>
              </a:ext>
            </a:extLst>
          </p:cNvPr>
          <p:cNvCxnSpPr>
            <a:cxnSpLocks/>
          </p:cNvCxnSpPr>
          <p:nvPr/>
        </p:nvCxnSpPr>
        <p:spPr>
          <a:xfrm>
            <a:off x="6485890" y="1390148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225F497-F8F5-E148-A500-AA337D7317BB}"/>
              </a:ext>
            </a:extLst>
          </p:cNvPr>
          <p:cNvCxnSpPr>
            <a:cxnSpLocks/>
          </p:cNvCxnSpPr>
          <p:nvPr/>
        </p:nvCxnSpPr>
        <p:spPr>
          <a:xfrm>
            <a:off x="6485890" y="1490298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3CE8C-934E-784D-BA72-42D9DCE3FAA8}"/>
              </a:ext>
            </a:extLst>
          </p:cNvPr>
          <p:cNvSpPr/>
          <p:nvPr/>
        </p:nvSpPr>
        <p:spPr>
          <a:xfrm>
            <a:off x="2443397" y="2203406"/>
            <a:ext cx="4366706" cy="29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2EAE0-E277-6848-B10E-4B0DD28AC591}"/>
              </a:ext>
            </a:extLst>
          </p:cNvPr>
          <p:cNvSpPr txBox="1"/>
          <p:nvPr/>
        </p:nvSpPr>
        <p:spPr>
          <a:xfrm>
            <a:off x="2496645" y="2228703"/>
            <a:ext cx="20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recent picture list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929712-267D-2E40-ACDA-C66C2C07DCC3}"/>
              </a:ext>
            </a:extLst>
          </p:cNvPr>
          <p:cNvSpPr/>
          <p:nvPr/>
        </p:nvSpPr>
        <p:spPr>
          <a:xfrm>
            <a:off x="2595796" y="2664000"/>
            <a:ext cx="4014865" cy="2312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3315F-42B2-4646-8103-C97C02683BC8}"/>
              </a:ext>
            </a:extLst>
          </p:cNvPr>
          <p:cNvSpPr txBox="1"/>
          <p:nvPr/>
        </p:nvSpPr>
        <p:spPr>
          <a:xfrm>
            <a:off x="2621201" y="2662856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course name / date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4DCFD0-A06E-B248-91B1-829CD39D6C86}"/>
              </a:ext>
            </a:extLst>
          </p:cNvPr>
          <p:cNvSpPr/>
          <p:nvPr/>
        </p:nvSpPr>
        <p:spPr>
          <a:xfrm>
            <a:off x="2695517" y="3032188"/>
            <a:ext cx="3790373" cy="1805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9341D-E078-C641-925F-182B8AE97A39}"/>
              </a:ext>
            </a:extLst>
          </p:cNvPr>
          <p:cNvSpPr txBox="1"/>
          <p:nvPr/>
        </p:nvSpPr>
        <p:spPr>
          <a:xfrm>
            <a:off x="4175376" y="3677206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picture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31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99EEE5-0821-2A46-9DA8-1D7C265664B0}"/>
              </a:ext>
            </a:extLst>
          </p:cNvPr>
          <p:cNvSpPr/>
          <p:nvPr/>
        </p:nvSpPr>
        <p:spPr>
          <a:xfrm>
            <a:off x="6153849" y="1132162"/>
            <a:ext cx="2174789" cy="4782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C322F5-136B-8B49-A33E-EBB2D28B5FC6}"/>
              </a:ext>
            </a:extLst>
          </p:cNvPr>
          <p:cNvSpPr txBox="1"/>
          <p:nvPr/>
        </p:nvSpPr>
        <p:spPr>
          <a:xfrm>
            <a:off x="6735570" y="1204106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side bar</a:t>
            </a:r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F13874-560B-E647-A61E-BCE2D93C295E}"/>
              </a:ext>
            </a:extLst>
          </p:cNvPr>
          <p:cNvSpPr/>
          <p:nvPr/>
        </p:nvSpPr>
        <p:spPr>
          <a:xfrm>
            <a:off x="6325011" y="2100232"/>
            <a:ext cx="18561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D009FB-4103-DF41-B519-6129D2B3A62C}"/>
              </a:ext>
            </a:extLst>
          </p:cNvPr>
          <p:cNvSpPr txBox="1"/>
          <p:nvPr/>
        </p:nvSpPr>
        <p:spPr>
          <a:xfrm>
            <a:off x="6773747" y="1641785"/>
            <a:ext cx="9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Course</a:t>
            </a:r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F59876D-03D1-844E-B459-7E279C268DE8}"/>
              </a:ext>
            </a:extLst>
          </p:cNvPr>
          <p:cNvSpPr/>
          <p:nvPr/>
        </p:nvSpPr>
        <p:spPr>
          <a:xfrm>
            <a:off x="6325011" y="3056056"/>
            <a:ext cx="18561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6C5EE-02D7-874E-89CB-501FAC8D781C}"/>
              </a:ext>
            </a:extLst>
          </p:cNvPr>
          <p:cNvSpPr txBox="1"/>
          <p:nvPr/>
        </p:nvSpPr>
        <p:spPr>
          <a:xfrm>
            <a:off x="6457950" y="2597609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Course ID</a:t>
            </a:r>
            <a:endParaRPr kumimoji="1"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0BB1AA-046E-EA42-8904-63AC9583F3DC}"/>
              </a:ext>
            </a:extLst>
          </p:cNvPr>
          <p:cNvSpPr/>
          <p:nvPr/>
        </p:nvSpPr>
        <p:spPr>
          <a:xfrm>
            <a:off x="6325011" y="5373549"/>
            <a:ext cx="1856108" cy="4137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Create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8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155</Words>
  <Application>Microsoft Macintosh PowerPoint</Application>
  <PresentationFormat>와이드스크린</PresentationFormat>
  <Paragraphs>123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10</cp:revision>
  <dcterms:created xsi:type="dcterms:W3CDTF">2019-04-14T13:49:57Z</dcterms:created>
  <dcterms:modified xsi:type="dcterms:W3CDTF">2019-04-14T15:20:32Z</dcterms:modified>
</cp:coreProperties>
</file>