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80" d="100"/>
          <a:sy n="80" d="100"/>
        </p:scale>
        <p:origin x="63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C757-1870-4367-A104-CFFC60754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BA0E4A-5C6F-4BFD-A53B-39A64B9B7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1E693-2B11-444D-B76D-EB31D491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99CB0-375B-4621-91E0-3CD558CA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6DCE6-567E-4160-BCC7-8BE3E0CD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597BC-5AC1-4B3D-95DC-04386858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9396B-C986-4FB5-8781-02D68EA43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A6E6E-B9A4-4864-BCF3-E9A81459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E5F49-DF1D-4214-8C5E-59728A68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DB9AD-93CE-472C-8B7D-BA3763F7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7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80F14E-BBB0-4B7A-A31D-988E576B2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3D1E4F-17FC-4D6E-80C3-9E90782A6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4681A-5CF9-4C32-A886-1D4D4EC5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E7825-0E30-4D53-8333-C29FD229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B07B0-7B47-4F77-AC4D-7C42E22D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5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3DF2E-229F-4EE6-8CBF-B8CDF9F5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2DC65-DD3D-463F-8873-36E59A21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F1724-3CBC-4D8A-946A-5C37DA6E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2612C-2EB3-4E98-A0CE-6B09713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5CA1F-56E0-4B7F-A680-1B8698C9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00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CA6D-5633-4045-96E1-6F54C534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B9C1F-83B8-47D1-B966-70904669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A73A6-8E70-44C2-8053-3D650639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FDBCE-33C7-4402-A542-FCF013CD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2391F-5E8E-471C-A9D6-EDD6B39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2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11F9A-629B-4C9E-BABE-9DDEF245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93779-F972-4337-ABB9-4CB1C9F83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9A41E-1547-4C06-A25C-E342EB1EC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A7131-AD1D-4310-BB74-DCA2192F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E39D0-7457-4DAF-A00A-25F00331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9AD86-D636-4FA1-BE4C-50A95A33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8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6EC21-278A-4E43-8669-71A1F20A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894AA-8C42-4768-8960-A5E929D1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BB0EA-0C24-457C-B493-F19228537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9CDBBB-CA23-4CBB-9C6F-D026CB7A2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49EC6-C12E-4366-9E62-5DAAF6569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522BBD-2922-4C23-9A92-8DC9BA3D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F4AD1-B890-4D37-A2D2-201EDA3C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56948-92F0-4D44-AAAD-514090F5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7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3830F-9A9B-46A4-9621-C9D9D4F8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4578C-FD96-4C41-AB97-FBA3F5BE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2FA5B-FB80-4358-B144-9EFC754B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D8E08-09A7-4A26-9E6D-DAD1FA6D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2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7B2ACB-B7B0-471A-861F-DC3FB40F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C1C584-6D8E-4637-8994-CFFACF4E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A0BFD-1B2D-4845-90D2-FF19FF8C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0AB85-67FA-4FAF-BB03-44E8A7CB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F5B12-DB23-458E-AA73-2733FEB5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015BD-4D45-4176-A461-3D11ADB7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58B2F-08AE-4DAB-A1C1-4D45E81F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76579-3F94-4A51-A53D-008FE94D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D5D43-3423-4175-83CE-EDB477EA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63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D8BC9-B07B-4963-B5A3-7EA89F5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EB2ED4-38A7-4ABB-ACCC-642333658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0FE4-E713-44B0-8836-98AEDFAB1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57EE26-E72E-4DE8-A8AC-7940B77B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B0C42-5838-4179-AE1F-7A74C523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356B4-BB16-40FA-BC30-FDE0B450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96CA58-1BB5-4908-8929-8151F8A9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27B3A0-00DA-4122-A522-84CE503B3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DF49E-EBE5-4C13-8EAB-442D62FDB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410-1536-4170-A38E-E6FEDB07CA46}" type="datetimeFigureOut">
              <a:rPr lang="ko-KR" altLang="en-US" smtClean="0"/>
              <a:t>2019. 4. 23.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A562D-B7F0-40E2-9D53-93B3F1425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EF444-2234-497C-9D9E-67DDDB2FA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F34D-29F0-4046-977F-1BABDC765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2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F39C4-08F1-44F2-9192-355701074DCF}"/>
              </a:ext>
            </a:extLst>
          </p:cNvPr>
          <p:cNvSpPr txBox="1"/>
          <p:nvPr/>
        </p:nvSpPr>
        <p:spPr>
          <a:xfrm>
            <a:off x="304799" y="168728"/>
            <a:ext cx="9144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Component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459D8-3D95-4252-A968-3B0C6FED4015}"/>
              </a:ext>
            </a:extLst>
          </p:cNvPr>
          <p:cNvSpPr txBox="1"/>
          <p:nvPr/>
        </p:nvSpPr>
        <p:spPr>
          <a:xfrm>
            <a:off x="5386609" y="168727"/>
            <a:ext cx="105954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Subcomponent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F52AF-F990-44C5-9251-260061B5A1B4}"/>
              </a:ext>
            </a:extLst>
          </p:cNvPr>
          <p:cNvSpPr txBox="1"/>
          <p:nvPr/>
        </p:nvSpPr>
        <p:spPr>
          <a:xfrm>
            <a:off x="7063014" y="164575"/>
            <a:ext cx="6313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Service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742E70-4060-0C41-ADFD-5834812E8337}"/>
              </a:ext>
            </a:extLst>
          </p:cNvPr>
          <p:cNvGrpSpPr/>
          <p:nvPr/>
        </p:nvGrpSpPr>
        <p:grpSpPr>
          <a:xfrm>
            <a:off x="2046508" y="541138"/>
            <a:ext cx="1494977" cy="2737971"/>
            <a:chOff x="2046508" y="541138"/>
            <a:chExt cx="1494977" cy="27379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6AA452-A187-4FF8-8700-5706E4AFB282}"/>
                </a:ext>
              </a:extLst>
            </p:cNvPr>
            <p:cNvSpPr txBox="1"/>
            <p:nvPr/>
          </p:nvSpPr>
          <p:spPr>
            <a:xfrm>
              <a:off x="2046513" y="541138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main</a:t>
              </a:r>
              <a:endParaRPr lang="ko-KR" alt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5D6A44-DB1E-4051-B351-603D45C2C004}"/>
                </a:ext>
              </a:extLst>
            </p:cNvPr>
            <p:cNvSpPr txBox="1"/>
            <p:nvPr/>
          </p:nvSpPr>
          <p:spPr>
            <a:xfrm rot="10800000" flipH="1" flipV="1">
              <a:off x="2046511" y="786119"/>
              <a:ext cx="1494972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search : input</a:t>
              </a:r>
            </a:p>
            <a:p>
              <a:r>
                <a:rPr lang="en-US" altLang="ko-KR" sz="1000" dirty="0"/>
                <a:t>search : button</a:t>
              </a:r>
            </a:p>
            <a:p>
              <a:r>
                <a:rPr lang="en-US" altLang="ko-KR" sz="1000" dirty="0" err="1"/>
                <a:t>side_bar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/>
                <a:t>course : button</a:t>
              </a:r>
            </a:p>
            <a:p>
              <a:r>
                <a:rPr lang="en-US" altLang="ko-KR" sz="1000" dirty="0"/>
                <a:t>date : button</a:t>
              </a:r>
            </a:p>
            <a:p>
              <a:r>
                <a:rPr lang="en-US" altLang="ko-KR" sz="1000" dirty="0"/>
                <a:t>photo : image</a:t>
              </a:r>
            </a:p>
            <a:p>
              <a:r>
                <a:rPr lang="en-US" altLang="ko-KR" sz="1000" dirty="0"/>
                <a:t>photo : button</a:t>
              </a:r>
            </a:p>
            <a:p>
              <a:r>
                <a:rPr lang="en-US" altLang="ko-KR" sz="1000" dirty="0"/>
                <a:t>edit : button</a:t>
              </a:r>
              <a:endParaRPr lang="ko-KR" alt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38475B-50C7-4E87-84E7-C087731EF384}"/>
                </a:ext>
              </a:extLst>
            </p:cNvPr>
            <p:cNvSpPr txBox="1"/>
            <p:nvPr/>
          </p:nvSpPr>
          <p:spPr>
            <a:xfrm rot="10800000" flipH="1" flipV="1">
              <a:off x="2046508" y="2109558"/>
              <a:ext cx="1494972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ngOnInit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SearchButton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SideBarButton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CourseButton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DateButton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PhotoButton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EditCourseButton</a:t>
              </a:r>
              <a:endParaRPr lang="ko-KR" altLang="en-US" sz="10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9C0C16-0DF8-454C-9727-75DAC4F38ACC}"/>
              </a:ext>
            </a:extLst>
          </p:cNvPr>
          <p:cNvGrpSpPr/>
          <p:nvPr/>
        </p:nvGrpSpPr>
        <p:grpSpPr>
          <a:xfrm>
            <a:off x="304799" y="539897"/>
            <a:ext cx="1494972" cy="1197595"/>
            <a:chOff x="304799" y="539897"/>
            <a:chExt cx="1494972" cy="11975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D20685-076A-4C0B-B453-DC0073FF2EF1}"/>
                </a:ext>
              </a:extLst>
            </p:cNvPr>
            <p:cNvSpPr txBox="1"/>
            <p:nvPr/>
          </p:nvSpPr>
          <p:spPr>
            <a:xfrm>
              <a:off x="304799" y="539897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sign_in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3E2BE3-4EF0-4FF8-B266-4701CC0D6794}"/>
                </a:ext>
              </a:extLst>
            </p:cNvPr>
            <p:cNvSpPr txBox="1"/>
            <p:nvPr/>
          </p:nvSpPr>
          <p:spPr>
            <a:xfrm rot="10800000" flipH="1" flipV="1">
              <a:off x="304799" y="786118"/>
              <a:ext cx="1494972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input</a:t>
              </a:r>
            </a:p>
            <a:p>
              <a:r>
                <a:rPr lang="en-US" altLang="ko-KR" sz="1000" dirty="0"/>
                <a:t>password : input</a:t>
              </a:r>
            </a:p>
            <a:p>
              <a:r>
                <a:rPr lang="en-US" altLang="ko-KR" sz="1000" dirty="0" err="1"/>
                <a:t>sign_up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 err="1"/>
                <a:t>sign_in</a:t>
              </a:r>
              <a:r>
                <a:rPr lang="en-US" altLang="ko-KR" sz="1000" dirty="0"/>
                <a:t> : button</a:t>
              </a:r>
              <a:endParaRPr lang="ko-KR" altLang="en-US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1BD3AE-AAB3-4A61-B36E-990826CDBBD4}"/>
                </a:ext>
              </a:extLst>
            </p:cNvPr>
            <p:cNvSpPr txBox="1"/>
            <p:nvPr/>
          </p:nvSpPr>
          <p:spPr>
            <a:xfrm rot="10800000" flipH="1" flipV="1">
              <a:off x="304799" y="1491271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SignUpButton</a:t>
              </a:r>
              <a:endParaRPr lang="ko-KR" altLang="en-US" sz="1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4E2204-2284-704B-A09A-1218C893FB2E}"/>
              </a:ext>
            </a:extLst>
          </p:cNvPr>
          <p:cNvGrpSpPr/>
          <p:nvPr/>
        </p:nvGrpSpPr>
        <p:grpSpPr>
          <a:xfrm>
            <a:off x="3716561" y="539898"/>
            <a:ext cx="1494972" cy="2126045"/>
            <a:chOff x="3716561" y="539898"/>
            <a:chExt cx="1494972" cy="21260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AAF3E6-DBBE-4DD6-95B2-FA7926D3D57C}"/>
                </a:ext>
              </a:extLst>
            </p:cNvPr>
            <p:cNvSpPr txBox="1"/>
            <p:nvPr/>
          </p:nvSpPr>
          <p:spPr>
            <a:xfrm>
              <a:off x="3716561" y="539898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course</a:t>
              </a:r>
              <a:endParaRPr lang="ko-KR" altLang="en-US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23736C-49B4-4CAB-8BC2-7C06CC85C591}"/>
                </a:ext>
              </a:extLst>
            </p:cNvPr>
            <p:cNvSpPr txBox="1"/>
            <p:nvPr/>
          </p:nvSpPr>
          <p:spPr>
            <a:xfrm rot="10800000" flipH="1" flipV="1">
              <a:off x="3716561" y="788506"/>
              <a:ext cx="149497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button</a:t>
              </a:r>
            </a:p>
            <a:p>
              <a:r>
                <a:rPr lang="en-US" altLang="ko-KR" sz="1000" dirty="0"/>
                <a:t>date : button</a:t>
              </a:r>
            </a:p>
            <a:p>
              <a:r>
                <a:rPr lang="en-US" altLang="ko-KR" sz="1000" dirty="0"/>
                <a:t>edit : button</a:t>
              </a:r>
            </a:p>
            <a:p>
              <a:r>
                <a:rPr lang="en-US" altLang="ko-KR" sz="1000" dirty="0"/>
                <a:t>manage : button</a:t>
              </a:r>
            </a:p>
            <a:p>
              <a:r>
                <a:rPr lang="en-US" altLang="ko-KR" sz="1000" dirty="0"/>
                <a:t>statistics : button</a:t>
              </a:r>
              <a:endParaRPr lang="ko-KR" alt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EBEA6E-5A2A-448D-ACEB-780C5C1EBA9E}"/>
                </a:ext>
              </a:extLst>
            </p:cNvPr>
            <p:cNvSpPr txBox="1"/>
            <p:nvPr/>
          </p:nvSpPr>
          <p:spPr>
            <a:xfrm rot="10800000" flipH="1" flipV="1">
              <a:off x="3716561" y="1650280"/>
              <a:ext cx="149497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+NameButton</a:t>
              </a:r>
            </a:p>
            <a:p>
              <a:r>
                <a:rPr lang="it-IT" altLang="ko-KR" sz="1000" dirty="0"/>
                <a:t>+DateButton</a:t>
              </a:r>
            </a:p>
            <a:p>
              <a:r>
                <a:rPr lang="it-IT" altLang="ko-KR" sz="1000" dirty="0"/>
                <a:t>+EditButton</a:t>
              </a:r>
            </a:p>
            <a:p>
              <a:r>
                <a:rPr lang="it-IT" altLang="ko-KR" sz="1000" dirty="0"/>
                <a:t>+ManageButton</a:t>
              </a:r>
            </a:p>
            <a:p>
              <a:r>
                <a:rPr lang="it-IT" altLang="ko-KR" sz="1000" dirty="0"/>
                <a:t>+StatisticsButton</a:t>
              </a:r>
              <a:endParaRPr lang="ko-KR" altLang="en-US" sz="10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4017F7-DD28-B149-9F15-FC48670986C1}"/>
              </a:ext>
            </a:extLst>
          </p:cNvPr>
          <p:cNvGrpSpPr/>
          <p:nvPr/>
        </p:nvGrpSpPr>
        <p:grpSpPr>
          <a:xfrm>
            <a:off x="3716561" y="2765010"/>
            <a:ext cx="1494972" cy="2126045"/>
            <a:chOff x="3716561" y="2765010"/>
            <a:chExt cx="1494972" cy="21260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E25893-B906-481D-959F-564E19FDC258}"/>
                </a:ext>
              </a:extLst>
            </p:cNvPr>
            <p:cNvSpPr txBox="1"/>
            <p:nvPr/>
          </p:nvSpPr>
          <p:spPr>
            <a:xfrm>
              <a:off x="3716561" y="276501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class</a:t>
              </a:r>
              <a:endParaRPr lang="ko-KR" altLang="en-US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7EBDC8-9827-4EF0-9D5C-712AD1342172}"/>
                </a:ext>
              </a:extLst>
            </p:cNvPr>
            <p:cNvSpPr txBox="1"/>
            <p:nvPr/>
          </p:nvSpPr>
          <p:spPr>
            <a:xfrm rot="10800000" flipH="1" flipV="1">
              <a:off x="3716561" y="3013618"/>
              <a:ext cx="149497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button</a:t>
              </a:r>
            </a:p>
            <a:p>
              <a:r>
                <a:rPr lang="en-US" altLang="ko-KR" sz="1000" dirty="0"/>
                <a:t>course : button</a:t>
              </a:r>
            </a:p>
            <a:p>
              <a:r>
                <a:rPr lang="en-US" altLang="ko-KR" sz="1000" dirty="0" err="1"/>
                <a:t>zoom_in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 err="1"/>
                <a:t>zoom_out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/>
                <a:t>tag : button</a:t>
              </a:r>
              <a:endParaRPr lang="ko-KR" altLang="en-US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425827-B695-4E50-98CD-64E1E8641BF1}"/>
                </a:ext>
              </a:extLst>
            </p:cNvPr>
            <p:cNvSpPr txBox="1"/>
            <p:nvPr/>
          </p:nvSpPr>
          <p:spPr>
            <a:xfrm rot="10800000" flipH="1" flipV="1">
              <a:off x="3716561" y="3875392"/>
              <a:ext cx="149497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+NameButton</a:t>
              </a:r>
            </a:p>
            <a:p>
              <a:r>
                <a:rPr lang="it-IT" altLang="ko-KR" sz="1000" dirty="0"/>
                <a:t>+CourseButton</a:t>
              </a:r>
            </a:p>
            <a:p>
              <a:r>
                <a:rPr lang="it-IT" altLang="ko-KR" sz="1000" dirty="0"/>
                <a:t>+ZoomInButton</a:t>
              </a:r>
            </a:p>
            <a:p>
              <a:r>
                <a:rPr lang="it-IT" altLang="ko-KR" sz="1000" dirty="0"/>
                <a:t>+ZoomOutButton</a:t>
              </a:r>
            </a:p>
            <a:p>
              <a:r>
                <a:rPr lang="it-IT" altLang="ko-KR" sz="1000" dirty="0"/>
                <a:t>+EditTagButton</a:t>
              </a:r>
              <a:endParaRPr lang="ko-KR" altLang="en-US" sz="1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E660647-1AF8-2D41-AC22-691C122F80C6}"/>
              </a:ext>
            </a:extLst>
          </p:cNvPr>
          <p:cNvGrpSpPr/>
          <p:nvPr/>
        </p:nvGrpSpPr>
        <p:grpSpPr>
          <a:xfrm>
            <a:off x="5386609" y="539897"/>
            <a:ext cx="1494972" cy="1200329"/>
            <a:chOff x="5386609" y="539897"/>
            <a:chExt cx="1494972" cy="12003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D20685-076A-4C0B-B453-DC0073FF2EF1}"/>
                </a:ext>
              </a:extLst>
            </p:cNvPr>
            <p:cNvSpPr txBox="1"/>
            <p:nvPr/>
          </p:nvSpPr>
          <p:spPr>
            <a:xfrm>
              <a:off x="5386609" y="539897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Side_bar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3E2BE3-4EF0-4FF8-B266-4701CC0D6794}"/>
                </a:ext>
              </a:extLst>
            </p:cNvPr>
            <p:cNvSpPr txBox="1"/>
            <p:nvPr/>
          </p:nvSpPr>
          <p:spPr>
            <a:xfrm rot="10800000" flipH="1" flipV="1">
              <a:off x="5386609" y="786118"/>
              <a:ext cx="149497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course : input</a:t>
              </a:r>
            </a:p>
            <a:p>
              <a:r>
                <a:rPr lang="en-US" altLang="ko-KR" sz="1000" dirty="0" err="1"/>
                <a:t>course_ID</a:t>
              </a:r>
              <a:r>
                <a:rPr lang="en-US" altLang="ko-KR" sz="1000" dirty="0"/>
                <a:t> : input</a:t>
              </a:r>
            </a:p>
            <a:p>
              <a:r>
                <a:rPr lang="en-US" altLang="ko-KR" sz="1000" dirty="0"/>
                <a:t>create : button</a:t>
              </a:r>
              <a:endParaRPr lang="ko-KR" altLang="en-US" sz="1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1BD3AE-AAB3-4A61-B36E-990826CDBBD4}"/>
                </a:ext>
              </a:extLst>
            </p:cNvPr>
            <p:cNvSpPr txBox="1"/>
            <p:nvPr/>
          </p:nvSpPr>
          <p:spPr>
            <a:xfrm rot="10800000" flipH="1" flipV="1">
              <a:off x="5386609" y="1340116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+CreateButton</a:t>
              </a:r>
              <a:endParaRPr lang="ko-KR" altLang="en-US" sz="10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E422CB-6970-D347-87CD-774376BAE880}"/>
              </a:ext>
            </a:extLst>
          </p:cNvPr>
          <p:cNvGrpSpPr/>
          <p:nvPr/>
        </p:nvGrpSpPr>
        <p:grpSpPr>
          <a:xfrm>
            <a:off x="304796" y="1852750"/>
            <a:ext cx="1494975" cy="1507513"/>
            <a:chOff x="304796" y="1968360"/>
            <a:chExt cx="1494975" cy="150751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D20685-076A-4C0B-B453-DC0073FF2EF1}"/>
                </a:ext>
              </a:extLst>
            </p:cNvPr>
            <p:cNvSpPr txBox="1"/>
            <p:nvPr/>
          </p:nvSpPr>
          <p:spPr>
            <a:xfrm>
              <a:off x="304799" y="196836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sign_up</a:t>
              </a:r>
              <a:endParaRPr lang="ko-KR" alt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E2BE3-4EF0-4FF8-B266-4701CC0D6794}"/>
                </a:ext>
              </a:extLst>
            </p:cNvPr>
            <p:cNvSpPr txBox="1"/>
            <p:nvPr/>
          </p:nvSpPr>
          <p:spPr>
            <a:xfrm rot="10800000" flipH="1" flipV="1">
              <a:off x="304796" y="2225091"/>
              <a:ext cx="149497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input</a:t>
              </a:r>
            </a:p>
            <a:p>
              <a:r>
                <a:rPr lang="en-US" altLang="ko-KR" sz="1000" dirty="0"/>
                <a:t>password : input</a:t>
              </a:r>
            </a:p>
            <a:p>
              <a:r>
                <a:rPr lang="en-US" altLang="ko-KR" sz="1000" dirty="0"/>
                <a:t>confirm : input</a:t>
              </a:r>
            </a:p>
            <a:p>
              <a:r>
                <a:rPr lang="en-US" altLang="ko-KR" sz="1000" dirty="0"/>
                <a:t>ID : input</a:t>
              </a:r>
            </a:p>
            <a:p>
              <a:r>
                <a:rPr lang="en-US" altLang="ko-KR" sz="1000" dirty="0" err="1"/>
                <a:t>sign_up</a:t>
              </a:r>
              <a:r>
                <a:rPr lang="en-US" altLang="ko-KR" sz="1000" dirty="0"/>
                <a:t> : button</a:t>
              </a:r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1BD3AE-AAB3-4A61-B36E-990826CDBBD4}"/>
                </a:ext>
              </a:extLst>
            </p:cNvPr>
            <p:cNvSpPr txBox="1"/>
            <p:nvPr/>
          </p:nvSpPr>
          <p:spPr>
            <a:xfrm rot="10800000" flipH="1" flipV="1">
              <a:off x="304796" y="3075763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+SignUpButton</a:t>
              </a:r>
            </a:p>
            <a:p>
              <a:r>
                <a:rPr lang="it-IT" altLang="ko-KR" sz="1000" dirty="0"/>
                <a:t>+SignInButton</a:t>
              </a:r>
              <a:endParaRPr lang="ko-KR" altLang="en-US" sz="10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066D51-2E3E-E342-998F-FE22881A3A68}"/>
              </a:ext>
            </a:extLst>
          </p:cNvPr>
          <p:cNvGrpSpPr/>
          <p:nvPr/>
        </p:nvGrpSpPr>
        <p:grpSpPr>
          <a:xfrm>
            <a:off x="2046507" y="3333420"/>
            <a:ext cx="1496332" cy="1969770"/>
            <a:chOff x="2046507" y="3406992"/>
            <a:chExt cx="1496332" cy="196977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D20685-076A-4C0B-B453-DC0073FF2EF1}"/>
                </a:ext>
              </a:extLst>
            </p:cNvPr>
            <p:cNvSpPr txBox="1"/>
            <p:nvPr/>
          </p:nvSpPr>
          <p:spPr>
            <a:xfrm>
              <a:off x="2047867" y="3406992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manage</a:t>
              </a:r>
              <a:endParaRPr lang="ko-KR" altLang="en-US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3E2BE3-4EF0-4FF8-B266-4701CC0D6794}"/>
                </a:ext>
              </a:extLst>
            </p:cNvPr>
            <p:cNvSpPr txBox="1"/>
            <p:nvPr/>
          </p:nvSpPr>
          <p:spPr>
            <a:xfrm rot="10800000" flipH="1" flipV="1">
              <a:off x="2047867" y="3653213"/>
              <a:ext cx="1494972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course : input</a:t>
              </a:r>
            </a:p>
            <a:p>
              <a:r>
                <a:rPr lang="en-US" altLang="ko-KR" sz="1000" dirty="0"/>
                <a:t>name : input</a:t>
              </a:r>
            </a:p>
            <a:p>
              <a:r>
                <a:rPr lang="en-US" altLang="ko-KR" sz="1000" dirty="0"/>
                <a:t>ID : input</a:t>
              </a:r>
            </a:p>
            <a:p>
              <a:r>
                <a:rPr lang="en-US" altLang="ko-KR" sz="1000" dirty="0"/>
                <a:t>edit : button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1BD3AE-AAB3-4A61-B36E-990826CDBBD4}"/>
                </a:ext>
              </a:extLst>
            </p:cNvPr>
            <p:cNvSpPr txBox="1"/>
            <p:nvPr/>
          </p:nvSpPr>
          <p:spPr>
            <a:xfrm rot="10800000" flipH="1" flipV="1">
              <a:off x="2046507" y="4361099"/>
              <a:ext cx="149497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ngOnInit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NameButton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CourseButton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AcceptButton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DenyButton</a:t>
              </a:r>
              <a:endParaRPr lang="it-IT" altLang="ko-KR" sz="1000" dirty="0"/>
            </a:p>
            <a:p>
              <a:r>
                <a:rPr lang="it-IT" altLang="ko-KR" sz="1000" dirty="0"/>
                <a:t>+EditButton</a:t>
              </a:r>
              <a:endParaRPr lang="ko-KR" altLang="en-US" sz="1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13489B-35B0-E342-B12A-E4F37D3BDD3D}"/>
              </a:ext>
            </a:extLst>
          </p:cNvPr>
          <p:cNvGrpSpPr/>
          <p:nvPr/>
        </p:nvGrpSpPr>
        <p:grpSpPr>
          <a:xfrm>
            <a:off x="304794" y="3456120"/>
            <a:ext cx="1494974" cy="1204246"/>
            <a:chOff x="304794" y="3550710"/>
            <a:chExt cx="1494974" cy="12042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D20685-076A-4C0B-B453-DC0073FF2EF1}"/>
                </a:ext>
              </a:extLst>
            </p:cNvPr>
            <p:cNvSpPr txBox="1"/>
            <p:nvPr/>
          </p:nvSpPr>
          <p:spPr>
            <a:xfrm>
              <a:off x="304796" y="355071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statistics</a:t>
              </a:r>
              <a:endParaRPr lang="ko-KR" altLang="en-US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3E2BE3-4EF0-4FF8-B266-4701CC0D6794}"/>
                </a:ext>
              </a:extLst>
            </p:cNvPr>
            <p:cNvSpPr txBox="1"/>
            <p:nvPr/>
          </p:nvSpPr>
          <p:spPr>
            <a:xfrm rot="10800000" flipH="1" flipV="1">
              <a:off x="304794" y="3796931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button</a:t>
              </a:r>
            </a:p>
            <a:p>
              <a:r>
                <a:rPr lang="en-US" altLang="ko-KR" sz="1000" dirty="0"/>
                <a:t>course : button</a:t>
              </a:r>
              <a:endParaRPr lang="ko-KR" altLang="en-US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1BD3AE-AAB3-4A61-B36E-990826CDBBD4}"/>
                </a:ext>
              </a:extLst>
            </p:cNvPr>
            <p:cNvSpPr txBox="1"/>
            <p:nvPr/>
          </p:nvSpPr>
          <p:spPr>
            <a:xfrm rot="10800000" flipH="1" flipV="1">
              <a:off x="304794" y="4200958"/>
              <a:ext cx="149497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+NameButton</a:t>
              </a:r>
            </a:p>
            <a:p>
              <a:r>
                <a:rPr lang="it-IT" altLang="ko-KR" sz="1000" dirty="0"/>
                <a:t>+CourseButton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1232B6-2285-3845-B338-1FF5D714D028}"/>
              </a:ext>
            </a:extLst>
          </p:cNvPr>
          <p:cNvGrpSpPr/>
          <p:nvPr/>
        </p:nvGrpSpPr>
        <p:grpSpPr>
          <a:xfrm>
            <a:off x="7063014" y="539896"/>
            <a:ext cx="1494972" cy="643065"/>
            <a:chOff x="7063014" y="539896"/>
            <a:chExt cx="1494972" cy="6430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D20685-076A-4C0B-B453-DC0073FF2EF1}"/>
                </a:ext>
              </a:extLst>
            </p:cNvPr>
            <p:cNvSpPr txBox="1"/>
            <p:nvPr/>
          </p:nvSpPr>
          <p:spPr>
            <a:xfrm>
              <a:off x="7063014" y="539896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User_service</a:t>
              </a:r>
              <a:endParaRPr lang="ko-KR" altLang="en-US" sz="1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1BD3AE-AAB3-4A61-B36E-990826CDBBD4}"/>
                </a:ext>
              </a:extLst>
            </p:cNvPr>
            <p:cNvSpPr txBox="1"/>
            <p:nvPr/>
          </p:nvSpPr>
          <p:spPr>
            <a:xfrm rot="10800000" flipH="1" flipV="1">
              <a:off x="7063014" y="782851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+sign_up</a:t>
              </a:r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sign_in</a:t>
              </a:r>
              <a:endParaRPr lang="it-IT" altLang="ko-KR" sz="1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A95F692-9E4A-6C43-A895-269B72A21260}"/>
              </a:ext>
            </a:extLst>
          </p:cNvPr>
          <p:cNvGrpSpPr/>
          <p:nvPr/>
        </p:nvGrpSpPr>
        <p:grpSpPr>
          <a:xfrm>
            <a:off x="7063014" y="1332846"/>
            <a:ext cx="1494972" cy="646330"/>
            <a:chOff x="7063014" y="1445140"/>
            <a:chExt cx="1494972" cy="646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D20685-076A-4C0B-B453-DC0073FF2EF1}"/>
                </a:ext>
              </a:extLst>
            </p:cNvPr>
            <p:cNvSpPr txBox="1"/>
            <p:nvPr/>
          </p:nvSpPr>
          <p:spPr>
            <a:xfrm>
              <a:off x="7063014" y="144514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Course_service</a:t>
              </a:r>
              <a:endParaRPr lang="ko-KR" alt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1BD3AE-AAB3-4A61-B36E-990826CDBBD4}"/>
                </a:ext>
              </a:extLst>
            </p:cNvPr>
            <p:cNvSpPr txBox="1"/>
            <p:nvPr/>
          </p:nvSpPr>
          <p:spPr>
            <a:xfrm rot="10800000" flipH="1" flipV="1">
              <a:off x="7063014" y="1691360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+make_new_course</a:t>
              </a:r>
            </a:p>
            <a:p>
              <a:r>
                <a:rPr lang="it-IT" altLang="ko-KR" sz="1000" dirty="0"/>
                <a:t>+accept_student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8904CE1-9CF5-5F41-9494-27DCF0640E27}"/>
              </a:ext>
            </a:extLst>
          </p:cNvPr>
          <p:cNvGrpSpPr/>
          <p:nvPr/>
        </p:nvGrpSpPr>
        <p:grpSpPr>
          <a:xfrm>
            <a:off x="7063014" y="2111831"/>
            <a:ext cx="1494972" cy="800219"/>
            <a:chOff x="7063014" y="2192041"/>
            <a:chExt cx="1494972" cy="80021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D20685-076A-4C0B-B453-DC0073FF2EF1}"/>
                </a:ext>
              </a:extLst>
            </p:cNvPr>
            <p:cNvSpPr txBox="1"/>
            <p:nvPr/>
          </p:nvSpPr>
          <p:spPr>
            <a:xfrm>
              <a:off x="7063014" y="2192041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photo_service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1BD3AE-AAB3-4A61-B36E-990826CDBBD4}"/>
                </a:ext>
              </a:extLst>
            </p:cNvPr>
            <p:cNvSpPr txBox="1"/>
            <p:nvPr/>
          </p:nvSpPr>
          <p:spPr>
            <a:xfrm rot="10800000" flipH="1" flipV="1">
              <a:off x="7063014" y="2438262"/>
              <a:ext cx="149497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+upload_new_photo</a:t>
              </a:r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get_recent_photo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get_photo_by_course</a:t>
              </a:r>
              <a:endParaRPr lang="it-IT" altLang="ko-KR" sz="10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9A847B4-8BA8-5444-84C7-545B0C722AC9}"/>
              </a:ext>
            </a:extLst>
          </p:cNvPr>
          <p:cNvGrpSpPr/>
          <p:nvPr/>
        </p:nvGrpSpPr>
        <p:grpSpPr>
          <a:xfrm>
            <a:off x="7063014" y="3067244"/>
            <a:ext cx="1494972" cy="646330"/>
            <a:chOff x="7063014" y="3115370"/>
            <a:chExt cx="1494972" cy="6463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D20685-076A-4C0B-B453-DC0073FF2EF1}"/>
                </a:ext>
              </a:extLst>
            </p:cNvPr>
            <p:cNvSpPr txBox="1"/>
            <p:nvPr/>
          </p:nvSpPr>
          <p:spPr>
            <a:xfrm>
              <a:off x="7063014" y="311537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Tag_service</a:t>
              </a:r>
              <a:endParaRPr lang="ko-KR" altLang="en-US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1BD3AE-AAB3-4A61-B36E-990826CDBBD4}"/>
                </a:ext>
              </a:extLst>
            </p:cNvPr>
            <p:cNvSpPr txBox="1"/>
            <p:nvPr/>
          </p:nvSpPr>
          <p:spPr>
            <a:xfrm rot="10800000" flipH="1" flipV="1">
              <a:off x="7063014" y="3361590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+make_tag</a:t>
              </a:r>
            </a:p>
            <a:p>
              <a:r>
                <a:rPr lang="it-IT" altLang="ko-KR" sz="1000" dirty="0"/>
                <a:t>+check_tag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3F4F0A8-74CF-BB48-AE29-36361CC822FE}"/>
              </a:ext>
            </a:extLst>
          </p:cNvPr>
          <p:cNvGrpSpPr/>
          <p:nvPr/>
        </p:nvGrpSpPr>
        <p:grpSpPr>
          <a:xfrm>
            <a:off x="4864924" y="561347"/>
            <a:ext cx="1494972" cy="1340733"/>
            <a:chOff x="304799" y="571981"/>
            <a:chExt cx="1494972" cy="134073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A0D5D7-AD70-E642-927B-3C198E7840B7}"/>
                </a:ext>
              </a:extLst>
            </p:cNvPr>
            <p:cNvSpPr txBox="1"/>
            <p:nvPr/>
          </p:nvSpPr>
          <p:spPr>
            <a:xfrm>
              <a:off x="304799" y="571981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sign_in</a:t>
              </a:r>
              <a:endParaRPr lang="ko-KR" alt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948AAE-9EC3-2A47-9A98-D87F3643CBA7}"/>
                </a:ext>
              </a:extLst>
            </p:cNvPr>
            <p:cNvSpPr txBox="1"/>
            <p:nvPr/>
          </p:nvSpPr>
          <p:spPr>
            <a:xfrm rot="10800000" flipH="1" flipV="1">
              <a:off x="304799" y="818202"/>
              <a:ext cx="1494972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input</a:t>
              </a:r>
            </a:p>
            <a:p>
              <a:r>
                <a:rPr lang="en-US" altLang="ko-KR" sz="1000" dirty="0"/>
                <a:t>password : input</a:t>
              </a:r>
            </a:p>
            <a:p>
              <a:r>
                <a:rPr lang="en-US" altLang="ko-KR" sz="1000" dirty="0" err="1"/>
                <a:t>sign_up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 err="1"/>
                <a:t>sign_in</a:t>
              </a:r>
              <a:r>
                <a:rPr lang="en-US" altLang="ko-KR" sz="1000" dirty="0"/>
                <a:t> : button</a:t>
              </a:r>
              <a:endParaRPr lang="ko-KR" altLang="en-US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E093EE-F236-C347-8D87-DAC6CF465459}"/>
                </a:ext>
              </a:extLst>
            </p:cNvPr>
            <p:cNvSpPr txBox="1"/>
            <p:nvPr/>
          </p:nvSpPr>
          <p:spPr>
            <a:xfrm rot="10800000" flipH="1" flipV="1">
              <a:off x="304799" y="1512604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+SignUpButton</a:t>
              </a:r>
            </a:p>
            <a:p>
              <a:r>
                <a:rPr lang="it-IT" altLang="ko-KR" sz="1000" dirty="0"/>
                <a:t>+SignInButton</a:t>
              </a:r>
              <a:endParaRPr lang="ko-KR" altLang="en-US" sz="10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A14AC7-9EC7-A64A-88C4-5C0B3CF52604}"/>
              </a:ext>
            </a:extLst>
          </p:cNvPr>
          <p:cNvGrpSpPr/>
          <p:nvPr/>
        </p:nvGrpSpPr>
        <p:grpSpPr>
          <a:xfrm>
            <a:off x="2035872" y="561202"/>
            <a:ext cx="1494975" cy="1360683"/>
            <a:chOff x="2046290" y="541138"/>
            <a:chExt cx="1494975" cy="13606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CCD0F7-0AFB-A442-B463-DE35BEA075E6}"/>
                </a:ext>
              </a:extLst>
            </p:cNvPr>
            <p:cNvSpPr txBox="1"/>
            <p:nvPr/>
          </p:nvSpPr>
          <p:spPr>
            <a:xfrm>
              <a:off x="2046293" y="541138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sign_up</a:t>
              </a:r>
              <a:endParaRPr lang="ko-KR" alt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A7C130-D9F9-1549-8DD5-E0F4396F9E4C}"/>
                </a:ext>
              </a:extLst>
            </p:cNvPr>
            <p:cNvSpPr txBox="1"/>
            <p:nvPr/>
          </p:nvSpPr>
          <p:spPr>
            <a:xfrm rot="10800000" flipH="1" flipV="1">
              <a:off x="2046290" y="787359"/>
              <a:ext cx="149497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input</a:t>
              </a:r>
            </a:p>
            <a:p>
              <a:r>
                <a:rPr lang="en-US" altLang="ko-KR" sz="1000" dirty="0"/>
                <a:t>password : input</a:t>
              </a:r>
            </a:p>
            <a:p>
              <a:r>
                <a:rPr lang="en-US" altLang="ko-KR" sz="1000" dirty="0"/>
                <a:t>confirm : input</a:t>
              </a:r>
            </a:p>
            <a:p>
              <a:r>
                <a:rPr lang="en-US" altLang="ko-KR" sz="1000" dirty="0"/>
                <a:t>ID : input</a:t>
              </a:r>
            </a:p>
            <a:p>
              <a:r>
                <a:rPr lang="en-US" altLang="ko-KR" sz="1000" dirty="0" err="1"/>
                <a:t>sign_up</a:t>
              </a:r>
              <a:r>
                <a:rPr lang="en-US" altLang="ko-KR" sz="1000" dirty="0"/>
                <a:t> : button</a:t>
              </a:r>
              <a:endParaRPr lang="ko-KR" alt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5200CE-3E15-9E49-9BD9-1C42259777E6}"/>
                </a:ext>
              </a:extLst>
            </p:cNvPr>
            <p:cNvSpPr txBox="1"/>
            <p:nvPr/>
          </p:nvSpPr>
          <p:spPr>
            <a:xfrm rot="10800000" flipH="1" flipV="1">
              <a:off x="2046290" y="165560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SignUpButton</a:t>
              </a:r>
              <a:endParaRPr lang="ko-KR" altLang="en-US" sz="1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77F7BF-FDD1-DC47-95A1-1E92D257BFB9}"/>
              </a:ext>
            </a:extLst>
          </p:cNvPr>
          <p:cNvGrpSpPr/>
          <p:nvPr/>
        </p:nvGrpSpPr>
        <p:grpSpPr>
          <a:xfrm>
            <a:off x="2044929" y="6323071"/>
            <a:ext cx="1494974" cy="1204246"/>
            <a:chOff x="304794" y="3550710"/>
            <a:chExt cx="1494974" cy="12042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C0BCF6-F4EA-DE44-83EC-95C699D2D8C6}"/>
                </a:ext>
              </a:extLst>
            </p:cNvPr>
            <p:cNvSpPr txBox="1"/>
            <p:nvPr/>
          </p:nvSpPr>
          <p:spPr>
            <a:xfrm>
              <a:off x="304796" y="355071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statistics</a:t>
              </a:r>
              <a:endParaRPr lang="ko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D0B0F1-8247-3F45-B33A-A9AF5AA5828E}"/>
                </a:ext>
              </a:extLst>
            </p:cNvPr>
            <p:cNvSpPr txBox="1"/>
            <p:nvPr/>
          </p:nvSpPr>
          <p:spPr>
            <a:xfrm rot="10800000" flipH="1" flipV="1">
              <a:off x="304794" y="3796931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button</a:t>
              </a:r>
            </a:p>
            <a:p>
              <a:r>
                <a:rPr lang="en-US" altLang="ko-KR" sz="1000" dirty="0"/>
                <a:t>course : button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027ECC-C7FA-6B45-9618-9690CBBE4B35}"/>
                </a:ext>
              </a:extLst>
            </p:cNvPr>
            <p:cNvSpPr txBox="1"/>
            <p:nvPr/>
          </p:nvSpPr>
          <p:spPr>
            <a:xfrm rot="10800000" flipH="1" flipV="1">
              <a:off x="304794" y="4200958"/>
              <a:ext cx="149497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+NameButton</a:t>
              </a:r>
            </a:p>
            <a:p>
              <a:r>
                <a:rPr lang="it-IT" altLang="ko-KR" sz="1000" dirty="0"/>
                <a:t>+CourseButton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56B6B2C-C645-AB47-8814-DEF15E121872}"/>
              </a:ext>
            </a:extLst>
          </p:cNvPr>
          <p:cNvGrpSpPr/>
          <p:nvPr/>
        </p:nvGrpSpPr>
        <p:grpSpPr>
          <a:xfrm>
            <a:off x="7706674" y="2284227"/>
            <a:ext cx="1494972" cy="1200329"/>
            <a:chOff x="5386609" y="539897"/>
            <a:chExt cx="1494972" cy="12003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4EECF2-F0D1-AC48-9ECF-B4DA4FA63269}"/>
                </a:ext>
              </a:extLst>
            </p:cNvPr>
            <p:cNvSpPr txBox="1"/>
            <p:nvPr/>
          </p:nvSpPr>
          <p:spPr>
            <a:xfrm>
              <a:off x="5386609" y="539897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Side_bar</a:t>
              </a:r>
              <a:endParaRPr lang="ko-KR" altLang="en-US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C10490-E246-774C-82BC-A1FB647315C7}"/>
                </a:ext>
              </a:extLst>
            </p:cNvPr>
            <p:cNvSpPr txBox="1"/>
            <p:nvPr/>
          </p:nvSpPr>
          <p:spPr>
            <a:xfrm rot="10800000" flipH="1" flipV="1">
              <a:off x="5386609" y="786118"/>
              <a:ext cx="149497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course : input</a:t>
              </a:r>
            </a:p>
            <a:p>
              <a:r>
                <a:rPr lang="en-US" altLang="ko-KR" sz="1000" dirty="0" err="1"/>
                <a:t>course_ID</a:t>
              </a:r>
              <a:r>
                <a:rPr lang="en-US" altLang="ko-KR" sz="1000" dirty="0"/>
                <a:t> : input</a:t>
              </a:r>
            </a:p>
            <a:p>
              <a:r>
                <a:rPr lang="en-US" altLang="ko-KR" sz="1000" dirty="0"/>
                <a:t>create : button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DE1C22-D5CC-E34D-9B96-C656EAB8C573}"/>
                </a:ext>
              </a:extLst>
            </p:cNvPr>
            <p:cNvSpPr txBox="1"/>
            <p:nvPr/>
          </p:nvSpPr>
          <p:spPr>
            <a:xfrm rot="10800000" flipH="1" flipV="1">
              <a:off x="5386609" y="1340116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+CreateButton</a:t>
              </a:r>
              <a:endParaRPr lang="ko-KR" altLang="en-US" sz="10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399A12B-8D23-D34B-BE6B-AC6504986E87}"/>
              </a:ext>
            </a:extLst>
          </p:cNvPr>
          <p:cNvGrpSpPr/>
          <p:nvPr/>
        </p:nvGrpSpPr>
        <p:grpSpPr>
          <a:xfrm>
            <a:off x="11160002" y="3053047"/>
            <a:ext cx="1494972" cy="800219"/>
            <a:chOff x="7063014" y="539896"/>
            <a:chExt cx="1494972" cy="8002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19FE51-93B3-DA4D-9D51-4F5E2B7B5326}"/>
                </a:ext>
              </a:extLst>
            </p:cNvPr>
            <p:cNvSpPr txBox="1"/>
            <p:nvPr/>
          </p:nvSpPr>
          <p:spPr>
            <a:xfrm>
              <a:off x="7063014" y="539896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User_service</a:t>
              </a:r>
              <a:endParaRPr lang="ko-KR" altLang="en-US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0E4F97-90FC-3140-AC96-B94450208815}"/>
                </a:ext>
              </a:extLst>
            </p:cNvPr>
            <p:cNvSpPr txBox="1"/>
            <p:nvPr/>
          </p:nvSpPr>
          <p:spPr>
            <a:xfrm rot="10800000" flipH="1" flipV="1">
              <a:off x="7063014" y="786117"/>
              <a:ext cx="149497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+sign_up</a:t>
              </a:r>
            </a:p>
            <a:p>
              <a:r>
                <a:rPr lang="it-IT" altLang="ko-KR" sz="1000" dirty="0"/>
                <a:t>+sign_in</a:t>
              </a:r>
            </a:p>
            <a:p>
              <a:r>
                <a:rPr lang="it-IT" altLang="ko-KR" sz="1000" dirty="0"/>
                <a:t>+get_user_by_id</a:t>
              </a:r>
              <a:endParaRPr lang="ko-KR" altLang="en-US" sz="1000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DF0FA6-BF46-B14A-B5E3-B446CBA72B5B}"/>
              </a:ext>
            </a:extLst>
          </p:cNvPr>
          <p:cNvGrpSpPr/>
          <p:nvPr/>
        </p:nvGrpSpPr>
        <p:grpSpPr>
          <a:xfrm>
            <a:off x="11160002" y="3958291"/>
            <a:ext cx="1494972" cy="646330"/>
            <a:chOff x="7063014" y="1445140"/>
            <a:chExt cx="1494972" cy="6463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393349-4FA6-2D4D-8E8A-4378CF637C72}"/>
                </a:ext>
              </a:extLst>
            </p:cNvPr>
            <p:cNvSpPr txBox="1"/>
            <p:nvPr/>
          </p:nvSpPr>
          <p:spPr>
            <a:xfrm>
              <a:off x="7063014" y="144514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Course_service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9CB2A0-A5CC-F340-9D44-5CFCA0511963}"/>
                </a:ext>
              </a:extLst>
            </p:cNvPr>
            <p:cNvSpPr txBox="1"/>
            <p:nvPr/>
          </p:nvSpPr>
          <p:spPr>
            <a:xfrm rot="10800000" flipH="1" flipV="1">
              <a:off x="7063014" y="1691360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+make_new_course</a:t>
              </a:r>
            </a:p>
            <a:p>
              <a:r>
                <a:rPr lang="it-IT" altLang="ko-KR" sz="1000" dirty="0"/>
                <a:t>+accept_student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13F63B-E5F0-8C4E-BA77-E8D12BF0ABA8}"/>
              </a:ext>
            </a:extLst>
          </p:cNvPr>
          <p:cNvGrpSpPr/>
          <p:nvPr/>
        </p:nvGrpSpPr>
        <p:grpSpPr>
          <a:xfrm>
            <a:off x="11160002" y="4705192"/>
            <a:ext cx="1494972" cy="800219"/>
            <a:chOff x="7063014" y="2192041"/>
            <a:chExt cx="1494972" cy="80021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39267A-772A-9849-99CA-83B451857851}"/>
                </a:ext>
              </a:extLst>
            </p:cNvPr>
            <p:cNvSpPr txBox="1"/>
            <p:nvPr/>
          </p:nvSpPr>
          <p:spPr>
            <a:xfrm>
              <a:off x="7063014" y="2192041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photo_service</a:t>
              </a:r>
              <a:endParaRPr lang="ko-KR" altLang="en-US" sz="10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1FC72B-B429-4E4C-9321-EBC34D42ED93}"/>
                </a:ext>
              </a:extLst>
            </p:cNvPr>
            <p:cNvSpPr txBox="1"/>
            <p:nvPr/>
          </p:nvSpPr>
          <p:spPr>
            <a:xfrm rot="10800000" flipH="1" flipV="1">
              <a:off x="7063014" y="2438262"/>
              <a:ext cx="149497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+upload_new_photo</a:t>
              </a:r>
            </a:p>
            <a:p>
              <a:r>
                <a:rPr lang="it-IT" altLang="ko-KR" sz="1000" dirty="0"/>
                <a:t>+get_recent_photo</a:t>
              </a:r>
            </a:p>
            <a:p>
              <a:r>
                <a:rPr lang="it-IT" altLang="ko-KR" sz="1000" dirty="0"/>
                <a:t>+get_photo_by_course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6DA80F0-8FF7-2844-ADB9-BCDB7B43E661}"/>
              </a:ext>
            </a:extLst>
          </p:cNvPr>
          <p:cNvGrpSpPr/>
          <p:nvPr/>
        </p:nvGrpSpPr>
        <p:grpSpPr>
          <a:xfrm>
            <a:off x="11160002" y="5628521"/>
            <a:ext cx="1494972" cy="646330"/>
            <a:chOff x="7063014" y="3115370"/>
            <a:chExt cx="1494972" cy="64633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AF86C2-D3E4-D443-820F-4986BF913E4C}"/>
                </a:ext>
              </a:extLst>
            </p:cNvPr>
            <p:cNvSpPr txBox="1"/>
            <p:nvPr/>
          </p:nvSpPr>
          <p:spPr>
            <a:xfrm>
              <a:off x="7063014" y="311537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Tag_service</a:t>
              </a:r>
              <a:endParaRPr lang="ko-KR" altLang="en-US" sz="1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ACA43AB-3CF9-E541-B6D5-82B68DAD1BCE}"/>
                </a:ext>
              </a:extLst>
            </p:cNvPr>
            <p:cNvSpPr txBox="1"/>
            <p:nvPr/>
          </p:nvSpPr>
          <p:spPr>
            <a:xfrm rot="10800000" flipH="1" flipV="1">
              <a:off x="7063014" y="3361590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+make_tag</a:t>
              </a:r>
            </a:p>
            <a:p>
              <a:r>
                <a:rPr lang="it-IT" altLang="ko-KR" sz="1000" dirty="0"/>
                <a:t>+check_tag</a:t>
              </a: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3AA3CF2-F04B-764A-925C-ED6A62850731}"/>
              </a:ext>
            </a:extLst>
          </p:cNvPr>
          <p:cNvCxnSpPr>
            <a:cxnSpLocks/>
          </p:cNvCxnSpPr>
          <p:nvPr/>
        </p:nvCxnSpPr>
        <p:spPr>
          <a:xfrm flipH="1" flipV="1">
            <a:off x="3539895" y="1277239"/>
            <a:ext cx="132502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9814C9C-CBFC-8446-95CF-7DA364FA16FA}"/>
              </a:ext>
            </a:extLst>
          </p:cNvPr>
          <p:cNvCxnSpPr>
            <a:cxnSpLocks/>
          </p:cNvCxnSpPr>
          <p:nvPr/>
        </p:nvCxnSpPr>
        <p:spPr>
          <a:xfrm flipV="1">
            <a:off x="3539895" y="1397224"/>
            <a:ext cx="13250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066C98A-409C-AB4A-8F8D-033DA5D94733}"/>
              </a:ext>
            </a:extLst>
          </p:cNvPr>
          <p:cNvCxnSpPr>
            <a:cxnSpLocks/>
          </p:cNvCxnSpPr>
          <p:nvPr/>
        </p:nvCxnSpPr>
        <p:spPr>
          <a:xfrm flipH="1" flipV="1">
            <a:off x="3541261" y="5872877"/>
            <a:ext cx="132502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F3AC312-E968-F74C-978C-22247C823AA6}"/>
              </a:ext>
            </a:extLst>
          </p:cNvPr>
          <p:cNvCxnSpPr>
            <a:cxnSpLocks/>
          </p:cNvCxnSpPr>
          <p:nvPr/>
        </p:nvCxnSpPr>
        <p:spPr>
          <a:xfrm flipV="1">
            <a:off x="3534805" y="5995565"/>
            <a:ext cx="13250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D4275E7-7780-3840-9F17-D592764A9C4F}"/>
              </a:ext>
            </a:extLst>
          </p:cNvPr>
          <p:cNvCxnSpPr>
            <a:cxnSpLocks/>
          </p:cNvCxnSpPr>
          <p:nvPr/>
        </p:nvCxnSpPr>
        <p:spPr>
          <a:xfrm flipH="1" flipV="1">
            <a:off x="3539894" y="6842917"/>
            <a:ext cx="132502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C86551A-2C81-2546-B5AA-D9C055233EE5}"/>
              </a:ext>
            </a:extLst>
          </p:cNvPr>
          <p:cNvCxnSpPr>
            <a:cxnSpLocks/>
          </p:cNvCxnSpPr>
          <p:nvPr/>
        </p:nvCxnSpPr>
        <p:spPr>
          <a:xfrm flipV="1">
            <a:off x="3539894" y="6974780"/>
            <a:ext cx="13250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EAF5A6-2FCE-DC47-9A10-784FD9D450BE}"/>
              </a:ext>
            </a:extLst>
          </p:cNvPr>
          <p:cNvCxnSpPr>
            <a:cxnSpLocks/>
          </p:cNvCxnSpPr>
          <p:nvPr/>
        </p:nvCxnSpPr>
        <p:spPr>
          <a:xfrm flipH="1" flipV="1">
            <a:off x="6359891" y="6487042"/>
            <a:ext cx="132502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779EEF6-95EB-1D45-9AB2-09EACE4D7D6B}"/>
              </a:ext>
            </a:extLst>
          </p:cNvPr>
          <p:cNvCxnSpPr>
            <a:cxnSpLocks/>
          </p:cNvCxnSpPr>
          <p:nvPr/>
        </p:nvCxnSpPr>
        <p:spPr>
          <a:xfrm flipV="1">
            <a:off x="6359891" y="6616495"/>
            <a:ext cx="13250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3D0FB14-0117-2842-A41D-CE7571E2973F}"/>
              </a:ext>
            </a:extLst>
          </p:cNvPr>
          <p:cNvCxnSpPr>
            <a:cxnSpLocks/>
          </p:cNvCxnSpPr>
          <p:nvPr/>
        </p:nvCxnSpPr>
        <p:spPr>
          <a:xfrm flipH="1" flipV="1">
            <a:off x="6381651" y="2811601"/>
            <a:ext cx="132502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B663AC9-2A8B-9E47-A458-5A917804A5B4}"/>
              </a:ext>
            </a:extLst>
          </p:cNvPr>
          <p:cNvCxnSpPr>
            <a:cxnSpLocks/>
          </p:cNvCxnSpPr>
          <p:nvPr/>
        </p:nvCxnSpPr>
        <p:spPr>
          <a:xfrm flipV="1">
            <a:off x="6381651" y="2943468"/>
            <a:ext cx="13250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859F46B-5E69-214E-8E8D-952FB4BCF263}"/>
              </a:ext>
            </a:extLst>
          </p:cNvPr>
          <p:cNvGrpSpPr/>
          <p:nvPr/>
        </p:nvGrpSpPr>
        <p:grpSpPr>
          <a:xfrm>
            <a:off x="4864910" y="2297099"/>
            <a:ext cx="1494977" cy="2737971"/>
            <a:chOff x="2046508" y="541138"/>
            <a:chExt cx="1494977" cy="273797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4C2FCA-2768-5B4F-8212-5E9AFB6BD079}"/>
                </a:ext>
              </a:extLst>
            </p:cNvPr>
            <p:cNvSpPr txBox="1"/>
            <p:nvPr/>
          </p:nvSpPr>
          <p:spPr>
            <a:xfrm>
              <a:off x="2046513" y="541138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main</a:t>
              </a:r>
              <a:endParaRPr lang="ko-KR" alt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47ECD6F-8209-244B-9666-FB11D29413A7}"/>
                </a:ext>
              </a:extLst>
            </p:cNvPr>
            <p:cNvSpPr txBox="1"/>
            <p:nvPr/>
          </p:nvSpPr>
          <p:spPr>
            <a:xfrm rot="10800000" flipH="1" flipV="1">
              <a:off x="2046511" y="786119"/>
              <a:ext cx="1494972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search : input</a:t>
              </a:r>
            </a:p>
            <a:p>
              <a:r>
                <a:rPr lang="en-US" altLang="ko-KR" sz="1000" dirty="0"/>
                <a:t>search : button</a:t>
              </a:r>
            </a:p>
            <a:p>
              <a:r>
                <a:rPr lang="en-US" altLang="ko-KR" sz="1000" dirty="0" err="1"/>
                <a:t>side_bar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/>
                <a:t>course : button</a:t>
              </a:r>
            </a:p>
            <a:p>
              <a:r>
                <a:rPr lang="en-US" altLang="ko-KR" sz="1000" dirty="0"/>
                <a:t>date : button</a:t>
              </a:r>
            </a:p>
            <a:p>
              <a:r>
                <a:rPr lang="en-US" altLang="ko-KR" sz="1000" dirty="0"/>
                <a:t>photo : image</a:t>
              </a:r>
            </a:p>
            <a:p>
              <a:r>
                <a:rPr lang="en-US" altLang="ko-KR" sz="1000" dirty="0"/>
                <a:t>photo : button</a:t>
              </a:r>
            </a:p>
            <a:p>
              <a:r>
                <a:rPr lang="en-US" altLang="ko-KR" sz="1000" dirty="0"/>
                <a:t>edit : button</a:t>
              </a:r>
              <a:endParaRPr lang="ko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582C169-6ED7-464A-A1D8-EF91A6130187}"/>
                </a:ext>
              </a:extLst>
            </p:cNvPr>
            <p:cNvSpPr txBox="1"/>
            <p:nvPr/>
          </p:nvSpPr>
          <p:spPr>
            <a:xfrm rot="10800000" flipH="1" flipV="1">
              <a:off x="2046508" y="2109558"/>
              <a:ext cx="1494972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ngOnInit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SearchButton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SideBarButton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CourseButton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DateButton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PhotoButton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EditCourseButton</a:t>
              </a:r>
              <a:endParaRPr lang="ko-KR" altLang="en-US" sz="10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4A157F6-2491-7446-813E-7BF38E259D65}"/>
              </a:ext>
            </a:extLst>
          </p:cNvPr>
          <p:cNvGrpSpPr/>
          <p:nvPr/>
        </p:nvGrpSpPr>
        <p:grpSpPr>
          <a:xfrm>
            <a:off x="7706667" y="5506269"/>
            <a:ext cx="1494972" cy="2126045"/>
            <a:chOff x="3716561" y="2765010"/>
            <a:chExt cx="1494972" cy="212604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9FF865-65CE-3341-A078-DA1A95500687}"/>
                </a:ext>
              </a:extLst>
            </p:cNvPr>
            <p:cNvSpPr txBox="1"/>
            <p:nvPr/>
          </p:nvSpPr>
          <p:spPr>
            <a:xfrm>
              <a:off x="3716561" y="276501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class</a:t>
              </a:r>
              <a:endParaRPr lang="ko-KR" altLang="en-US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12D2D6-52EA-C149-8E87-5D277B116C5C}"/>
                </a:ext>
              </a:extLst>
            </p:cNvPr>
            <p:cNvSpPr txBox="1"/>
            <p:nvPr/>
          </p:nvSpPr>
          <p:spPr>
            <a:xfrm rot="10800000" flipH="1" flipV="1">
              <a:off x="3716561" y="3013618"/>
              <a:ext cx="149497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button</a:t>
              </a:r>
            </a:p>
            <a:p>
              <a:r>
                <a:rPr lang="en-US" altLang="ko-KR" sz="1000" dirty="0"/>
                <a:t>course : button</a:t>
              </a:r>
            </a:p>
            <a:p>
              <a:r>
                <a:rPr lang="en-US" altLang="ko-KR" sz="1000" dirty="0" err="1"/>
                <a:t>zoom_in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 err="1"/>
                <a:t>zoom_out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/>
                <a:t>tag : button</a:t>
              </a:r>
              <a:endParaRPr lang="ko-KR" altLang="en-US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D400D2C-A40A-054F-A54E-EC9F199DF817}"/>
                </a:ext>
              </a:extLst>
            </p:cNvPr>
            <p:cNvSpPr txBox="1"/>
            <p:nvPr/>
          </p:nvSpPr>
          <p:spPr>
            <a:xfrm rot="10800000" flipH="1" flipV="1">
              <a:off x="3716561" y="3875392"/>
              <a:ext cx="149497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+NameButton</a:t>
              </a:r>
            </a:p>
            <a:p>
              <a:r>
                <a:rPr lang="it-IT" altLang="ko-KR" sz="1000" dirty="0"/>
                <a:t>+CourseButton</a:t>
              </a:r>
            </a:p>
            <a:p>
              <a:r>
                <a:rPr lang="it-IT" altLang="ko-KR" sz="1000" dirty="0"/>
                <a:t>+ZoomInButton</a:t>
              </a:r>
            </a:p>
            <a:p>
              <a:r>
                <a:rPr lang="it-IT" altLang="ko-KR" sz="1000" dirty="0"/>
                <a:t>+ZoomOutButton</a:t>
              </a:r>
            </a:p>
            <a:p>
              <a:r>
                <a:rPr lang="it-IT" altLang="ko-KR" sz="1000" dirty="0"/>
                <a:t>+EditTagButton</a:t>
              </a:r>
              <a:endParaRPr lang="ko-KR" altLang="en-US" sz="1000" dirty="0"/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264D625-C68E-DA4A-BA40-EC8CF520440E}"/>
              </a:ext>
            </a:extLst>
          </p:cNvPr>
          <p:cNvCxnSpPr>
            <a:cxnSpLocks/>
          </p:cNvCxnSpPr>
          <p:nvPr/>
        </p:nvCxnSpPr>
        <p:spPr>
          <a:xfrm flipH="1">
            <a:off x="5612393" y="1916388"/>
            <a:ext cx="1" cy="38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BBB9F22-7F5A-AB47-83A6-A4EF32B1A725}"/>
              </a:ext>
            </a:extLst>
          </p:cNvPr>
          <p:cNvCxnSpPr>
            <a:cxnSpLocks/>
          </p:cNvCxnSpPr>
          <p:nvPr/>
        </p:nvCxnSpPr>
        <p:spPr>
          <a:xfrm flipH="1">
            <a:off x="5112320" y="5050491"/>
            <a:ext cx="1" cy="38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6D07FF2-2DF7-B245-AB1A-D0D3BE89A9A2}"/>
              </a:ext>
            </a:extLst>
          </p:cNvPr>
          <p:cNvCxnSpPr>
            <a:cxnSpLocks/>
          </p:cNvCxnSpPr>
          <p:nvPr/>
        </p:nvCxnSpPr>
        <p:spPr>
          <a:xfrm flipV="1">
            <a:off x="6121850" y="5035072"/>
            <a:ext cx="0" cy="3897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EC1F3A8-217F-4B4D-B3ED-62A17CF789BD}"/>
              </a:ext>
            </a:extLst>
          </p:cNvPr>
          <p:cNvSpPr txBox="1"/>
          <p:nvPr/>
        </p:nvSpPr>
        <p:spPr>
          <a:xfrm>
            <a:off x="3360717" y="1021048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onClickSignUpButton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CEF8EC-3FAA-754E-9377-E216B3F6B28B}"/>
              </a:ext>
            </a:extLst>
          </p:cNvPr>
          <p:cNvSpPr txBox="1"/>
          <p:nvPr/>
        </p:nvSpPr>
        <p:spPr>
          <a:xfrm>
            <a:off x="3360717" y="1410855"/>
            <a:ext cx="173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onClickSignUpButton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75D89-9EAE-5946-A06B-647FFBA637EC}"/>
              </a:ext>
            </a:extLst>
          </p:cNvPr>
          <p:cNvSpPr txBox="1"/>
          <p:nvPr/>
        </p:nvSpPr>
        <p:spPr>
          <a:xfrm>
            <a:off x="4080881" y="1970479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onClickSignInButton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81CFA9-F7A5-E348-B68A-98FCACDE16E8}"/>
              </a:ext>
            </a:extLst>
          </p:cNvPr>
          <p:cNvSpPr txBox="1"/>
          <p:nvPr/>
        </p:nvSpPr>
        <p:spPr>
          <a:xfrm>
            <a:off x="6181678" y="2930006"/>
            <a:ext cx="173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onClickCreateButton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D19316-045F-E24A-8740-10235D4A3291}"/>
              </a:ext>
            </a:extLst>
          </p:cNvPr>
          <p:cNvSpPr txBox="1"/>
          <p:nvPr/>
        </p:nvSpPr>
        <p:spPr>
          <a:xfrm>
            <a:off x="6181678" y="2559998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onClickCreateButton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6B9D251-BB69-1345-9AB1-FE0829930FE5}"/>
              </a:ext>
            </a:extLst>
          </p:cNvPr>
          <p:cNvGrpSpPr/>
          <p:nvPr/>
        </p:nvGrpSpPr>
        <p:grpSpPr>
          <a:xfrm>
            <a:off x="4875118" y="5440240"/>
            <a:ext cx="1494972" cy="2126045"/>
            <a:chOff x="3716561" y="539898"/>
            <a:chExt cx="1494972" cy="212604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2F09D0-B4F7-CE49-990D-9AE3C74CB96C}"/>
                </a:ext>
              </a:extLst>
            </p:cNvPr>
            <p:cNvSpPr txBox="1"/>
            <p:nvPr/>
          </p:nvSpPr>
          <p:spPr>
            <a:xfrm>
              <a:off x="3716561" y="539898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course</a:t>
              </a:r>
              <a:endParaRPr lang="ko-KR" altLang="en-US" sz="10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7CC0C0-B5B6-2345-AB94-1E4BCEB39CCD}"/>
                </a:ext>
              </a:extLst>
            </p:cNvPr>
            <p:cNvSpPr txBox="1"/>
            <p:nvPr/>
          </p:nvSpPr>
          <p:spPr>
            <a:xfrm rot="10800000" flipH="1" flipV="1">
              <a:off x="3716561" y="788506"/>
              <a:ext cx="149497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button</a:t>
              </a:r>
            </a:p>
            <a:p>
              <a:r>
                <a:rPr lang="en-US" altLang="ko-KR" sz="1000" dirty="0"/>
                <a:t>date : button</a:t>
              </a:r>
            </a:p>
            <a:p>
              <a:r>
                <a:rPr lang="en-US" altLang="ko-KR" sz="1000" dirty="0"/>
                <a:t>edit : button</a:t>
              </a:r>
            </a:p>
            <a:p>
              <a:r>
                <a:rPr lang="en-US" altLang="ko-KR" sz="1000" dirty="0"/>
                <a:t>manage : button</a:t>
              </a:r>
            </a:p>
            <a:p>
              <a:r>
                <a:rPr lang="en-US" altLang="ko-KR" sz="1000" dirty="0"/>
                <a:t>statistics : button</a:t>
              </a:r>
              <a:endParaRPr lang="ko-KR" altLang="en-US" sz="10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CA00BEC-289D-1B46-94F4-4DE4705C6216}"/>
                </a:ext>
              </a:extLst>
            </p:cNvPr>
            <p:cNvSpPr txBox="1"/>
            <p:nvPr/>
          </p:nvSpPr>
          <p:spPr>
            <a:xfrm rot="10800000" flipH="1" flipV="1">
              <a:off x="3716561" y="1650280"/>
              <a:ext cx="149497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+NameButton</a:t>
              </a:r>
            </a:p>
            <a:p>
              <a:r>
                <a:rPr lang="it-IT" altLang="ko-KR" sz="1000" dirty="0"/>
                <a:t>+DateButton</a:t>
              </a:r>
            </a:p>
            <a:p>
              <a:r>
                <a:rPr lang="it-IT" altLang="ko-KR" sz="1000" dirty="0"/>
                <a:t>+EditButton</a:t>
              </a:r>
            </a:p>
            <a:p>
              <a:r>
                <a:rPr lang="it-IT" altLang="ko-KR" sz="1000" dirty="0"/>
                <a:t>+ManageButton</a:t>
              </a:r>
            </a:p>
            <a:p>
              <a:r>
                <a:rPr lang="it-IT" altLang="ko-KR" sz="1000" dirty="0"/>
                <a:t>+StatisticsButton</a:t>
              </a:r>
              <a:endParaRPr lang="ko-KR" altLang="en-US" sz="1000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A4CF4472-285B-7D41-83F4-DE8212102B5E}"/>
              </a:ext>
            </a:extLst>
          </p:cNvPr>
          <p:cNvSpPr txBox="1"/>
          <p:nvPr/>
        </p:nvSpPr>
        <p:spPr>
          <a:xfrm>
            <a:off x="6156219" y="6562947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onClickDateButton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42032D-04D8-3845-BC9C-68840269F611}"/>
              </a:ext>
            </a:extLst>
          </p:cNvPr>
          <p:cNvSpPr txBox="1"/>
          <p:nvPr/>
        </p:nvSpPr>
        <p:spPr>
          <a:xfrm>
            <a:off x="6181678" y="6252143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onClickCourseButton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0269C5-50F2-C843-B089-C6B72C98C4E2}"/>
              </a:ext>
            </a:extLst>
          </p:cNvPr>
          <p:cNvSpPr txBox="1"/>
          <p:nvPr/>
        </p:nvSpPr>
        <p:spPr>
          <a:xfrm>
            <a:off x="3339324" y="5637144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onClickManageButton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D5EC12-0302-1A4E-AB91-58CB2528B4CD}"/>
              </a:ext>
            </a:extLst>
          </p:cNvPr>
          <p:cNvSpPr txBox="1"/>
          <p:nvPr/>
        </p:nvSpPr>
        <p:spPr>
          <a:xfrm>
            <a:off x="3348842" y="5931625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onClickCourseButton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5719E84-9CE2-DD48-9B4A-0A0570B2F7C2}"/>
              </a:ext>
            </a:extLst>
          </p:cNvPr>
          <p:cNvGrpSpPr/>
          <p:nvPr/>
        </p:nvGrpSpPr>
        <p:grpSpPr>
          <a:xfrm>
            <a:off x="2046507" y="4226797"/>
            <a:ext cx="1496332" cy="1969770"/>
            <a:chOff x="2046507" y="3406992"/>
            <a:chExt cx="1496332" cy="196977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C1C4646-3E38-2848-9420-DBBCD293F74E}"/>
                </a:ext>
              </a:extLst>
            </p:cNvPr>
            <p:cNvSpPr txBox="1"/>
            <p:nvPr/>
          </p:nvSpPr>
          <p:spPr>
            <a:xfrm>
              <a:off x="2047867" y="3406992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manage</a:t>
              </a:r>
              <a:endParaRPr lang="ko-KR" altLang="en-US" sz="1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5EE286-2F9D-ED41-A3C8-76EC62C2CBE5}"/>
                </a:ext>
              </a:extLst>
            </p:cNvPr>
            <p:cNvSpPr txBox="1"/>
            <p:nvPr/>
          </p:nvSpPr>
          <p:spPr>
            <a:xfrm rot="10800000" flipH="1" flipV="1">
              <a:off x="2047867" y="3653213"/>
              <a:ext cx="1494972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course : input</a:t>
              </a:r>
            </a:p>
            <a:p>
              <a:r>
                <a:rPr lang="en-US" altLang="ko-KR" sz="1000" dirty="0"/>
                <a:t>name : input</a:t>
              </a:r>
            </a:p>
            <a:p>
              <a:r>
                <a:rPr lang="en-US" altLang="ko-KR" sz="1000" dirty="0"/>
                <a:t>ID : input</a:t>
              </a:r>
            </a:p>
            <a:p>
              <a:r>
                <a:rPr lang="en-US" altLang="ko-KR" sz="1000" dirty="0"/>
                <a:t>edit : button</a:t>
              </a:r>
              <a:endParaRPr lang="ko-KR" altLang="en-US" sz="10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51B9B-B3D1-5048-AFC8-885D0BC43171}"/>
                </a:ext>
              </a:extLst>
            </p:cNvPr>
            <p:cNvSpPr txBox="1"/>
            <p:nvPr/>
          </p:nvSpPr>
          <p:spPr>
            <a:xfrm rot="10800000" flipH="1" flipV="1">
              <a:off x="2046507" y="4361099"/>
              <a:ext cx="149497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ngOnInit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NameButton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CourseButton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AcceptButton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DenyButton</a:t>
              </a:r>
              <a:endParaRPr lang="it-IT" altLang="ko-KR" sz="1000" dirty="0"/>
            </a:p>
            <a:p>
              <a:r>
                <a:rPr lang="it-IT" altLang="ko-KR" sz="1000" dirty="0"/>
                <a:t>+EditButton</a:t>
              </a:r>
              <a:endParaRPr lang="ko-KR" altLang="en-US" sz="1000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3FE8842B-F54C-2D40-BDE5-04D14453FBB2}"/>
              </a:ext>
            </a:extLst>
          </p:cNvPr>
          <p:cNvSpPr txBox="1"/>
          <p:nvPr/>
        </p:nvSpPr>
        <p:spPr>
          <a:xfrm>
            <a:off x="3344418" y="6608970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onClickStatisticsButton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FD826E-783E-E645-83D9-29F20FB1468D}"/>
              </a:ext>
            </a:extLst>
          </p:cNvPr>
          <p:cNvSpPr txBox="1"/>
          <p:nvPr/>
        </p:nvSpPr>
        <p:spPr>
          <a:xfrm>
            <a:off x="3339324" y="6950000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onClickCourseButton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CBB3AB79-8292-0741-B4CE-3E56D5870D8C}"/>
              </a:ext>
            </a:extLst>
          </p:cNvPr>
          <p:cNvCxnSpPr>
            <a:stCxn id="102" idx="0"/>
            <a:endCxn id="68" idx="1"/>
          </p:cNvCxnSpPr>
          <p:nvPr/>
        </p:nvCxnSpPr>
        <p:spPr>
          <a:xfrm rot="5400000" flipH="1" flipV="1">
            <a:off x="3318635" y="2680519"/>
            <a:ext cx="1022997" cy="206956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11F6568A-5B9A-5E4F-AE34-B5C0B5DA9074}"/>
              </a:ext>
            </a:extLst>
          </p:cNvPr>
          <p:cNvCxnSpPr>
            <a:cxnSpLocks/>
          </p:cNvCxnSpPr>
          <p:nvPr/>
        </p:nvCxnSpPr>
        <p:spPr>
          <a:xfrm rot="5400000">
            <a:off x="1053232" y="4706998"/>
            <a:ext cx="2730883" cy="747484"/>
          </a:xfrm>
          <a:prstGeom prst="bentConnector4">
            <a:avLst>
              <a:gd name="adj1" fmla="val 92"/>
              <a:gd name="adj2" fmla="val 13058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908E1719-DF5E-8844-B77C-95A37F316128}"/>
              </a:ext>
            </a:extLst>
          </p:cNvPr>
          <p:cNvCxnSpPr>
            <a:cxnSpLocks/>
            <a:endCxn id="91" idx="0"/>
          </p:cNvCxnSpPr>
          <p:nvPr/>
        </p:nvCxnSpPr>
        <p:spPr>
          <a:xfrm rot="16200000" flipH="1">
            <a:off x="3564001" y="3381637"/>
            <a:ext cx="2236442" cy="1880763"/>
          </a:xfrm>
          <a:prstGeom prst="bentConnector3">
            <a:avLst>
              <a:gd name="adj1" fmla="val 9370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3B06DEC-2C6C-D24A-B407-717724394C65}"/>
              </a:ext>
            </a:extLst>
          </p:cNvPr>
          <p:cNvGrpSpPr/>
          <p:nvPr/>
        </p:nvGrpSpPr>
        <p:grpSpPr>
          <a:xfrm>
            <a:off x="3830133" y="3203797"/>
            <a:ext cx="4499681" cy="2319990"/>
            <a:chOff x="3830133" y="3203797"/>
            <a:chExt cx="4633515" cy="2309260"/>
          </a:xfrm>
        </p:grpSpPr>
        <p:cxnSp>
          <p:nvCxnSpPr>
            <p:cNvPr id="148" name="직선 연결선[R] 147">
              <a:extLst>
                <a:ext uri="{FF2B5EF4-FFF2-40B4-BE49-F238E27FC236}">
                  <a16:creationId xmlns:a16="http://schemas.microsoft.com/office/drawing/2014/main" id="{884A3C34-A828-9743-967C-C2C5AC992DB6}"/>
                </a:ext>
              </a:extLst>
            </p:cNvPr>
            <p:cNvCxnSpPr/>
            <p:nvPr/>
          </p:nvCxnSpPr>
          <p:spPr>
            <a:xfrm>
              <a:off x="3830133" y="3203797"/>
              <a:ext cx="0" cy="20246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[R] 148">
              <a:extLst>
                <a:ext uri="{FF2B5EF4-FFF2-40B4-BE49-F238E27FC236}">
                  <a16:creationId xmlns:a16="http://schemas.microsoft.com/office/drawing/2014/main" id="{DAE9872D-3CE8-AC4E-8832-299E94DE2053}"/>
                </a:ext>
              </a:extLst>
            </p:cNvPr>
            <p:cNvCxnSpPr>
              <a:cxnSpLocks/>
            </p:cNvCxnSpPr>
            <p:nvPr/>
          </p:nvCxnSpPr>
          <p:spPr>
            <a:xfrm>
              <a:off x="3830448" y="5226341"/>
              <a:ext cx="4633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AD05B7E3-B4B1-A540-BBA7-B22168EDBB13}"/>
                </a:ext>
              </a:extLst>
            </p:cNvPr>
            <p:cNvCxnSpPr>
              <a:cxnSpLocks/>
            </p:cNvCxnSpPr>
            <p:nvPr/>
          </p:nvCxnSpPr>
          <p:spPr>
            <a:xfrm>
              <a:off x="8454983" y="5226341"/>
              <a:ext cx="0" cy="286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01D534AF-63FC-7444-8B0D-0AC4AFA3ACF8}"/>
              </a:ext>
            </a:extLst>
          </p:cNvPr>
          <p:cNvSpPr txBox="1"/>
          <p:nvPr/>
        </p:nvSpPr>
        <p:spPr>
          <a:xfrm>
            <a:off x="2942494" y="2970022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onClickNameButton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22A3DC7-36BE-C541-889B-FAB1995B65D4}"/>
              </a:ext>
            </a:extLst>
          </p:cNvPr>
          <p:cNvSpPr txBox="1"/>
          <p:nvPr/>
        </p:nvSpPr>
        <p:spPr>
          <a:xfrm>
            <a:off x="7716162" y="4126081"/>
            <a:ext cx="14949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File System API</a:t>
            </a:r>
            <a:endParaRPr lang="ko-KR" altLang="en-US" sz="10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44CDC8F-51AF-2544-BA44-94BCFCD36BE0}"/>
              </a:ext>
            </a:extLst>
          </p:cNvPr>
          <p:cNvCxnSpPr>
            <a:cxnSpLocks/>
            <a:endCxn id="165" idx="0"/>
          </p:cNvCxnSpPr>
          <p:nvPr/>
        </p:nvCxnSpPr>
        <p:spPr>
          <a:xfrm flipH="1">
            <a:off x="8463648" y="3481479"/>
            <a:ext cx="2" cy="6446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E8DE39B9-F945-B24B-8261-95BC448D60B5}"/>
              </a:ext>
            </a:extLst>
          </p:cNvPr>
          <p:cNvCxnSpPr>
            <a:cxnSpLocks/>
          </p:cNvCxnSpPr>
          <p:nvPr/>
        </p:nvCxnSpPr>
        <p:spPr>
          <a:xfrm flipV="1">
            <a:off x="8601813" y="4372302"/>
            <a:ext cx="0" cy="11331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[E] 176">
            <a:extLst>
              <a:ext uri="{FF2B5EF4-FFF2-40B4-BE49-F238E27FC236}">
                <a16:creationId xmlns:a16="http://schemas.microsoft.com/office/drawing/2014/main" id="{07487910-5365-924B-870F-2BCAE740DDFA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3534805" y="4249192"/>
            <a:ext cx="4181357" cy="908106"/>
          </a:xfrm>
          <a:prstGeom prst="bentConnector3">
            <a:avLst>
              <a:gd name="adj1" fmla="val 704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2187FE4-E02A-C74D-9503-1905874E1548}"/>
              </a:ext>
            </a:extLst>
          </p:cNvPr>
          <p:cNvSpPr txBox="1"/>
          <p:nvPr/>
        </p:nvSpPr>
        <p:spPr>
          <a:xfrm>
            <a:off x="8246568" y="3652623"/>
            <a:ext cx="173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onClickCreateButton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60F14B-D847-DC4C-85FF-71DEF5C26AE8}"/>
              </a:ext>
            </a:extLst>
          </p:cNvPr>
          <p:cNvSpPr txBox="1"/>
          <p:nvPr/>
        </p:nvSpPr>
        <p:spPr>
          <a:xfrm>
            <a:off x="8388770" y="4815745"/>
            <a:ext cx="1739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onClickEditTagButton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C2F554C-A4F1-0B4B-BF0C-B28FB3A0D722}"/>
              </a:ext>
            </a:extLst>
          </p:cNvPr>
          <p:cNvSpPr txBox="1"/>
          <p:nvPr/>
        </p:nvSpPr>
        <p:spPr>
          <a:xfrm>
            <a:off x="6181678" y="3861900"/>
            <a:ext cx="17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onClickAcceptButton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onClickDenyButton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53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6A52D9A-AA6D-374A-848E-77E74EC92FE4}"/>
              </a:ext>
            </a:extLst>
          </p:cNvPr>
          <p:cNvGrpSpPr/>
          <p:nvPr/>
        </p:nvGrpSpPr>
        <p:grpSpPr>
          <a:xfrm>
            <a:off x="586893" y="2812053"/>
            <a:ext cx="1494972" cy="659107"/>
            <a:chOff x="7063014" y="539896"/>
            <a:chExt cx="1494972" cy="65910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78785E-2C81-824E-8E27-EAB6A9388C5A}"/>
                </a:ext>
              </a:extLst>
            </p:cNvPr>
            <p:cNvSpPr txBox="1"/>
            <p:nvPr/>
          </p:nvSpPr>
          <p:spPr>
            <a:xfrm>
              <a:off x="7063014" y="539896"/>
              <a:ext cx="1494972" cy="246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User_service</a:t>
              </a:r>
              <a:endParaRPr lang="ko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234BDA-EEDB-F24D-B5E8-9E53CC657394}"/>
                </a:ext>
              </a:extLst>
            </p:cNvPr>
            <p:cNvSpPr txBox="1"/>
            <p:nvPr/>
          </p:nvSpPr>
          <p:spPr>
            <a:xfrm rot="10800000" flipH="1" flipV="1">
              <a:off x="7063014" y="798893"/>
              <a:ext cx="1494972" cy="4001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+sign_up</a:t>
              </a:r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sign_in</a:t>
              </a:r>
              <a:endParaRPr lang="ko-KR" altLang="en-US" sz="1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DF743F-2754-2F49-AED9-A0ADF879A536}"/>
              </a:ext>
            </a:extLst>
          </p:cNvPr>
          <p:cNvGrpSpPr/>
          <p:nvPr/>
        </p:nvGrpSpPr>
        <p:grpSpPr>
          <a:xfrm>
            <a:off x="2829350" y="5786627"/>
            <a:ext cx="1494972" cy="646330"/>
            <a:chOff x="7063014" y="1445140"/>
            <a:chExt cx="1494972" cy="64633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901149-CDCB-9241-887E-BF07967E8092}"/>
                </a:ext>
              </a:extLst>
            </p:cNvPr>
            <p:cNvSpPr txBox="1"/>
            <p:nvPr/>
          </p:nvSpPr>
          <p:spPr>
            <a:xfrm>
              <a:off x="7063014" y="1445140"/>
              <a:ext cx="1494972" cy="246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Course_service</a:t>
              </a:r>
              <a:endParaRPr lang="ko-KR" alt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D9A9E0-3F5C-C14B-88C1-08806B0376FC}"/>
                </a:ext>
              </a:extLst>
            </p:cNvPr>
            <p:cNvSpPr txBox="1"/>
            <p:nvPr/>
          </p:nvSpPr>
          <p:spPr>
            <a:xfrm rot="10800000" flipH="1" flipV="1">
              <a:off x="7063014" y="1691360"/>
              <a:ext cx="1494972" cy="4001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+make_new_course</a:t>
              </a:r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accept</a:t>
              </a:r>
              <a:r>
                <a:rPr lang="it-IT" altLang="ko-KR" sz="1000" dirty="0"/>
                <a:t>/</a:t>
              </a:r>
              <a:r>
                <a:rPr lang="it-IT" altLang="ko-KR" sz="1000" dirty="0" err="1"/>
                <a:t>deny_student</a:t>
              </a:r>
              <a:endParaRPr lang="it-IT" altLang="ko-KR" sz="10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EA5948-CD57-354E-AFB8-BA37E3C26663}"/>
              </a:ext>
            </a:extLst>
          </p:cNvPr>
          <p:cNvGrpSpPr/>
          <p:nvPr/>
        </p:nvGrpSpPr>
        <p:grpSpPr>
          <a:xfrm>
            <a:off x="7473543" y="1358148"/>
            <a:ext cx="1494972" cy="800219"/>
            <a:chOff x="7063014" y="2192041"/>
            <a:chExt cx="1494972" cy="80021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57BC9F-89FB-7243-943B-A1AB03AF0650}"/>
                </a:ext>
              </a:extLst>
            </p:cNvPr>
            <p:cNvSpPr txBox="1"/>
            <p:nvPr/>
          </p:nvSpPr>
          <p:spPr>
            <a:xfrm>
              <a:off x="7063014" y="2192041"/>
              <a:ext cx="1494972" cy="246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photo_service</a:t>
              </a:r>
              <a:endParaRPr lang="ko-KR" alt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6BFA3B-0E80-3F42-896A-8B5670AC6E4E}"/>
                </a:ext>
              </a:extLst>
            </p:cNvPr>
            <p:cNvSpPr txBox="1"/>
            <p:nvPr/>
          </p:nvSpPr>
          <p:spPr>
            <a:xfrm rot="10800000" flipH="1" flipV="1">
              <a:off x="7063014" y="2438262"/>
              <a:ext cx="1494972" cy="55399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+upload_new_photo</a:t>
              </a:r>
            </a:p>
            <a:p>
              <a:r>
                <a:rPr lang="it-IT" altLang="ko-KR" sz="1000" dirty="0"/>
                <a:t>+get_recent_photo</a:t>
              </a:r>
            </a:p>
            <a:p>
              <a:r>
                <a:rPr lang="it-IT" altLang="ko-KR" sz="1000" dirty="0"/>
                <a:t>+get_photo_by_course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CB3E2D-225B-CB4B-95B9-CCF819DE02D3}"/>
              </a:ext>
            </a:extLst>
          </p:cNvPr>
          <p:cNvGrpSpPr/>
          <p:nvPr/>
        </p:nvGrpSpPr>
        <p:grpSpPr>
          <a:xfrm>
            <a:off x="7473543" y="2907895"/>
            <a:ext cx="1494972" cy="646330"/>
            <a:chOff x="7063014" y="3115370"/>
            <a:chExt cx="1494972" cy="64633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BA695D-F900-A84B-9CBB-8D8A923E736A}"/>
                </a:ext>
              </a:extLst>
            </p:cNvPr>
            <p:cNvSpPr txBox="1"/>
            <p:nvPr/>
          </p:nvSpPr>
          <p:spPr>
            <a:xfrm>
              <a:off x="7063014" y="3115370"/>
              <a:ext cx="1494972" cy="2462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Tag_service</a:t>
              </a:r>
              <a:endParaRPr lang="ko-KR" alt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9D3A54-CD8D-D64D-BF96-E6CAD79164F2}"/>
                </a:ext>
              </a:extLst>
            </p:cNvPr>
            <p:cNvSpPr txBox="1"/>
            <p:nvPr/>
          </p:nvSpPr>
          <p:spPr>
            <a:xfrm rot="10800000" flipH="1" flipV="1">
              <a:off x="7063014" y="3361590"/>
              <a:ext cx="1494972" cy="4001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+make_tag</a:t>
              </a:r>
            </a:p>
            <a:p>
              <a:r>
                <a:rPr lang="it-IT" altLang="ko-KR" sz="1000" dirty="0"/>
                <a:t>+check_tag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BC6BD0E-42F4-9342-836E-DD906192DB06}"/>
              </a:ext>
            </a:extLst>
          </p:cNvPr>
          <p:cNvGrpSpPr/>
          <p:nvPr/>
        </p:nvGrpSpPr>
        <p:grpSpPr>
          <a:xfrm>
            <a:off x="5075889" y="589948"/>
            <a:ext cx="1494977" cy="2737971"/>
            <a:chOff x="2046508" y="541138"/>
            <a:chExt cx="1494977" cy="273797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15ECBE-3865-6B48-9A30-095B5D12DF97}"/>
                </a:ext>
              </a:extLst>
            </p:cNvPr>
            <p:cNvSpPr txBox="1"/>
            <p:nvPr/>
          </p:nvSpPr>
          <p:spPr>
            <a:xfrm>
              <a:off x="2046513" y="541138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main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8BD07E-D755-704B-BA70-4ABC90175AFB}"/>
                </a:ext>
              </a:extLst>
            </p:cNvPr>
            <p:cNvSpPr txBox="1"/>
            <p:nvPr/>
          </p:nvSpPr>
          <p:spPr>
            <a:xfrm rot="10800000" flipH="1" flipV="1">
              <a:off x="2046511" y="786119"/>
              <a:ext cx="1494972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search : input</a:t>
              </a:r>
            </a:p>
            <a:p>
              <a:r>
                <a:rPr lang="en-US" altLang="ko-KR" sz="1000" dirty="0"/>
                <a:t>search : button</a:t>
              </a:r>
            </a:p>
            <a:p>
              <a:r>
                <a:rPr lang="en-US" altLang="ko-KR" sz="1000" dirty="0" err="1"/>
                <a:t>side_bar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/>
                <a:t>course : button</a:t>
              </a:r>
            </a:p>
            <a:p>
              <a:r>
                <a:rPr lang="en-US" altLang="ko-KR" sz="1000" dirty="0"/>
                <a:t>date : button</a:t>
              </a:r>
            </a:p>
            <a:p>
              <a:r>
                <a:rPr lang="en-US" altLang="ko-KR" sz="1000" dirty="0"/>
                <a:t>photo : image</a:t>
              </a:r>
            </a:p>
            <a:p>
              <a:r>
                <a:rPr lang="en-US" altLang="ko-KR" sz="1000" dirty="0"/>
                <a:t>photo : button</a:t>
              </a:r>
            </a:p>
            <a:p>
              <a:r>
                <a:rPr lang="en-US" altLang="ko-KR" sz="1000" dirty="0"/>
                <a:t>edit : button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899CF3-AAA8-7442-BDD9-F8309B7B1362}"/>
                </a:ext>
              </a:extLst>
            </p:cNvPr>
            <p:cNvSpPr txBox="1"/>
            <p:nvPr/>
          </p:nvSpPr>
          <p:spPr>
            <a:xfrm rot="10800000" flipH="1" flipV="1">
              <a:off x="2046508" y="2109558"/>
              <a:ext cx="1494972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ngOnInit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SearchButton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SideBarButton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CourseButton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DateButton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PhotoButton</a:t>
              </a:r>
              <a:endParaRPr lang="en-US" altLang="ko-KR" sz="1000" dirty="0"/>
            </a:p>
            <a:p>
              <a:r>
                <a:rPr lang="en-US" altLang="ko-KR" sz="1000" dirty="0"/>
                <a:t>+</a:t>
              </a:r>
              <a:r>
                <a:rPr lang="en-US" altLang="ko-KR" sz="1000" dirty="0" err="1"/>
                <a:t>EditCourseButton</a:t>
              </a:r>
              <a:endParaRPr lang="ko-KR" altLang="en-US" sz="1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1A32AE-8325-B643-8A80-47D8CD059E0F}"/>
              </a:ext>
            </a:extLst>
          </p:cNvPr>
          <p:cNvGrpSpPr/>
          <p:nvPr/>
        </p:nvGrpSpPr>
        <p:grpSpPr>
          <a:xfrm>
            <a:off x="2832072" y="599567"/>
            <a:ext cx="1494972" cy="1213637"/>
            <a:chOff x="304799" y="539897"/>
            <a:chExt cx="1494972" cy="121363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5D5F90-729F-8A4C-AB49-9AEB80BEA1C2}"/>
                </a:ext>
              </a:extLst>
            </p:cNvPr>
            <p:cNvSpPr txBox="1"/>
            <p:nvPr/>
          </p:nvSpPr>
          <p:spPr>
            <a:xfrm>
              <a:off x="304799" y="539897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sign_in</a:t>
              </a:r>
              <a:endParaRPr lang="ko-KR" altLang="en-US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E8EBA-3B48-7C4B-AFB7-BB6E11DCD76D}"/>
                </a:ext>
              </a:extLst>
            </p:cNvPr>
            <p:cNvSpPr txBox="1"/>
            <p:nvPr/>
          </p:nvSpPr>
          <p:spPr>
            <a:xfrm rot="10800000" flipH="1" flipV="1">
              <a:off x="304799" y="786118"/>
              <a:ext cx="1494972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input</a:t>
              </a:r>
            </a:p>
            <a:p>
              <a:r>
                <a:rPr lang="en-US" altLang="ko-KR" sz="1000" dirty="0"/>
                <a:t>password : input</a:t>
              </a:r>
            </a:p>
            <a:p>
              <a:r>
                <a:rPr lang="en-US" altLang="ko-KR" sz="1000" dirty="0" err="1"/>
                <a:t>sign_up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 err="1"/>
                <a:t>sign_in</a:t>
              </a:r>
              <a:r>
                <a:rPr lang="en-US" altLang="ko-KR" sz="1000" dirty="0"/>
                <a:t> : button</a:t>
              </a:r>
              <a:endParaRPr lang="ko-KR" alt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90E53A-9F80-1047-8690-0C1F58DF26AA}"/>
                </a:ext>
              </a:extLst>
            </p:cNvPr>
            <p:cNvSpPr txBox="1"/>
            <p:nvPr/>
          </p:nvSpPr>
          <p:spPr>
            <a:xfrm rot="10800000" flipH="1" flipV="1">
              <a:off x="304799" y="1507313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SignUpButton</a:t>
              </a:r>
              <a:endParaRPr lang="ko-KR" altLang="en-US" sz="10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E4EA1F-48C2-644B-B3D1-696E0B141D4B}"/>
              </a:ext>
            </a:extLst>
          </p:cNvPr>
          <p:cNvGrpSpPr/>
          <p:nvPr/>
        </p:nvGrpSpPr>
        <p:grpSpPr>
          <a:xfrm>
            <a:off x="5080045" y="4303754"/>
            <a:ext cx="1494972" cy="2126045"/>
            <a:chOff x="3716561" y="539898"/>
            <a:chExt cx="1494972" cy="21260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4C7F91-251F-F244-8E33-05ED32BCB55E}"/>
                </a:ext>
              </a:extLst>
            </p:cNvPr>
            <p:cNvSpPr txBox="1"/>
            <p:nvPr/>
          </p:nvSpPr>
          <p:spPr>
            <a:xfrm>
              <a:off x="3716561" y="539898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course</a:t>
              </a:r>
              <a:endParaRPr lang="ko-KR" altLang="en-US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D5FDEE-9019-D14B-A263-80E08D0FFAC4}"/>
                </a:ext>
              </a:extLst>
            </p:cNvPr>
            <p:cNvSpPr txBox="1"/>
            <p:nvPr/>
          </p:nvSpPr>
          <p:spPr>
            <a:xfrm rot="10800000" flipH="1" flipV="1">
              <a:off x="3716561" y="788506"/>
              <a:ext cx="149497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button</a:t>
              </a:r>
            </a:p>
            <a:p>
              <a:r>
                <a:rPr lang="en-US" altLang="ko-KR" sz="1000" dirty="0"/>
                <a:t>date : button</a:t>
              </a:r>
            </a:p>
            <a:p>
              <a:r>
                <a:rPr lang="en-US" altLang="ko-KR" sz="1000" dirty="0"/>
                <a:t>edit : button</a:t>
              </a:r>
            </a:p>
            <a:p>
              <a:r>
                <a:rPr lang="en-US" altLang="ko-KR" sz="1000" dirty="0"/>
                <a:t>manage : button</a:t>
              </a:r>
            </a:p>
            <a:p>
              <a:r>
                <a:rPr lang="en-US" altLang="ko-KR" sz="1000" dirty="0"/>
                <a:t>statistics : button</a:t>
              </a:r>
              <a:endParaRPr lang="ko-KR" altLang="en-US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9B948E-B421-064A-9D1B-9599C68F3C81}"/>
                </a:ext>
              </a:extLst>
            </p:cNvPr>
            <p:cNvSpPr txBox="1"/>
            <p:nvPr/>
          </p:nvSpPr>
          <p:spPr>
            <a:xfrm rot="10800000" flipH="1" flipV="1">
              <a:off x="3716561" y="1650280"/>
              <a:ext cx="149497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+NameButton</a:t>
              </a:r>
            </a:p>
            <a:p>
              <a:r>
                <a:rPr lang="it-IT" altLang="ko-KR" sz="1000" dirty="0"/>
                <a:t>+DateButton</a:t>
              </a:r>
            </a:p>
            <a:p>
              <a:r>
                <a:rPr lang="it-IT" altLang="ko-KR" sz="1000" dirty="0"/>
                <a:t>+EditButton</a:t>
              </a:r>
            </a:p>
            <a:p>
              <a:r>
                <a:rPr lang="it-IT" altLang="ko-KR" sz="1000" dirty="0"/>
                <a:t>+ManageButton</a:t>
              </a:r>
            </a:p>
            <a:p>
              <a:r>
                <a:rPr lang="it-IT" altLang="ko-KR" sz="1000" dirty="0"/>
                <a:t>+StatisticsButton</a:t>
              </a:r>
              <a:endParaRPr lang="ko-KR" altLang="en-US" sz="1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793AB70-2A74-CE40-BDDE-C235D4FF55A3}"/>
              </a:ext>
            </a:extLst>
          </p:cNvPr>
          <p:cNvGrpSpPr/>
          <p:nvPr/>
        </p:nvGrpSpPr>
        <p:grpSpPr>
          <a:xfrm>
            <a:off x="7473543" y="4303754"/>
            <a:ext cx="1494972" cy="2126045"/>
            <a:chOff x="3716561" y="2765010"/>
            <a:chExt cx="1494972" cy="21260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37F054-24A1-6443-87E2-11309C582564}"/>
                </a:ext>
              </a:extLst>
            </p:cNvPr>
            <p:cNvSpPr txBox="1"/>
            <p:nvPr/>
          </p:nvSpPr>
          <p:spPr>
            <a:xfrm>
              <a:off x="3716561" y="276501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class</a:t>
              </a:r>
              <a:endParaRPr lang="ko-KR" altLang="en-US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769D52-EDE2-8E49-9129-D86B5F1CB86D}"/>
                </a:ext>
              </a:extLst>
            </p:cNvPr>
            <p:cNvSpPr txBox="1"/>
            <p:nvPr/>
          </p:nvSpPr>
          <p:spPr>
            <a:xfrm rot="10800000" flipH="1" flipV="1">
              <a:off x="3716561" y="3013618"/>
              <a:ext cx="149497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button</a:t>
              </a:r>
            </a:p>
            <a:p>
              <a:r>
                <a:rPr lang="en-US" altLang="ko-KR" sz="1000" dirty="0"/>
                <a:t>course : button</a:t>
              </a:r>
            </a:p>
            <a:p>
              <a:r>
                <a:rPr lang="en-US" altLang="ko-KR" sz="1000" dirty="0" err="1"/>
                <a:t>zoom_in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 err="1"/>
                <a:t>zoom_out</a:t>
              </a:r>
              <a:r>
                <a:rPr lang="en-US" altLang="ko-KR" sz="1000" dirty="0"/>
                <a:t> : button</a:t>
              </a:r>
            </a:p>
            <a:p>
              <a:r>
                <a:rPr lang="en-US" altLang="ko-KR" sz="1000" dirty="0"/>
                <a:t>tag : button</a:t>
              </a:r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712F79-BF4F-4143-AA6C-694E6A87E4D0}"/>
                </a:ext>
              </a:extLst>
            </p:cNvPr>
            <p:cNvSpPr txBox="1"/>
            <p:nvPr/>
          </p:nvSpPr>
          <p:spPr>
            <a:xfrm rot="10800000" flipH="1" flipV="1">
              <a:off x="3716561" y="3875392"/>
              <a:ext cx="149497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+NameButton</a:t>
              </a:r>
            </a:p>
            <a:p>
              <a:r>
                <a:rPr lang="it-IT" altLang="ko-KR" sz="1000" dirty="0"/>
                <a:t>+CourseButton</a:t>
              </a:r>
            </a:p>
            <a:p>
              <a:r>
                <a:rPr lang="it-IT" altLang="ko-KR" sz="1000" dirty="0"/>
                <a:t>+ZoomInButton</a:t>
              </a:r>
            </a:p>
            <a:p>
              <a:r>
                <a:rPr lang="it-IT" altLang="ko-KR" sz="1000" dirty="0"/>
                <a:t>+ZoomOutButton</a:t>
              </a:r>
            </a:p>
            <a:p>
              <a:r>
                <a:rPr lang="it-IT" altLang="ko-KR" sz="1000" dirty="0"/>
                <a:t>+EditTagButton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3BCE9B4-A73E-F243-84E8-1464182850E3}"/>
              </a:ext>
            </a:extLst>
          </p:cNvPr>
          <p:cNvGrpSpPr/>
          <p:nvPr/>
        </p:nvGrpSpPr>
        <p:grpSpPr>
          <a:xfrm>
            <a:off x="2827993" y="2820432"/>
            <a:ext cx="1494972" cy="1200329"/>
            <a:chOff x="5386609" y="539897"/>
            <a:chExt cx="1494972" cy="12003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51AE51-3CE4-094F-BA3B-64F574BA169B}"/>
                </a:ext>
              </a:extLst>
            </p:cNvPr>
            <p:cNvSpPr txBox="1"/>
            <p:nvPr/>
          </p:nvSpPr>
          <p:spPr>
            <a:xfrm>
              <a:off x="5386609" y="539897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Side_bar</a:t>
              </a:r>
              <a:endParaRPr lang="ko-KR" alt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D2B064-620C-FF46-8332-7238224A8E54}"/>
                </a:ext>
              </a:extLst>
            </p:cNvPr>
            <p:cNvSpPr txBox="1"/>
            <p:nvPr/>
          </p:nvSpPr>
          <p:spPr>
            <a:xfrm rot="10800000" flipH="1" flipV="1">
              <a:off x="5386609" y="786118"/>
              <a:ext cx="1494972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course : input</a:t>
              </a:r>
            </a:p>
            <a:p>
              <a:r>
                <a:rPr lang="en-US" altLang="ko-KR" sz="1000" dirty="0" err="1"/>
                <a:t>course_ID</a:t>
              </a:r>
              <a:r>
                <a:rPr lang="en-US" altLang="ko-KR" sz="1000" dirty="0"/>
                <a:t> : input</a:t>
              </a:r>
            </a:p>
            <a:p>
              <a:r>
                <a:rPr lang="en-US" altLang="ko-KR" sz="1000" dirty="0"/>
                <a:t>create : button</a:t>
              </a:r>
              <a:endParaRPr lang="ko-KR" alt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3B945E-6105-A54D-AC80-57A24C40421F}"/>
                </a:ext>
              </a:extLst>
            </p:cNvPr>
            <p:cNvSpPr txBox="1"/>
            <p:nvPr/>
          </p:nvSpPr>
          <p:spPr>
            <a:xfrm rot="10800000" flipH="1" flipV="1">
              <a:off x="5386609" y="1340116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+ngOnInit</a:t>
              </a:r>
            </a:p>
            <a:p>
              <a:r>
                <a:rPr lang="it-IT" altLang="ko-KR" sz="1000" dirty="0"/>
                <a:t>+CreateButton</a:t>
              </a:r>
              <a:endParaRPr lang="ko-KR" altLang="en-US" sz="10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964589E-6A7E-114B-A262-196D53702657}"/>
              </a:ext>
            </a:extLst>
          </p:cNvPr>
          <p:cNvGrpSpPr/>
          <p:nvPr/>
        </p:nvGrpSpPr>
        <p:grpSpPr>
          <a:xfrm>
            <a:off x="588252" y="599567"/>
            <a:ext cx="1494975" cy="1507513"/>
            <a:chOff x="304796" y="1968360"/>
            <a:chExt cx="1494975" cy="150751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B5FC2F-B6B6-1744-ABF7-2AC0D03A8B5E}"/>
                </a:ext>
              </a:extLst>
            </p:cNvPr>
            <p:cNvSpPr txBox="1"/>
            <p:nvPr/>
          </p:nvSpPr>
          <p:spPr>
            <a:xfrm>
              <a:off x="304799" y="1968360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/>
                <a:t>sign_up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15F5D0-C8E3-E144-9F13-E5E22CB71F44}"/>
                </a:ext>
              </a:extLst>
            </p:cNvPr>
            <p:cNvSpPr txBox="1"/>
            <p:nvPr/>
          </p:nvSpPr>
          <p:spPr>
            <a:xfrm rot="10800000" flipH="1" flipV="1">
              <a:off x="304796" y="2225091"/>
              <a:ext cx="1494972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name : input</a:t>
              </a:r>
            </a:p>
            <a:p>
              <a:r>
                <a:rPr lang="en-US" altLang="ko-KR" sz="1000" dirty="0"/>
                <a:t>password : input</a:t>
              </a:r>
            </a:p>
            <a:p>
              <a:r>
                <a:rPr lang="en-US" altLang="ko-KR" sz="1000" dirty="0"/>
                <a:t>confirm : input</a:t>
              </a:r>
            </a:p>
            <a:p>
              <a:r>
                <a:rPr lang="en-US" altLang="ko-KR" sz="1000" dirty="0"/>
                <a:t>ID : input</a:t>
              </a:r>
            </a:p>
            <a:p>
              <a:r>
                <a:rPr lang="en-US" altLang="ko-KR" sz="1000" dirty="0" err="1"/>
                <a:t>sign_up</a:t>
              </a:r>
              <a:r>
                <a:rPr lang="en-US" altLang="ko-KR" sz="1000" dirty="0"/>
                <a:t> : button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23BDFE-B97A-404E-8E2B-327F5CCE7A88}"/>
                </a:ext>
              </a:extLst>
            </p:cNvPr>
            <p:cNvSpPr txBox="1"/>
            <p:nvPr/>
          </p:nvSpPr>
          <p:spPr>
            <a:xfrm rot="10800000" flipH="1" flipV="1">
              <a:off x="304796" y="3075763"/>
              <a:ext cx="149497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+SignUpButton</a:t>
              </a:r>
            </a:p>
            <a:p>
              <a:r>
                <a:rPr lang="it-IT" altLang="ko-KR" sz="1000" dirty="0"/>
                <a:t>+SignInButton</a:t>
              </a:r>
              <a:endParaRPr lang="ko-KR" altLang="en-US" sz="10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DBDDB73-2E61-924D-AA82-D82A2DA427BD}"/>
              </a:ext>
            </a:extLst>
          </p:cNvPr>
          <p:cNvGrpSpPr/>
          <p:nvPr/>
        </p:nvGrpSpPr>
        <p:grpSpPr>
          <a:xfrm>
            <a:off x="586892" y="4460030"/>
            <a:ext cx="1496332" cy="1969770"/>
            <a:chOff x="2046507" y="3406992"/>
            <a:chExt cx="1496332" cy="196977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713531-8E15-4A41-8930-A70359F904B2}"/>
                </a:ext>
              </a:extLst>
            </p:cNvPr>
            <p:cNvSpPr txBox="1"/>
            <p:nvPr/>
          </p:nvSpPr>
          <p:spPr>
            <a:xfrm>
              <a:off x="2047867" y="3406992"/>
              <a:ext cx="149497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manage</a:t>
              </a:r>
              <a:endParaRPr lang="ko-KR" alt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CE9638-0A09-244E-8CCA-3C02CD035DC4}"/>
                </a:ext>
              </a:extLst>
            </p:cNvPr>
            <p:cNvSpPr txBox="1"/>
            <p:nvPr/>
          </p:nvSpPr>
          <p:spPr>
            <a:xfrm rot="10800000" flipH="1" flipV="1">
              <a:off x="2047867" y="3653213"/>
              <a:ext cx="1494972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course : input</a:t>
              </a:r>
            </a:p>
            <a:p>
              <a:r>
                <a:rPr lang="en-US" altLang="ko-KR" sz="1000" dirty="0"/>
                <a:t>name : input</a:t>
              </a:r>
            </a:p>
            <a:p>
              <a:r>
                <a:rPr lang="en-US" altLang="ko-KR" sz="1000" dirty="0"/>
                <a:t>ID : input</a:t>
              </a:r>
            </a:p>
            <a:p>
              <a:r>
                <a:rPr lang="en-US" altLang="ko-KR" sz="1000" dirty="0"/>
                <a:t>edit : button</a:t>
              </a:r>
              <a:endParaRPr lang="ko-KR" altLang="en-US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9FA5B4-3867-B94F-963D-5B230E6260A0}"/>
                </a:ext>
              </a:extLst>
            </p:cNvPr>
            <p:cNvSpPr txBox="1"/>
            <p:nvPr/>
          </p:nvSpPr>
          <p:spPr>
            <a:xfrm rot="10800000" flipH="1" flipV="1">
              <a:off x="2046507" y="4361099"/>
              <a:ext cx="1494972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ngOnInit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NameButton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CourseButton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AcceptButton</a:t>
              </a:r>
              <a:endParaRPr lang="it-IT" altLang="ko-KR" sz="1000" dirty="0"/>
            </a:p>
            <a:p>
              <a:r>
                <a:rPr lang="it-IT" altLang="ko-KR" sz="1000" dirty="0"/>
                <a:t>+</a:t>
              </a:r>
              <a:r>
                <a:rPr lang="it-IT" altLang="ko-KR" sz="1000" dirty="0" err="1"/>
                <a:t>DenyButton</a:t>
              </a:r>
              <a:endParaRPr lang="it-IT" altLang="ko-KR" sz="1000" dirty="0"/>
            </a:p>
            <a:p>
              <a:r>
                <a:rPr lang="it-IT" altLang="ko-KR" sz="1000" dirty="0"/>
                <a:t>+EditButton</a:t>
              </a:r>
              <a:endParaRPr lang="ko-KR" altLang="en-US" sz="1000" dirty="0"/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D8B287C-5718-644E-88D1-193D85F47AC6}"/>
              </a:ext>
            </a:extLst>
          </p:cNvPr>
          <p:cNvCxnSpPr>
            <a:cxnSpLocks/>
          </p:cNvCxnSpPr>
          <p:nvPr/>
        </p:nvCxnSpPr>
        <p:spPr>
          <a:xfrm>
            <a:off x="1334377" y="2107078"/>
            <a:ext cx="1" cy="7049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B7433741-F0FE-F64D-B61B-2CB67DE04482}"/>
              </a:ext>
            </a:extLst>
          </p:cNvPr>
          <p:cNvCxnSpPr>
            <a:stCxn id="22" idx="1"/>
            <a:endCxn id="6" idx="3"/>
          </p:cNvCxnSpPr>
          <p:nvPr/>
        </p:nvCxnSpPr>
        <p:spPr>
          <a:xfrm rot="10800000" flipV="1">
            <a:off x="2081866" y="1199731"/>
            <a:ext cx="750207" cy="207137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1A582C7-98E8-2B43-859E-AEEBDC1518B6}"/>
              </a:ext>
            </a:extLst>
          </p:cNvPr>
          <p:cNvCxnSpPr>
            <a:cxnSpLocks/>
          </p:cNvCxnSpPr>
          <p:nvPr/>
        </p:nvCxnSpPr>
        <p:spPr>
          <a:xfrm>
            <a:off x="3852105" y="4034571"/>
            <a:ext cx="1357" cy="1765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D50A5F5-CD21-6040-9C05-C083D212A600}"/>
              </a:ext>
            </a:extLst>
          </p:cNvPr>
          <p:cNvSpPr txBox="1"/>
          <p:nvPr/>
        </p:nvSpPr>
        <p:spPr>
          <a:xfrm>
            <a:off x="138219" y="2336649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Sign_up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42773A-F1EA-7941-82CC-1067E55C686F}"/>
              </a:ext>
            </a:extLst>
          </p:cNvPr>
          <p:cNvSpPr txBox="1"/>
          <p:nvPr/>
        </p:nvSpPr>
        <p:spPr>
          <a:xfrm>
            <a:off x="1914971" y="2090784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Sign_in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BC9335-F1B7-B64A-94F5-AA19555B5478}"/>
              </a:ext>
            </a:extLst>
          </p:cNvPr>
          <p:cNvSpPr txBox="1"/>
          <p:nvPr/>
        </p:nvSpPr>
        <p:spPr>
          <a:xfrm>
            <a:off x="3575478" y="4798131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Make_new_course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BACCC0-6D18-FB4D-9FBC-07B4A566F44B}"/>
              </a:ext>
            </a:extLst>
          </p:cNvPr>
          <p:cNvSpPr txBox="1"/>
          <p:nvPr/>
        </p:nvSpPr>
        <p:spPr>
          <a:xfrm>
            <a:off x="1906048" y="5156797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>
                <a:solidFill>
                  <a:prstClr val="black"/>
                </a:solidFill>
              </a:rPr>
              <a:t>accept/</a:t>
            </a:r>
            <a:r>
              <a:rPr lang="en-US" altLang="ko-KR" sz="1000" dirty="0" err="1">
                <a:solidFill>
                  <a:prstClr val="black"/>
                </a:solidFill>
              </a:rPr>
              <a:t>deny_student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90B91F3E-19C9-514D-ADFC-1EFC146ABFAF}"/>
              </a:ext>
            </a:extLst>
          </p:cNvPr>
          <p:cNvCxnSpPr>
            <a:cxnSpLocks/>
          </p:cNvCxnSpPr>
          <p:nvPr/>
        </p:nvCxnSpPr>
        <p:spPr>
          <a:xfrm>
            <a:off x="2081865" y="5422516"/>
            <a:ext cx="1227939" cy="377921"/>
          </a:xfrm>
          <a:prstGeom prst="bentConnector3">
            <a:avLst>
              <a:gd name="adj1" fmla="val 9964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82896BC5-AF90-EF45-9E32-04C8EA2BC0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570861" y="744963"/>
            <a:ext cx="1650168" cy="61318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B39DC05-DE47-4F42-A253-A036D41DC973}"/>
              </a:ext>
            </a:extLst>
          </p:cNvPr>
          <p:cNvSpPr txBox="1"/>
          <p:nvPr/>
        </p:nvSpPr>
        <p:spPr>
          <a:xfrm>
            <a:off x="6603679" y="498187"/>
            <a:ext cx="1739728" cy="25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get_recent_photo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0B24CA7-8C62-BA4B-BE23-F492EFE4E1B3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6575017" y="1881368"/>
            <a:ext cx="898526" cy="310188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3B15842-98E1-C14A-AB8A-956B84E18778}"/>
              </a:ext>
            </a:extLst>
          </p:cNvPr>
          <p:cNvSpPr txBox="1"/>
          <p:nvPr/>
        </p:nvSpPr>
        <p:spPr>
          <a:xfrm>
            <a:off x="5448563" y="3472756"/>
            <a:ext cx="17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Upload_new_photo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get_photo_by_course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6E8510D0-2402-124B-8A72-C3D1128C705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221028" y="3554225"/>
            <a:ext cx="1" cy="7495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AA9895-98A9-1940-9B7B-56DD354B8836}"/>
              </a:ext>
            </a:extLst>
          </p:cNvPr>
          <p:cNvSpPr txBox="1"/>
          <p:nvPr/>
        </p:nvSpPr>
        <p:spPr>
          <a:xfrm>
            <a:off x="7691021" y="3728935"/>
            <a:ext cx="1739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make_tag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000" dirty="0" err="1">
                <a:solidFill>
                  <a:prstClr val="black"/>
                </a:solidFill>
              </a:rPr>
              <a:t>check_tag</a:t>
            </a:r>
            <a:endParaRPr lang="en-US" altLang="ko-K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7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838</Words>
  <Application>Microsoft Macintosh PowerPoint</Application>
  <PresentationFormat>와이드스크린</PresentationFormat>
  <Paragraphs>294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이효준</dc:creator>
  <cp:lastModifiedBy>Microsoft Office User</cp:lastModifiedBy>
  <cp:revision>20</cp:revision>
  <dcterms:created xsi:type="dcterms:W3CDTF">2019-04-22T22:38:59Z</dcterms:created>
  <dcterms:modified xsi:type="dcterms:W3CDTF">2019-04-23T07:40:20Z</dcterms:modified>
</cp:coreProperties>
</file>