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4" r:id="rId2"/>
    <p:sldId id="325" r:id="rId3"/>
    <p:sldId id="261" r:id="rId4"/>
    <p:sldId id="327" r:id="rId5"/>
    <p:sldId id="328" r:id="rId6"/>
    <p:sldId id="329" r:id="rId7"/>
    <p:sldId id="264" r:id="rId8"/>
    <p:sldId id="258" r:id="rId9"/>
    <p:sldId id="330" r:id="rId10"/>
    <p:sldId id="259" r:id="rId11"/>
    <p:sldId id="262" r:id="rId12"/>
    <p:sldId id="263" r:id="rId13"/>
    <p:sldId id="331" r:id="rId14"/>
    <p:sldId id="33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B37F-4A7C-41C6-ADF5-328B07CA1CF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40AE3-9E80-4015-A4F3-ABC54AF57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2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940AE3-9E80-4015-A4F3-ABC54AF57B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8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FCB4-D2F5-498E-82DE-984D57642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6786C5-F8EF-47B9-B2C4-3810DD622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8DA05-E740-4F25-BDD5-62D48535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1260A-2DB7-4C5A-AD75-2B89BBAA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01EA6-275E-4C73-B34A-1B72AAA7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FB4C6-61F4-483B-B0B2-AAFADC27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17C4B-2707-4B24-83D6-A616B8B2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A25E39-9E7F-464D-A7B2-D5D85709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821BD-456E-4BAE-98E8-1A998446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EAEC2-64E1-4111-9389-34148F4E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BA913C-2C92-4B15-A460-546EF08A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65F48-E0ED-490C-A5B2-F8A69E34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90F04-F617-467D-8885-9F1674A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22B9E-4A6F-4439-85AB-72B840DE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E6F7C-2386-4D18-A0E2-D5E1A330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4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36A6C-836E-4347-B890-6BA44828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C971E-A941-4B4B-87D2-800512F1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54CFB-D9C4-4EF5-839C-5CB08863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64608-9D80-424F-A582-18CBFE57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CD45-0551-4BAB-B741-4AFE220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6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E0F4-9D4E-4713-80E6-51F6AC7C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BB1FF-1210-448D-9769-043C200D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1C301-F1B4-426E-88DF-91EC43E2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1C378-2986-4AF9-9AC7-B41F8F0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408E9-178C-461E-8213-D347909B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4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F0A0-9D61-428D-BF5F-D5F7CD9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29AF3-581D-4A89-BE39-2599D1A85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B306F-EF51-4C82-BDFF-CEF8EC23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5E743-7534-4973-BFB4-44E10A86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437293-F4CB-43C1-AC59-955B92CC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DC0E5-4D75-4A41-8170-16DF8665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66F3-F204-4DC9-8679-D2BC90F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BFD24-A594-44A9-B5D2-DE433152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22273-9866-4124-92F3-7D45A857D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FF6527-2ED0-45D7-B0B9-482CA528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447A5-1AC8-4FF4-BDF0-B5DE7F94D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EB4DA-8F1B-4BCB-B91B-7CD0F85F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1EC9A-5B4F-4A6D-8AD3-F22FE13C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B6FCF-D551-44E3-8320-936F6C58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4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E36D-13B5-4F48-A416-B3726016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3C0E1F-9517-43AF-A2FE-877F7741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0019BD-3D49-402D-84F7-A1BB8CCD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A9D45-18F1-4A8A-9384-014DE42D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698DF-BC1E-4271-A112-8DFE06D9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EEA257-541A-4868-ACA5-A0E80B37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39423-40D0-4E34-B241-04984C11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D8FD4-9D3C-423B-88EF-FFD4CD89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B760F-3FC7-42B0-B685-BBBABB94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2450B-CC00-4353-9725-8F998BFC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03F9A-871A-41BF-BD2C-37554D42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B8A05-0DF3-4C08-9A42-EE4FA91B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770B7-DA85-4894-BFBB-776F1890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932F-D2AF-4338-AB1D-3D2D434A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41E9BA-B738-4857-AC41-29DEA86A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77C3-D34C-4F41-92C3-3B0C139D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14528-3BCC-4116-BE33-07149CDC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AD099-3DF5-4BD9-BA8A-72E2AA3E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4C76B-2E59-499F-BB80-33939B31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A1ECFE-E677-4F23-9C85-CD4A6514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AE22E-C9A2-40CD-953B-BABB0D3F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DD34C-8EF6-4F2A-A847-39F041345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2BE0-8535-468A-B49E-666DBB52464C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0E459-83FB-42A8-8CCC-D77183D3F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EAFA9-0321-49AE-8326-5A99FCA7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8438-CEFD-49BD-886C-94B72384D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0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1.png"/><Relationship Id="rId21" Type="http://schemas.openxmlformats.org/officeDocument/2006/relationships/image" Target="../media/image42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14.emf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0.png"/><Relationship Id="rId19" Type="http://schemas.openxmlformats.org/officeDocument/2006/relationships/image" Target="../media/image40.png"/><Relationship Id="rId4" Type="http://schemas.openxmlformats.org/officeDocument/2006/relationships/image" Target="../media/image2.emf"/><Relationship Id="rId9" Type="http://schemas.openxmlformats.org/officeDocument/2006/relationships/image" Target="../media/image30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610.png"/><Relationship Id="rId21" Type="http://schemas.openxmlformats.org/officeDocument/2006/relationships/image" Target="../media/image1.png"/><Relationship Id="rId34" Type="http://schemas.openxmlformats.org/officeDocument/2006/relationships/image" Target="../media/image6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2.emf"/><Relationship Id="rId16" Type="http://schemas.openxmlformats.org/officeDocument/2006/relationships/image" Target="../media/image60.png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3.png"/><Relationship Id="rId4" Type="http://schemas.openxmlformats.org/officeDocument/2006/relationships/image" Target="../media/image25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130.png"/><Relationship Id="rId39" Type="http://schemas.openxmlformats.org/officeDocument/2006/relationships/image" Target="../media/image83.png"/><Relationship Id="rId21" Type="http://schemas.openxmlformats.org/officeDocument/2006/relationships/image" Target="../media/image78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7" Type="http://schemas.openxmlformats.org/officeDocument/2006/relationships/image" Target="../media/image25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33" Type="http://schemas.openxmlformats.org/officeDocument/2006/relationships/image" Target="../media/image790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2" Type="http://schemas.openxmlformats.org/officeDocument/2006/relationships/image" Target="../media/image14.emf"/><Relationship Id="rId16" Type="http://schemas.openxmlformats.org/officeDocument/2006/relationships/image" Target="../media/image77.png"/><Relationship Id="rId20" Type="http://schemas.openxmlformats.org/officeDocument/2006/relationships/image" Target="../media/image57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9.png"/><Relationship Id="rId24" Type="http://schemas.openxmlformats.org/officeDocument/2006/relationships/image" Target="../media/image80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" Type="http://schemas.openxmlformats.org/officeDocument/2006/relationships/image" Target="../media/image16.png"/><Relationship Id="rId15" Type="http://schemas.openxmlformats.org/officeDocument/2006/relationships/image" Target="../media/image76.png"/><Relationship Id="rId23" Type="http://schemas.openxmlformats.org/officeDocument/2006/relationships/image" Target="../media/image79.png"/><Relationship Id="rId36" Type="http://schemas.openxmlformats.org/officeDocument/2006/relationships/image" Target="../media/image19.png"/><Relationship Id="rId10" Type="http://schemas.openxmlformats.org/officeDocument/2006/relationships/image" Target="../media/image250.png"/><Relationship Id="rId19" Type="http://schemas.openxmlformats.org/officeDocument/2006/relationships/image" Target="../media/image56.png"/><Relationship Id="rId44" Type="http://schemas.openxmlformats.org/officeDocument/2006/relationships/image" Target="../media/image88.png"/><Relationship Id="rId4" Type="http://schemas.openxmlformats.org/officeDocument/2006/relationships/image" Target="../media/image14.png"/><Relationship Id="rId9" Type="http://schemas.openxmlformats.org/officeDocument/2006/relationships/image" Target="../media/image71.png"/><Relationship Id="rId14" Type="http://schemas.openxmlformats.org/officeDocument/2006/relationships/image" Target="../media/image52.png"/><Relationship Id="rId22" Type="http://schemas.openxmlformats.org/officeDocument/2006/relationships/image" Target="../media/image131.png"/><Relationship Id="rId35" Type="http://schemas.openxmlformats.org/officeDocument/2006/relationships/image" Target="../media/image18.png"/><Relationship Id="rId43" Type="http://schemas.openxmlformats.org/officeDocument/2006/relationships/image" Target="../media/image87.png"/><Relationship Id="rId8" Type="http://schemas.openxmlformats.org/officeDocument/2006/relationships/image" Target="../media/image2.emf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7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20" Type="http://schemas.openxmlformats.org/officeDocument/2006/relationships/image" Target="../media/image19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24" Type="http://schemas.openxmlformats.org/officeDocument/2006/relationships/image" Target="../media/image611.png"/><Relationship Id="rId5" Type="http://schemas.openxmlformats.org/officeDocument/2006/relationships/image" Target="../media/image5.png"/><Relationship Id="rId23" Type="http://schemas.openxmlformats.org/officeDocument/2006/relationships/image" Target="../media/image21.png"/><Relationship Id="rId28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1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988037" y="865534"/>
            <a:ext cx="2770470" cy="645160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IoT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发展迅速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大量传感器节点被部署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874724" y="1986488"/>
            <a:ext cx="2770470" cy="67136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节点直接单跳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传输数据到基站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989915" y="1986479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节点组成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WSN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，单跳或者多跳传输数据到基站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101312" y="1986488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使用移动基站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进行数据收集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330816" y="3056469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无人机作为移动基站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217411" y="3056477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  <a:sym typeface="+mn-ea"/>
              </a:rPr>
              <a:t>能量空洞问题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988037" y="3924492"/>
            <a:ext cx="2770470" cy="67138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飞行路径规划问题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NP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Complete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宋体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874710" y="5457206"/>
            <a:ext cx="2770470" cy="95159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传统优化算法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蚁群、拉格朗日松弛等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需要大量迭代，难以收敛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101364" y="5457215"/>
            <a:ext cx="2770470" cy="95158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在线决策问题建模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深度强化学习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根据环境状态在线决策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217489" y="4595839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  <a:sym typeface="+mn-ea"/>
              </a:rPr>
              <a:t>动态环境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202104" y="1846995"/>
            <a:ext cx="826357" cy="36957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</a:rPr>
              <a:t>数据收集方式</a:t>
            </a:r>
          </a:p>
        </p:txBody>
      </p:sp>
      <p:cxnSp>
        <p:nvCxnSpPr>
          <p:cNvPr id="22" name="肘形连接符 21"/>
          <p:cNvCxnSpPr>
            <a:stCxn id="5" idx="2"/>
            <a:endCxn id="6" idx="0"/>
          </p:cNvCxnSpPr>
          <p:nvPr userDrawn="1"/>
        </p:nvCxnSpPr>
        <p:spPr>
          <a:xfrm rot="5400000">
            <a:off x="4578985" y="191770"/>
            <a:ext cx="475615" cy="31134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" idx="2"/>
            <a:endCxn id="8" idx="0"/>
          </p:cNvCxnSpPr>
          <p:nvPr userDrawn="1"/>
        </p:nvCxnSpPr>
        <p:spPr>
          <a:xfrm rot="5400000" flipV="1">
            <a:off x="6136640" y="1747520"/>
            <a:ext cx="475615" cy="19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2"/>
            <a:endCxn id="9" idx="0"/>
          </p:cNvCxnSpPr>
          <p:nvPr userDrawn="1"/>
        </p:nvCxnSpPr>
        <p:spPr>
          <a:xfrm rot="5400000" flipV="1">
            <a:off x="7692390" y="191770"/>
            <a:ext cx="475615" cy="3113405"/>
          </a:xfrm>
          <a:prstGeom prst="bentConnector3">
            <a:avLst>
              <a:gd name="adj1" fmla="val 5006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2"/>
            <a:endCxn id="12" idx="0"/>
          </p:cNvCxnSpPr>
          <p:nvPr userDrawn="1"/>
        </p:nvCxnSpPr>
        <p:spPr>
          <a:xfrm rot="5400000">
            <a:off x="6174740" y="2855595"/>
            <a:ext cx="398780" cy="2540"/>
          </a:xfrm>
          <a:prstGeom prst="bentConnector3">
            <a:avLst>
              <a:gd name="adj1" fmla="val 50159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1" idx="0"/>
          </p:cNvCxnSpPr>
          <p:nvPr userDrawn="1"/>
        </p:nvCxnSpPr>
        <p:spPr>
          <a:xfrm rot="5400000">
            <a:off x="9287193" y="2856548"/>
            <a:ext cx="398780" cy="635"/>
          </a:xfrm>
          <a:prstGeom prst="bentConnector3">
            <a:avLst>
              <a:gd name="adj1" fmla="val 5008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2"/>
            <a:endCxn id="15" idx="3"/>
          </p:cNvCxnSpPr>
          <p:nvPr userDrawn="1"/>
        </p:nvCxnSpPr>
        <p:spPr>
          <a:xfrm rot="5400000">
            <a:off x="8231505" y="3005455"/>
            <a:ext cx="781685" cy="172783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2"/>
            <a:endCxn id="17" idx="0"/>
          </p:cNvCxnSpPr>
          <p:nvPr userDrawn="1"/>
        </p:nvCxnSpPr>
        <p:spPr>
          <a:xfrm rot="5400000" flipV="1">
            <a:off x="7710805" y="3681095"/>
            <a:ext cx="438785" cy="3113405"/>
          </a:xfrm>
          <a:prstGeom prst="bentConnector3">
            <a:avLst>
              <a:gd name="adj1" fmla="val 49928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8" idx="2"/>
            <a:endCxn id="16" idx="0"/>
          </p:cNvCxnSpPr>
          <p:nvPr userDrawn="1"/>
        </p:nvCxnSpPr>
        <p:spPr>
          <a:xfrm rot="5400000">
            <a:off x="4597400" y="3681095"/>
            <a:ext cx="438785" cy="3113405"/>
          </a:xfrm>
          <a:prstGeom prst="bentConnector3">
            <a:avLst>
              <a:gd name="adj1" fmla="val 49928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乘号 32"/>
          <p:cNvSpPr/>
          <p:nvPr userDrawn="1"/>
        </p:nvSpPr>
        <p:spPr>
          <a:xfrm>
            <a:off x="4607225" y="5027042"/>
            <a:ext cx="419955" cy="421002"/>
          </a:xfrm>
          <a:prstGeom prst="mathMultiply">
            <a:avLst/>
          </a:prstGeom>
          <a:solidFill>
            <a:srgbClr val="FF000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104259" y="3056477"/>
            <a:ext cx="2311529" cy="422245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宋体" charset="0"/>
                <a:sym typeface="+mn-ea"/>
              </a:rPr>
              <a:t>距离远的节点耗能高</a:t>
            </a:r>
          </a:p>
        </p:txBody>
      </p:sp>
      <p:cxnSp>
        <p:nvCxnSpPr>
          <p:cNvPr id="35" name="肘形连接符 34"/>
          <p:cNvCxnSpPr>
            <a:stCxn id="6" idx="2"/>
            <a:endCxn id="34" idx="0"/>
          </p:cNvCxnSpPr>
          <p:nvPr userDrawn="1"/>
        </p:nvCxnSpPr>
        <p:spPr>
          <a:xfrm rot="5400000">
            <a:off x="3060700" y="2856865"/>
            <a:ext cx="3987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E53A1D6-F8C7-4CAB-ACFF-3A14734B8111}"/>
              </a:ext>
            </a:extLst>
          </p:cNvPr>
          <p:cNvGrpSpPr/>
          <p:nvPr/>
        </p:nvGrpSpPr>
        <p:grpSpPr>
          <a:xfrm>
            <a:off x="2763027" y="1583214"/>
            <a:ext cx="3618250" cy="3137863"/>
            <a:chOff x="2763027" y="1583214"/>
            <a:chExt cx="3618250" cy="313786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F03D83B-FE50-4A43-AFA8-5D6CABDFB945}"/>
                </a:ext>
              </a:extLst>
            </p:cNvPr>
            <p:cNvSpPr/>
            <p:nvPr/>
          </p:nvSpPr>
          <p:spPr>
            <a:xfrm>
              <a:off x="2787046" y="1934684"/>
              <a:ext cx="3572704" cy="2750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6C926B0-5AFA-40DB-AF55-867C82DA66CF}"/>
                </a:ext>
              </a:extLst>
            </p:cNvPr>
            <p:cNvGrpSpPr/>
            <p:nvPr/>
          </p:nvGrpSpPr>
          <p:grpSpPr>
            <a:xfrm>
              <a:off x="3708777" y="3570152"/>
              <a:ext cx="217500" cy="169641"/>
              <a:chOff x="1821976" y="2081284"/>
              <a:chExt cx="586854" cy="313898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DDDB3165-0498-478C-A0F7-A18D8089917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B682B47-1BA9-47D6-9B9B-BB5AF701C01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63D9F48-7ACE-4DA2-8D06-BE39A12E0298}"/>
                </a:ext>
              </a:extLst>
            </p:cNvPr>
            <p:cNvGrpSpPr/>
            <p:nvPr/>
          </p:nvGrpSpPr>
          <p:grpSpPr>
            <a:xfrm>
              <a:off x="4979152" y="2536695"/>
              <a:ext cx="217500" cy="169641"/>
              <a:chOff x="1821976" y="2081284"/>
              <a:chExt cx="586854" cy="313898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5AFF300-40B3-4B7F-952E-C124629AD8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4CDF0AE-FFCC-468D-BCB2-BE68C085F80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482FBAFE-D7B7-44CE-9894-37449586FB9D}"/>
                </a:ext>
              </a:extLst>
            </p:cNvPr>
            <p:cNvGrpSpPr/>
            <p:nvPr/>
          </p:nvGrpSpPr>
          <p:grpSpPr>
            <a:xfrm>
              <a:off x="4667405" y="4026825"/>
              <a:ext cx="217500" cy="169641"/>
              <a:chOff x="1821976" y="2081284"/>
              <a:chExt cx="586854" cy="313898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16AC572-BB24-44B0-A042-0F9344874E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792C08EF-1634-4793-972E-D684C19B660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61DD585-DADF-4681-8BE1-A028769757B6}"/>
                </a:ext>
              </a:extLst>
            </p:cNvPr>
            <p:cNvGrpSpPr/>
            <p:nvPr/>
          </p:nvGrpSpPr>
          <p:grpSpPr>
            <a:xfrm>
              <a:off x="5048733" y="3701352"/>
              <a:ext cx="217500" cy="169641"/>
              <a:chOff x="1821976" y="2081284"/>
              <a:chExt cx="586854" cy="313898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011A1B0-87CC-4573-BB9D-334D142A8B3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BBD6BE4C-0F6E-425F-B859-35C68093741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9641418-67CD-44E6-BE52-5948B6736AFC}"/>
                </a:ext>
              </a:extLst>
            </p:cNvPr>
            <p:cNvGrpSpPr/>
            <p:nvPr/>
          </p:nvGrpSpPr>
          <p:grpSpPr>
            <a:xfrm>
              <a:off x="4421205" y="3523994"/>
              <a:ext cx="217500" cy="169641"/>
              <a:chOff x="1821976" y="2081284"/>
              <a:chExt cx="586854" cy="313898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BC189915-3751-440B-A436-2DC3BCEE399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E1FB887-D21F-4F0A-8498-0BC63424F7E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33F2FC7-449E-445B-AAD9-9DF12BC0C26A}"/>
                </a:ext>
              </a:extLst>
            </p:cNvPr>
            <p:cNvGrpSpPr/>
            <p:nvPr/>
          </p:nvGrpSpPr>
          <p:grpSpPr>
            <a:xfrm>
              <a:off x="3753008" y="2963266"/>
              <a:ext cx="217500" cy="169641"/>
              <a:chOff x="1821976" y="2081284"/>
              <a:chExt cx="586854" cy="31389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2CCE046-2C3B-447D-9F61-536EA15ED09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982230C-043A-46BD-8A50-B31FC4EDF45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308A9CB-8A1E-44EA-BDB8-5F14C6399A42}"/>
                </a:ext>
              </a:extLst>
            </p:cNvPr>
            <p:cNvGrpSpPr/>
            <p:nvPr/>
          </p:nvGrpSpPr>
          <p:grpSpPr>
            <a:xfrm>
              <a:off x="5069896" y="4326229"/>
              <a:ext cx="217500" cy="169641"/>
              <a:chOff x="1821976" y="2081284"/>
              <a:chExt cx="586854" cy="313898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CE007D5A-A656-4F74-AB73-0FD5D745EE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E0CE793F-E11F-4735-BC44-77D1C966408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A2E380A9-C9E3-4092-AAD8-C1D81A890138}"/>
                </a:ext>
              </a:extLst>
            </p:cNvPr>
            <p:cNvGrpSpPr/>
            <p:nvPr/>
          </p:nvGrpSpPr>
          <p:grpSpPr>
            <a:xfrm>
              <a:off x="3258821" y="4209630"/>
              <a:ext cx="217500" cy="169641"/>
              <a:chOff x="1821976" y="2081284"/>
              <a:chExt cx="586854" cy="313898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244BC9C7-A49E-4299-99EF-6C38396352B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5CE9DB62-46D5-4473-823A-3F1C7B8D22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37725B7-75BD-4B24-9842-D7A01AF7B6DC}"/>
                </a:ext>
              </a:extLst>
            </p:cNvPr>
            <p:cNvGrpSpPr/>
            <p:nvPr/>
          </p:nvGrpSpPr>
          <p:grpSpPr>
            <a:xfrm>
              <a:off x="3751590" y="4195459"/>
              <a:ext cx="217500" cy="169641"/>
              <a:chOff x="1821976" y="2081284"/>
              <a:chExt cx="586854" cy="313898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F8731CBE-B43F-4F20-991F-47DF5D8A016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B87DD62A-6981-4628-82EA-E773471DDCD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884958-28AC-4511-8F6D-98451F3F36D7}"/>
                </a:ext>
              </a:extLst>
            </p:cNvPr>
            <p:cNvGrpSpPr/>
            <p:nvPr/>
          </p:nvGrpSpPr>
          <p:grpSpPr>
            <a:xfrm>
              <a:off x="4066800" y="2856788"/>
              <a:ext cx="217500" cy="169641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EDB6C56-74F6-4EF4-8B92-C7361672CDF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24D63DF-515A-42DF-9DCF-CB9F82DC0E4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5404ED4-119D-4326-BF67-8B8D6F1645B5}"/>
                </a:ext>
              </a:extLst>
            </p:cNvPr>
            <p:cNvGrpSpPr/>
            <p:nvPr/>
          </p:nvGrpSpPr>
          <p:grpSpPr>
            <a:xfrm>
              <a:off x="5220640" y="2752741"/>
              <a:ext cx="217500" cy="169641"/>
              <a:chOff x="1821976" y="2081284"/>
              <a:chExt cx="586854" cy="31389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D2B6ED5-CB6F-49D1-B8D2-4A59A58A0D98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60BA1ADF-3D79-4697-90FC-596903633410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C743FE-D560-4A8A-A83B-1BE6A3ADFC35}"/>
                </a:ext>
              </a:extLst>
            </p:cNvPr>
            <p:cNvGrpSpPr/>
            <p:nvPr/>
          </p:nvGrpSpPr>
          <p:grpSpPr>
            <a:xfrm>
              <a:off x="3510374" y="2355744"/>
              <a:ext cx="217500" cy="169641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E9866F5-946A-443D-BD0C-E5F8C23B63F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E0C317-B7CC-48FF-84CD-4E7D7CF51E4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512C85-4D12-4F8C-983A-AAE637096A38}"/>
                </a:ext>
              </a:extLst>
            </p:cNvPr>
            <p:cNvGrpSpPr/>
            <p:nvPr/>
          </p:nvGrpSpPr>
          <p:grpSpPr>
            <a:xfrm>
              <a:off x="3258821" y="2949937"/>
              <a:ext cx="217500" cy="169641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EF09A98-829B-4F91-B2B0-7E72DB421E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178C499-B3F1-44AB-89AF-0C84428EEA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AACC77E1-4B38-43FA-8A77-6778144FBBEE}"/>
                </a:ext>
              </a:extLst>
            </p:cNvPr>
            <p:cNvGrpSpPr/>
            <p:nvPr/>
          </p:nvGrpSpPr>
          <p:grpSpPr>
            <a:xfrm>
              <a:off x="3131663" y="3574598"/>
              <a:ext cx="217500" cy="169641"/>
              <a:chOff x="1821976" y="2081284"/>
              <a:chExt cx="586854" cy="31389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6B933A86-9280-4920-A2A1-764B51FC0EB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0115B14-05BA-4A5A-95F4-6FEE2B3E3F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3BEC5EE1-B4E9-4814-A2FA-855353AC0663}"/>
                </a:ext>
              </a:extLst>
            </p:cNvPr>
            <p:cNvGrpSpPr/>
            <p:nvPr/>
          </p:nvGrpSpPr>
          <p:grpSpPr>
            <a:xfrm>
              <a:off x="5056051" y="3238223"/>
              <a:ext cx="217500" cy="169641"/>
              <a:chOff x="1821976" y="2081284"/>
              <a:chExt cx="586854" cy="313898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D702DC13-3D84-4EDF-B155-4E1035CE7DC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3E39E5E-68C4-49FB-8489-31B1A79C884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04D78A98-C291-4453-A55E-39769D84D994}"/>
                </a:ext>
              </a:extLst>
            </p:cNvPr>
            <p:cNvGrpSpPr/>
            <p:nvPr/>
          </p:nvGrpSpPr>
          <p:grpSpPr>
            <a:xfrm>
              <a:off x="3926277" y="3689066"/>
              <a:ext cx="217500" cy="169641"/>
              <a:chOff x="1821976" y="2081284"/>
              <a:chExt cx="586854" cy="31389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68F3EE8D-FE33-4BA1-8B83-6C97C2821CA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F834D11-03FA-45AF-9AD9-B09DE9BFB29E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E5718D48-ABF1-44D8-9013-044CD56E7730}"/>
                </a:ext>
              </a:extLst>
            </p:cNvPr>
            <p:cNvGrpSpPr/>
            <p:nvPr/>
          </p:nvGrpSpPr>
          <p:grpSpPr>
            <a:xfrm>
              <a:off x="4801359" y="3139309"/>
              <a:ext cx="217500" cy="169641"/>
              <a:chOff x="1821976" y="2081284"/>
              <a:chExt cx="586854" cy="313898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B9A44A5-9F91-4D53-B789-FAF3C7F981D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4E3F0C6-6A7A-45F1-A6E9-A5B238FF6F5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727AE91F-B1AA-40EB-8368-35F26CA1673A}"/>
                </a:ext>
              </a:extLst>
            </p:cNvPr>
            <p:cNvGrpSpPr/>
            <p:nvPr/>
          </p:nvGrpSpPr>
          <p:grpSpPr>
            <a:xfrm>
              <a:off x="4127479" y="4287814"/>
              <a:ext cx="217500" cy="169641"/>
              <a:chOff x="1821976" y="2081284"/>
              <a:chExt cx="586854" cy="313898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A82374E-E454-4AB0-9F2C-B27F0047CAE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BCCE16AB-3CCC-4630-8116-FADD974EECA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F14948F-F600-4E70-8B72-079E9681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7459" y="1583214"/>
              <a:ext cx="343818" cy="4993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C47D20C-D24A-471C-B680-771B7F30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3886" y="4213258"/>
              <a:ext cx="320040" cy="46482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B5E9E91-FDD5-4C4D-A15C-5ACA3DA3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027" y="1625355"/>
              <a:ext cx="320040" cy="46482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532030E-20C1-4AC6-9F6E-1EB472C7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5272" y="4213258"/>
              <a:ext cx="320040" cy="464820"/>
            </a:xfrm>
            <a:prstGeom prst="rect">
              <a:avLst/>
            </a:prstGeom>
          </p:spPr>
        </p:pic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7F25A255-F7E9-4230-9B01-63C742B9C403}"/>
                </a:ext>
              </a:extLst>
            </p:cNvPr>
            <p:cNvGrpSpPr/>
            <p:nvPr/>
          </p:nvGrpSpPr>
          <p:grpSpPr>
            <a:xfrm>
              <a:off x="5601997" y="3563496"/>
              <a:ext cx="217500" cy="169641"/>
              <a:chOff x="1821976" y="2081284"/>
              <a:chExt cx="586854" cy="313898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FCD65C68-239E-4AE7-847E-89E923398D3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4ACF2EE-22DC-49AF-A2FD-17024781CDB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7579B3E-2575-425F-B759-7D988E358B16}"/>
                </a:ext>
              </a:extLst>
            </p:cNvPr>
            <p:cNvGrpSpPr/>
            <p:nvPr/>
          </p:nvGrpSpPr>
          <p:grpSpPr>
            <a:xfrm>
              <a:off x="5653388" y="2270401"/>
              <a:ext cx="217500" cy="169641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33CA0902-C76B-4E3D-9FF1-85277DD32C0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5605570-0000-469C-924E-D5A7E7D2C1C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AF7719F-A83D-44D7-B19B-89C786D265F9}"/>
                </a:ext>
              </a:extLst>
            </p:cNvPr>
            <p:cNvGrpSpPr/>
            <p:nvPr/>
          </p:nvGrpSpPr>
          <p:grpSpPr>
            <a:xfrm>
              <a:off x="4240039" y="2107614"/>
              <a:ext cx="217500" cy="169641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4E4F04B-8D82-4A89-B4BA-F0518231DE6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FBEF6-B39D-4D61-AE19-E17A4A5C522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A239F2C-ACA1-4E4E-9E58-3D278B8AB2CF}"/>
                </a:ext>
              </a:extLst>
            </p:cNvPr>
            <p:cNvGrpSpPr/>
            <p:nvPr/>
          </p:nvGrpSpPr>
          <p:grpSpPr>
            <a:xfrm>
              <a:off x="2974317" y="2343680"/>
              <a:ext cx="217500" cy="169641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E16CDF9-C339-4E03-8FC3-C05E2718E09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29D11BBF-9DB6-4732-8A5B-CBB1FC8E0D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92386351-FEFF-45E9-B3A6-A0AA145944F3}"/>
                </a:ext>
              </a:extLst>
            </p:cNvPr>
            <p:cNvGrpSpPr/>
            <p:nvPr/>
          </p:nvGrpSpPr>
          <p:grpSpPr>
            <a:xfrm>
              <a:off x="5531765" y="4110639"/>
              <a:ext cx="217500" cy="169641"/>
              <a:chOff x="1821976" y="2081284"/>
              <a:chExt cx="586854" cy="313898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C1A38211-7C6D-4E85-A944-D5E8BDCFC8A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CFCFA6D3-CB93-4E8E-B581-7FA249D1CD4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48207564-C1B7-4118-ADE0-EA0511C99AC3}"/>
                </a:ext>
              </a:extLst>
            </p:cNvPr>
            <p:cNvGrpSpPr/>
            <p:nvPr/>
          </p:nvGrpSpPr>
          <p:grpSpPr>
            <a:xfrm>
              <a:off x="5877271" y="3123983"/>
              <a:ext cx="217500" cy="169641"/>
              <a:chOff x="1821976" y="2081284"/>
              <a:chExt cx="586854" cy="313898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BFBF40D0-46BC-428A-9730-41F23C4564C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0E58CE33-8794-4860-846E-01D51D3E098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F3D2D69-50BA-40B9-8F8A-AD9B77B2FBA5}"/>
                </a:ext>
              </a:extLst>
            </p:cNvPr>
            <p:cNvGrpSpPr/>
            <p:nvPr/>
          </p:nvGrpSpPr>
          <p:grpSpPr>
            <a:xfrm>
              <a:off x="4744424" y="2225460"/>
              <a:ext cx="667476" cy="391948"/>
              <a:chOff x="6687808" y="2497248"/>
              <a:chExt cx="908220" cy="539109"/>
            </a:xfrm>
          </p:grpSpPr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9A65825C-1148-446B-8D83-70B5384C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B44335E4-5CF5-4F6B-A586-C828BDA64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21B94B4-42BC-4CBF-8025-93D0A39BAF06}"/>
                </a:ext>
              </a:extLst>
            </p:cNvPr>
            <p:cNvGrpSpPr/>
            <p:nvPr/>
          </p:nvGrpSpPr>
          <p:grpSpPr>
            <a:xfrm>
              <a:off x="3525184" y="2658612"/>
              <a:ext cx="667476" cy="391948"/>
              <a:chOff x="6687808" y="2497248"/>
              <a:chExt cx="908220" cy="539109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0877EA08-987E-4E0B-84B6-ED8CC034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7B2898C8-85EB-4F25-A396-1074EA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DDDC799-21BE-45C5-AEB8-2066BEC8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821" y="3808452"/>
              <a:ext cx="667476" cy="281931"/>
            </a:xfrm>
            <a:prstGeom prst="rect">
              <a:avLst/>
            </a:prstGeom>
          </p:spPr>
        </p:pic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EE4CFE3B-EFED-4552-842B-4A7228A3A63C}"/>
                </a:ext>
              </a:extLst>
            </p:cNvPr>
            <p:cNvSpPr txBox="1"/>
            <p:nvPr/>
          </p:nvSpPr>
          <p:spPr>
            <a:xfrm>
              <a:off x="2951167" y="4467161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8022C0F6-991E-4EC7-84DC-11D4793D30B8}"/>
                </a:ext>
              </a:extLst>
            </p:cNvPr>
            <p:cNvSpPr txBox="1"/>
            <p:nvPr/>
          </p:nvSpPr>
          <p:spPr>
            <a:xfrm>
              <a:off x="3627955" y="2498154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A9A6E01F-3A8C-4F60-9F7B-0346DA5781E0}"/>
                </a:ext>
              </a:extLst>
            </p:cNvPr>
            <p:cNvSpPr txBox="1"/>
            <p:nvPr/>
          </p:nvSpPr>
          <p:spPr>
            <a:xfrm>
              <a:off x="5772125" y="3292579"/>
              <a:ext cx="4475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>
                  <a:latin typeface="Times New Roman" panose="02020603050405020304" pitchFamily="18" charset="0"/>
                  <a:cs typeface="Times New Roman" panose="02020603050405020304" pitchFamily="18" charset="0"/>
                </a:rPr>
                <a:t>BSN</a:t>
              </a:r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05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D4764B-10AF-458A-8DC1-8F07709BA113}"/>
              </a:ext>
            </a:extLst>
          </p:cNvPr>
          <p:cNvGrpSpPr/>
          <p:nvPr/>
        </p:nvGrpSpPr>
        <p:grpSpPr>
          <a:xfrm>
            <a:off x="7357215" y="770287"/>
            <a:ext cx="2294915" cy="1826653"/>
            <a:chOff x="726360" y="975237"/>
            <a:chExt cx="2294915" cy="1826653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F03D83B-FE50-4A43-AFA8-5D6CABDFB945}"/>
                </a:ext>
              </a:extLst>
            </p:cNvPr>
            <p:cNvSpPr/>
            <p:nvPr/>
          </p:nvSpPr>
          <p:spPr>
            <a:xfrm>
              <a:off x="750379" y="1307574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63D9F48-7ACE-4DA2-8D06-BE39A12E0298}"/>
                </a:ext>
              </a:extLst>
            </p:cNvPr>
            <p:cNvGrpSpPr/>
            <p:nvPr/>
          </p:nvGrpSpPr>
          <p:grpSpPr>
            <a:xfrm>
              <a:off x="2518541" y="1985875"/>
              <a:ext cx="217500" cy="169641"/>
              <a:chOff x="1821976" y="2081284"/>
              <a:chExt cx="586854" cy="313898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5AFF300-40B3-4B7F-952E-C124629AD8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4CDF0AE-FFCC-468D-BCB2-BE68C085F80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33F2FC7-449E-445B-AAD9-9DF12BC0C26A}"/>
                </a:ext>
              </a:extLst>
            </p:cNvPr>
            <p:cNvGrpSpPr/>
            <p:nvPr/>
          </p:nvGrpSpPr>
          <p:grpSpPr>
            <a:xfrm>
              <a:off x="1716341" y="2336156"/>
              <a:ext cx="217500" cy="169641"/>
              <a:chOff x="1821976" y="2081284"/>
              <a:chExt cx="586854" cy="31389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2CCE046-2C3B-447D-9F61-536EA15ED09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F982230C-043A-46BD-8A50-B31FC4EDF45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884958-28AC-4511-8F6D-98451F3F36D7}"/>
                </a:ext>
              </a:extLst>
            </p:cNvPr>
            <p:cNvGrpSpPr/>
            <p:nvPr/>
          </p:nvGrpSpPr>
          <p:grpSpPr>
            <a:xfrm>
              <a:off x="2030133" y="2229678"/>
              <a:ext cx="217500" cy="169641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EDB6C56-74F6-4EF4-8B92-C7361672CDF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C24D63DF-515A-42DF-9DCF-CB9F82DC0E4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C743FE-D560-4A8A-A83B-1BE6A3ADFC35}"/>
                </a:ext>
              </a:extLst>
            </p:cNvPr>
            <p:cNvGrpSpPr/>
            <p:nvPr/>
          </p:nvGrpSpPr>
          <p:grpSpPr>
            <a:xfrm>
              <a:off x="1400485" y="1827135"/>
              <a:ext cx="217500" cy="169641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EE9866F5-946A-443D-BD0C-E5F8C23B63F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6E0C317-B7CC-48FF-84CD-4E7D7CF51E4D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512C85-4D12-4F8C-983A-AAE637096A38}"/>
                </a:ext>
              </a:extLst>
            </p:cNvPr>
            <p:cNvGrpSpPr/>
            <p:nvPr/>
          </p:nvGrpSpPr>
          <p:grpSpPr>
            <a:xfrm>
              <a:off x="1222154" y="2322827"/>
              <a:ext cx="217500" cy="169641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EF09A98-829B-4F91-B2B0-7E72DB421E2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178C499-B3F1-44AB-89AF-0C84428EEA1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8F14948F-F600-4E70-8B72-079E96819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7457" y="982755"/>
              <a:ext cx="343818" cy="499354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C47D20C-D24A-471C-B680-771B7F30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9346" y="2308041"/>
              <a:ext cx="320040" cy="46482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7B5E9E91-FDD5-4C4D-A15C-5ACA3DA3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360" y="998245"/>
              <a:ext cx="320040" cy="464820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532030E-20C1-4AC6-9F6E-1EB472C7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379" y="2313433"/>
              <a:ext cx="320040" cy="464820"/>
            </a:xfrm>
            <a:prstGeom prst="rect">
              <a:avLst/>
            </a:prstGeom>
          </p:spPr>
        </p:pic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7579B3E-2575-425F-B759-7D988E358B16}"/>
                </a:ext>
              </a:extLst>
            </p:cNvPr>
            <p:cNvGrpSpPr/>
            <p:nvPr/>
          </p:nvGrpSpPr>
          <p:grpSpPr>
            <a:xfrm>
              <a:off x="2370501" y="2516365"/>
              <a:ext cx="217500" cy="169641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33CA0902-C76B-4E3D-9FF1-85277DD32C0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5605570-0000-469C-924E-D5A7E7D2C1C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AF7719F-A83D-44D7-B19B-89C786D265F9}"/>
                </a:ext>
              </a:extLst>
            </p:cNvPr>
            <p:cNvGrpSpPr/>
            <p:nvPr/>
          </p:nvGrpSpPr>
          <p:grpSpPr>
            <a:xfrm>
              <a:off x="2203372" y="1480504"/>
              <a:ext cx="217500" cy="169641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4E4F04B-8D82-4A89-B4BA-F0518231DE6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FBEF6-B39D-4D61-AE19-E17A4A5C522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5A239F2C-ACA1-4E4E-9E58-3D278B8AB2CF}"/>
                </a:ext>
              </a:extLst>
            </p:cNvPr>
            <p:cNvGrpSpPr/>
            <p:nvPr/>
          </p:nvGrpSpPr>
          <p:grpSpPr>
            <a:xfrm>
              <a:off x="937650" y="1716570"/>
              <a:ext cx="217500" cy="169641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E16CDF9-C339-4E03-8FC3-C05E2718E09F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29D11BBF-9DB6-4732-8A5B-CBB1FC8E0DB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9F3D2D69-50BA-40B9-8F8A-AD9B77B2FBA5}"/>
                </a:ext>
              </a:extLst>
            </p:cNvPr>
            <p:cNvGrpSpPr/>
            <p:nvPr/>
          </p:nvGrpSpPr>
          <p:grpSpPr>
            <a:xfrm>
              <a:off x="2283813" y="1674640"/>
              <a:ext cx="667476" cy="391948"/>
              <a:chOff x="6687808" y="2497248"/>
              <a:chExt cx="908220" cy="539109"/>
            </a:xfrm>
          </p:grpSpPr>
          <p:pic>
            <p:nvPicPr>
              <p:cNvPr id="160" name="图片 159">
                <a:extLst>
                  <a:ext uri="{FF2B5EF4-FFF2-40B4-BE49-F238E27FC236}">
                    <a16:creationId xmlns:a16="http://schemas.microsoft.com/office/drawing/2014/main" id="{9A65825C-1148-446B-8D83-70B5384C6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B44335E4-5CF5-4F6B-A586-C828BDA64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21B94B4-42BC-4CBF-8025-93D0A39BAF06}"/>
                </a:ext>
              </a:extLst>
            </p:cNvPr>
            <p:cNvGrpSpPr/>
            <p:nvPr/>
          </p:nvGrpSpPr>
          <p:grpSpPr>
            <a:xfrm>
              <a:off x="1488517" y="2031502"/>
              <a:ext cx="667476" cy="391948"/>
              <a:chOff x="6687808" y="2497248"/>
              <a:chExt cx="908220" cy="539109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0877EA08-987E-4E0B-84B6-ED8CC034F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7B2898C8-85EB-4F25-A396-1074EA7DE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DDDC799-21BE-45C5-AEB8-2066BEC80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17" y="1368214"/>
              <a:ext cx="667476" cy="281931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50CCD62-3D21-4D89-924C-900878855A6E}"/>
                </a:ext>
              </a:extLst>
            </p:cNvPr>
            <p:cNvSpPr txBox="1"/>
            <p:nvPr/>
          </p:nvSpPr>
          <p:spPr>
            <a:xfrm>
              <a:off x="1171842" y="975237"/>
              <a:ext cx="1374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41F31D5-518C-4B01-9578-5E75F99A72AE}"/>
              </a:ext>
            </a:extLst>
          </p:cNvPr>
          <p:cNvGrpSpPr/>
          <p:nvPr/>
        </p:nvGrpSpPr>
        <p:grpSpPr>
          <a:xfrm>
            <a:off x="2571606" y="3234133"/>
            <a:ext cx="7046526" cy="3174264"/>
            <a:chOff x="5077781" y="477067"/>
            <a:chExt cx="7046526" cy="3174264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174A7D9-B8E9-4D6E-8471-91975D2FA72B}"/>
                </a:ext>
              </a:extLst>
            </p:cNvPr>
            <p:cNvSpPr/>
            <p:nvPr/>
          </p:nvSpPr>
          <p:spPr>
            <a:xfrm>
              <a:off x="5077781" y="479384"/>
              <a:ext cx="7033531" cy="31598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C8474CC0-2743-4CEC-94B4-8B38255C6CCD}"/>
                </a:ext>
              </a:extLst>
            </p:cNvPr>
            <p:cNvSpPr txBox="1"/>
            <p:nvPr/>
          </p:nvSpPr>
          <p:spPr>
            <a:xfrm>
              <a:off x="5088408" y="477067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Agent </a:t>
              </a:r>
              <a:r>
                <a:rPr lang="en-US" altLang="zh-C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5E5CDDB-8C81-4954-944E-CECD6A847059}"/>
                </a:ext>
              </a:extLst>
            </p:cNvPr>
            <p:cNvSpPr txBox="1"/>
            <p:nvPr/>
          </p:nvSpPr>
          <p:spPr>
            <a:xfrm>
              <a:off x="11501251" y="493342"/>
              <a:ext cx="62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FA69D0EA-0CBA-4EAB-B4EC-83B74E882831}"/>
                </a:ext>
              </a:extLst>
            </p:cNvPr>
            <p:cNvGrpSpPr/>
            <p:nvPr/>
          </p:nvGrpSpPr>
          <p:grpSpPr>
            <a:xfrm>
              <a:off x="5829985" y="1254126"/>
              <a:ext cx="1975459" cy="1802859"/>
              <a:chOff x="5136204" y="2782111"/>
              <a:chExt cx="1975459" cy="1802859"/>
            </a:xfrm>
          </p:grpSpPr>
          <p:pic>
            <p:nvPicPr>
              <p:cNvPr id="200" name="图片 199">
                <a:extLst>
                  <a:ext uri="{FF2B5EF4-FFF2-40B4-BE49-F238E27FC236}">
                    <a16:creationId xmlns:a16="http://schemas.microsoft.com/office/drawing/2014/main" id="{A03E7E7B-EF9B-4C0C-96AC-1CF00495E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9452" y="3070699"/>
                <a:ext cx="1872211" cy="1466189"/>
              </a:xfrm>
              <a:prstGeom prst="rect">
                <a:avLst/>
              </a:prstGeom>
            </p:spPr>
          </p:pic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1E533023-58A6-4255-A8E2-44DAD536861B}"/>
                  </a:ext>
                </a:extLst>
              </p:cNvPr>
              <p:cNvSpPr/>
              <p:nvPr/>
            </p:nvSpPr>
            <p:spPr>
              <a:xfrm>
                <a:off x="5136204" y="2782111"/>
                <a:ext cx="1975459" cy="180285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B666DA99-15AB-4E59-8249-28593146F259}"/>
                  </a:ext>
                </a:extLst>
              </p:cNvPr>
              <p:cNvSpPr txBox="1"/>
              <p:nvPr/>
            </p:nvSpPr>
            <p:spPr>
              <a:xfrm>
                <a:off x="5136204" y="2782111"/>
                <a:ext cx="1266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 Network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EBF925A3-C2BD-470B-BB3B-E74E20DECE9B}"/>
                </a:ext>
              </a:extLst>
            </p:cNvPr>
            <p:cNvCxnSpPr>
              <a:cxnSpLocks/>
              <a:stCxn id="201" idx="3"/>
            </p:cNvCxnSpPr>
            <p:nvPr/>
          </p:nvCxnSpPr>
          <p:spPr>
            <a:xfrm flipV="1">
              <a:off x="7805444" y="2155555"/>
              <a:ext cx="28929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15ED3B2-2ED4-485D-921B-8011A117D656}"/>
                    </a:ext>
                  </a:extLst>
                </p:cNvPr>
                <p:cNvSpPr txBox="1"/>
                <p:nvPr/>
              </p:nvSpPr>
              <p:spPr>
                <a:xfrm>
                  <a:off x="7930698" y="1875380"/>
                  <a:ext cx="203710" cy="2660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A15ED3B2-2ED4-485D-921B-8011A117D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698" y="1875380"/>
                  <a:ext cx="203710" cy="266035"/>
                </a:xfrm>
                <a:prstGeom prst="rect">
                  <a:avLst/>
                </a:prstGeom>
                <a:blipFill>
                  <a:blip r:embed="rId5"/>
                  <a:stretch>
                    <a:fillRect l="-27273" r="-8484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3AAAE68-B114-41E6-907F-C4F7A09443E6}"/>
                </a:ext>
              </a:extLst>
            </p:cNvPr>
            <p:cNvGrpSpPr/>
            <p:nvPr/>
          </p:nvGrpSpPr>
          <p:grpSpPr>
            <a:xfrm>
              <a:off x="5139391" y="1474181"/>
              <a:ext cx="640478" cy="1364065"/>
              <a:chOff x="4109167" y="1494653"/>
              <a:chExt cx="640478" cy="1364065"/>
            </a:xfrm>
          </p:grpSpPr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EBC6B1C7-1AFC-4F71-96F0-3AA315E01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477" y="1655486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019E30-7C61-4A25-A2AC-899716092ABD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520" y="1494653"/>
                    <a:ext cx="394403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019E30-7C61-4A25-A2AC-899716092A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520" y="1494653"/>
                    <a:ext cx="394403" cy="266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769" r="-4615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BD3FFCBD-5B32-4384-B214-256FE40AC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034" y="1931995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F2ECB68A-D69E-4B54-9356-CA5D8A559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497" y="2201846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C997741F-7DED-4D6A-A8F7-631ECEB1C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4054" y="2478355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DF1E58C6-5ED1-4F0E-A9CC-192EBCF3C6F3}"/>
                      </a:ext>
                    </a:extLst>
                  </p:cNvPr>
                  <p:cNvSpPr txBox="1"/>
                  <p:nvPr/>
                </p:nvSpPr>
                <p:spPr>
                  <a:xfrm>
                    <a:off x="4109167" y="1794039"/>
                    <a:ext cx="371961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DF1E58C6-5ED1-4F0E-A9CC-192EBCF3C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9167" y="1794039"/>
                    <a:ext cx="371961" cy="2660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115" r="-6557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DEF9C29E-FFD6-4335-B2E0-7A332DB9D51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830" y="2028870"/>
                    <a:ext cx="337080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DEF9C29E-FFD6-4335-B2E0-7A332DB9D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830" y="2028870"/>
                    <a:ext cx="337080" cy="2660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273" r="-7273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014A5550-5E52-4CA1-AF1E-2BDD6F0E52C3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950" y="2324594"/>
                    <a:ext cx="304635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014A5550-5E52-4CA1-AF1E-2BDD6F0E5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950" y="2324594"/>
                    <a:ext cx="304635" cy="26603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000" r="-6000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76A028DF-32EA-438E-B3BB-FEDB1A215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6774" y="2746444"/>
                <a:ext cx="26287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33497857-61D0-4AB3-A287-0DCC27C0AC92}"/>
                      </a:ext>
                    </a:extLst>
                  </p:cNvPr>
                  <p:cNvSpPr txBox="1"/>
                  <p:nvPr/>
                </p:nvSpPr>
                <p:spPr>
                  <a:xfrm>
                    <a:off x="4134670" y="2592683"/>
                    <a:ext cx="320665" cy="266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27" name="文本框 226">
                    <a:extLst>
                      <a:ext uri="{FF2B5EF4-FFF2-40B4-BE49-F238E27FC236}">
                        <a16:creationId xmlns:a16="http://schemas.microsoft.com/office/drawing/2014/main" id="{33497857-61D0-4AB3-A287-0DCC27C0A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4670" y="2592683"/>
                    <a:ext cx="320665" cy="26603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868" r="-7547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82F0948-0BE1-4412-AB79-F3AB198E4B0D}"/>
                </a:ext>
              </a:extLst>
            </p:cNvPr>
            <p:cNvGrpSpPr/>
            <p:nvPr/>
          </p:nvGrpSpPr>
          <p:grpSpPr>
            <a:xfrm>
              <a:off x="8771426" y="830008"/>
              <a:ext cx="2873773" cy="1802859"/>
              <a:chOff x="7412643" y="812346"/>
              <a:chExt cx="2873773" cy="1802859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8DDEB752-2975-4D92-A015-CBA5BC2396D2}"/>
                  </a:ext>
                </a:extLst>
              </p:cNvPr>
              <p:cNvGrpSpPr/>
              <p:nvPr/>
            </p:nvGrpSpPr>
            <p:grpSpPr>
              <a:xfrm>
                <a:off x="8006031" y="812346"/>
                <a:ext cx="1975459" cy="1802859"/>
                <a:chOff x="5136204" y="2782111"/>
                <a:chExt cx="1975459" cy="1802859"/>
              </a:xfrm>
            </p:grpSpPr>
            <p:pic>
              <p:nvPicPr>
                <p:cNvPr id="217" name="图片 216">
                  <a:extLst>
                    <a:ext uri="{FF2B5EF4-FFF2-40B4-BE49-F238E27FC236}">
                      <a16:creationId xmlns:a16="http://schemas.microsoft.com/office/drawing/2014/main" id="{F1A4E24F-1577-4359-9A5A-D5A4E60DC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39452" y="3070699"/>
                  <a:ext cx="1872211" cy="1466189"/>
                </a:xfrm>
                <a:prstGeom prst="rect">
                  <a:avLst/>
                </a:prstGeom>
              </p:spPr>
            </p:pic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B7752768-BF2B-411E-A72E-11806FCF176B}"/>
                    </a:ext>
                  </a:extLst>
                </p:cNvPr>
                <p:cNvSpPr/>
                <p:nvPr/>
              </p:nvSpPr>
              <p:spPr>
                <a:xfrm>
                  <a:off x="5136204" y="2782111"/>
                  <a:ext cx="1975459" cy="180285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9746B7A9-21B7-4E94-AD55-1C9FF7683231}"/>
                    </a:ext>
                  </a:extLst>
                </p:cNvPr>
                <p:cNvSpPr txBox="1"/>
                <p:nvPr/>
              </p:nvSpPr>
              <p:spPr>
                <a:xfrm>
                  <a:off x="5136204" y="2782111"/>
                  <a:ext cx="12666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Critic Network</a:t>
                  </a:r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281068-FBC5-46C9-9D76-FA3036A5C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1490" y="1685596"/>
                <a:ext cx="2892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2706" y="1416668"/>
                    <a:ext cx="203710" cy="2660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2706" y="1416668"/>
                    <a:ext cx="203710" cy="26603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6364" r="-81818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5A6D0ED-7E2F-44C6-A004-D9423DAF2128}"/>
                  </a:ext>
                </a:extLst>
              </p:cNvPr>
              <p:cNvGrpSpPr/>
              <p:nvPr/>
            </p:nvGrpSpPr>
            <p:grpSpPr>
              <a:xfrm>
                <a:off x="7412643" y="1079573"/>
                <a:ext cx="539099" cy="1273427"/>
                <a:chOff x="7412643" y="1092543"/>
                <a:chExt cx="539099" cy="1273427"/>
              </a:xfrm>
            </p:grpSpPr>
            <p:cxnSp>
              <p:nvCxnSpPr>
                <p:cNvPr id="208" name="直接箭头连接符 207">
                  <a:extLst>
                    <a:ext uri="{FF2B5EF4-FFF2-40B4-BE49-F238E27FC236}">
                      <a16:creationId xmlns:a16="http://schemas.microsoft.com/office/drawing/2014/main" id="{A3B5EB6F-1A8C-4DD1-A7A9-FF6F017B0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871" y="1248986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>
                  <a:extLst>
                    <a:ext uri="{FF2B5EF4-FFF2-40B4-BE49-F238E27FC236}">
                      <a16:creationId xmlns:a16="http://schemas.microsoft.com/office/drawing/2014/main" id="{10F146E7-0610-4519-BADE-4F0AED466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428" y="1577375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文本框 210">
                      <a:extLst>
                        <a:ext uri="{FF2B5EF4-FFF2-40B4-BE49-F238E27FC236}">
                          <a16:creationId xmlns:a16="http://schemas.microsoft.com/office/drawing/2014/main" id="{C02DCC76-EFA3-4825-9B78-5B09F6925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1879" y="1405777"/>
                      <a:ext cx="2498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11" name="文本框 210">
                      <a:extLst>
                        <a:ext uri="{FF2B5EF4-FFF2-40B4-BE49-F238E27FC236}">
                          <a16:creationId xmlns:a16="http://schemas.microsoft.com/office/drawing/2014/main" id="{C02DCC76-EFA3-4825-9B78-5B09F6925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1879" y="1405777"/>
                      <a:ext cx="249812" cy="24622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7073" r="-4878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AF99DF61-E705-4F79-9E2B-849499B63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8428" y="1917443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>
                  <a:extLst>
                    <a:ext uri="{FF2B5EF4-FFF2-40B4-BE49-F238E27FC236}">
                      <a16:creationId xmlns:a16="http://schemas.microsoft.com/office/drawing/2014/main" id="{2162B755-A496-4380-BC4D-B8A634BC0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7985" y="2239347"/>
                  <a:ext cx="262871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F84C4C80-08BF-4B10-9102-F4A66C47AE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821" y="1092543"/>
                      <a:ext cx="28828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F84C4C80-08BF-4B10-9102-F4A66C47AE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821" y="1092543"/>
                      <a:ext cx="288284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4894" r="-4255"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文本框 228">
                      <a:extLst>
                        <a:ext uri="{FF2B5EF4-FFF2-40B4-BE49-F238E27FC236}">
                          <a16:creationId xmlns:a16="http://schemas.microsoft.com/office/drawing/2014/main" id="{EA4EDBE1-9A64-4246-AC32-43696A554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7938" y="1759825"/>
                      <a:ext cx="26904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29" name="文本框 228">
                      <a:extLst>
                        <a:ext uri="{FF2B5EF4-FFF2-40B4-BE49-F238E27FC236}">
                          <a16:creationId xmlns:a16="http://schemas.microsoft.com/office/drawing/2014/main" id="{EA4EDBE1-9A64-4246-AC32-43696A554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7938" y="1759825"/>
                      <a:ext cx="269048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909" r="-4545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D36CDAD4-1390-42E3-BEA3-7F5A0C002B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643" y="2119749"/>
                      <a:ext cx="26584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D36CDAD4-1390-42E3-BEA3-7F5A0C002B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643" y="2119749"/>
                      <a:ext cx="265842" cy="24622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6279" r="-4651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5E8BFFB-2CA8-443A-A2EF-45A296C78F2D}"/>
                </a:ext>
              </a:extLst>
            </p:cNvPr>
            <p:cNvGrpSpPr/>
            <p:nvPr/>
          </p:nvGrpSpPr>
          <p:grpSpPr>
            <a:xfrm>
              <a:off x="8405295" y="2711555"/>
              <a:ext cx="3592641" cy="776427"/>
              <a:chOff x="3471690" y="4607392"/>
              <a:chExt cx="3592641" cy="776427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91CF4F1F-45EF-45E8-8D04-738713676FDA}"/>
                  </a:ext>
                </a:extLst>
              </p:cNvPr>
              <p:cNvSpPr/>
              <p:nvPr/>
            </p:nvSpPr>
            <p:spPr>
              <a:xfrm>
                <a:off x="3471690" y="4613177"/>
                <a:ext cx="3592641" cy="77064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9771D31F-A648-4651-9CF0-E846786671CD}"/>
                  </a:ext>
                </a:extLst>
              </p:cNvPr>
              <p:cNvSpPr txBox="1"/>
              <p:nvPr/>
            </p:nvSpPr>
            <p:spPr>
              <a:xfrm>
                <a:off x="3477590" y="4607392"/>
                <a:ext cx="1273041" cy="256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Episode Buffer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06457B9-EEFE-47DA-9AD6-CBA99790E8D6}"/>
                  </a:ext>
                </a:extLst>
              </p:cNvPr>
              <p:cNvGrpSpPr/>
              <p:nvPr/>
            </p:nvGrpSpPr>
            <p:grpSpPr>
              <a:xfrm>
                <a:off x="3573817" y="4932022"/>
                <a:ext cx="3280236" cy="274092"/>
                <a:chOff x="586564" y="5430426"/>
                <a:chExt cx="3280236" cy="274092"/>
              </a:xfrm>
            </p:grpSpPr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0E77EDFE-47E0-4891-8119-A50472531687}"/>
                    </a:ext>
                  </a:extLst>
                </p:cNvPr>
                <p:cNvSpPr/>
                <p:nvPr/>
              </p:nvSpPr>
              <p:spPr>
                <a:xfrm>
                  <a:off x="2226682" y="543042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85A802F6-24B6-43B9-A0AE-1F8A20659893}"/>
                    </a:ext>
                  </a:extLst>
                </p:cNvPr>
                <p:cNvSpPr/>
                <p:nvPr/>
              </p:nvSpPr>
              <p:spPr>
                <a:xfrm>
                  <a:off x="1679976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3CD9B337-5E69-4E7E-AA39-CE916D2CC643}"/>
                    </a:ext>
                  </a:extLst>
                </p:cNvPr>
                <p:cNvSpPr/>
                <p:nvPr/>
              </p:nvSpPr>
              <p:spPr>
                <a:xfrm>
                  <a:off x="1133270" y="5430803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408D3F82-284C-47C5-8B9C-2D27B7034F76}"/>
                    </a:ext>
                  </a:extLst>
                </p:cNvPr>
                <p:cNvSpPr/>
                <p:nvPr/>
              </p:nvSpPr>
              <p:spPr>
                <a:xfrm>
                  <a:off x="2773388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634E7D9C-11C8-4989-85D4-15A03E03C058}"/>
                    </a:ext>
                  </a:extLst>
                </p:cNvPr>
                <p:cNvSpPr/>
                <p:nvPr/>
              </p:nvSpPr>
              <p:spPr>
                <a:xfrm>
                  <a:off x="3320094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EAFF6BED-2591-4900-B07B-400869DD7DB7}"/>
                    </a:ext>
                  </a:extLst>
                </p:cNvPr>
                <p:cNvSpPr/>
                <p:nvPr/>
              </p:nvSpPr>
              <p:spPr>
                <a:xfrm>
                  <a:off x="586564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0962FB92-391F-4181-A729-2C634F1F4C29}"/>
                  </a:ext>
                </a:extLst>
              </p:cNvPr>
              <p:cNvGrpSpPr/>
              <p:nvPr/>
            </p:nvGrpSpPr>
            <p:grpSpPr>
              <a:xfrm>
                <a:off x="3631121" y="4980977"/>
                <a:ext cx="3280236" cy="274092"/>
                <a:chOff x="586564" y="5430426"/>
                <a:chExt cx="3280236" cy="274092"/>
              </a:xfrm>
            </p:grpSpPr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F51056E0-B276-4BF5-8BE5-9AE0BD8D8443}"/>
                    </a:ext>
                  </a:extLst>
                </p:cNvPr>
                <p:cNvSpPr/>
                <p:nvPr/>
              </p:nvSpPr>
              <p:spPr>
                <a:xfrm>
                  <a:off x="2226682" y="543042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67131D01-0FEA-4046-B533-E1C4D4A60E73}"/>
                    </a:ext>
                  </a:extLst>
                </p:cNvPr>
                <p:cNvSpPr/>
                <p:nvPr/>
              </p:nvSpPr>
              <p:spPr>
                <a:xfrm>
                  <a:off x="1679976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9B72E074-FD5F-4CBA-B15A-8F2E13D59F6F}"/>
                    </a:ext>
                  </a:extLst>
                </p:cNvPr>
                <p:cNvSpPr/>
                <p:nvPr/>
              </p:nvSpPr>
              <p:spPr>
                <a:xfrm>
                  <a:off x="1133270" y="5430803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F8F6B143-BBBE-4F1A-81A9-9B1A33FF2171}"/>
                    </a:ext>
                  </a:extLst>
                </p:cNvPr>
                <p:cNvSpPr/>
                <p:nvPr/>
              </p:nvSpPr>
              <p:spPr>
                <a:xfrm>
                  <a:off x="2773388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D5FAEA75-C09C-48B6-8306-7CC025DD8C93}"/>
                    </a:ext>
                  </a:extLst>
                </p:cNvPr>
                <p:cNvSpPr/>
                <p:nvPr/>
              </p:nvSpPr>
              <p:spPr>
                <a:xfrm>
                  <a:off x="3320094" y="5431577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90DA0E23-F96D-4FD5-B633-A476B309473C}"/>
                    </a:ext>
                  </a:extLst>
                </p:cNvPr>
                <p:cNvSpPr/>
                <p:nvPr/>
              </p:nvSpPr>
              <p:spPr>
                <a:xfrm>
                  <a:off x="586564" y="5430426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7C246990-C45C-4DA7-B29F-872F552D6439}"/>
                  </a:ext>
                </a:extLst>
              </p:cNvPr>
              <p:cNvGrpSpPr/>
              <p:nvPr/>
            </p:nvGrpSpPr>
            <p:grpSpPr>
              <a:xfrm>
                <a:off x="3713786" y="5031214"/>
                <a:ext cx="3273274" cy="274091"/>
                <a:chOff x="2694847" y="5994172"/>
                <a:chExt cx="3273274" cy="274091"/>
              </a:xfrm>
            </p:grpSpPr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B57EB339-8A08-4D86-BC25-33239F1DF73F}"/>
                    </a:ext>
                  </a:extLst>
                </p:cNvPr>
                <p:cNvGrpSpPr/>
                <p:nvPr/>
              </p:nvGrpSpPr>
              <p:grpSpPr>
                <a:xfrm>
                  <a:off x="4328003" y="5995150"/>
                  <a:ext cx="546706" cy="272941"/>
                  <a:chOff x="2718880" y="1426543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B314F6CE-2A97-4DF6-BE25-BB8757A6112F}"/>
                      </a:ext>
                    </a:extLst>
                  </p:cNvPr>
                  <p:cNvSpPr/>
                  <p:nvPr/>
                </p:nvSpPr>
                <p:spPr>
                  <a:xfrm>
                    <a:off x="2718880" y="1426543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21A5A22D-C576-4D5B-B86D-A64144F6DA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5888" y="1437649"/>
                        <a:ext cx="222869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 xmlns=""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21A5A22D-C576-4D5B-B86D-A64144F6DA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888" y="1437649"/>
                        <a:ext cx="222869" cy="3348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8571" r="-2857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0E678E72-862B-428F-B924-404AAC97CC8C}"/>
                    </a:ext>
                  </a:extLst>
                </p:cNvPr>
                <p:cNvGrpSpPr/>
                <p:nvPr/>
              </p:nvGrpSpPr>
              <p:grpSpPr>
                <a:xfrm>
                  <a:off x="3781297" y="5995149"/>
                  <a:ext cx="546706" cy="272941"/>
                  <a:chOff x="2718880" y="1426543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7D501C76-F2D0-4FC3-8D06-B204B1895BDF}"/>
                      </a:ext>
                    </a:extLst>
                  </p:cNvPr>
                  <p:cNvSpPr/>
                  <p:nvPr/>
                </p:nvSpPr>
                <p:spPr>
                  <a:xfrm>
                    <a:off x="2718880" y="1426543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C267463E-EAA3-463D-BF0A-09868CC6B1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2572" y="1437650"/>
                        <a:ext cx="243256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 xmlns=""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C267463E-EAA3-463D-BF0A-09868CC6B1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2572" y="1437650"/>
                        <a:ext cx="243256" cy="3348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7895" r="-2632" b="-1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4" name="组合 253">
                  <a:extLst>
                    <a:ext uri="{FF2B5EF4-FFF2-40B4-BE49-F238E27FC236}">
                      <a16:creationId xmlns:a16="http://schemas.microsoft.com/office/drawing/2014/main" id="{FE580D1B-F239-496F-B915-2385D31F8A99}"/>
                    </a:ext>
                  </a:extLst>
                </p:cNvPr>
                <p:cNvGrpSpPr/>
                <p:nvPr/>
              </p:nvGrpSpPr>
              <p:grpSpPr>
                <a:xfrm>
                  <a:off x="3244111" y="5995322"/>
                  <a:ext cx="546706" cy="272941"/>
                  <a:chOff x="2718428" y="1433991"/>
                  <a:chExt cx="581295" cy="371239"/>
                </a:xfrm>
                <a:solidFill>
                  <a:schemeClr val="bg1"/>
                </a:solidFill>
              </p:grpSpPr>
              <p:sp>
                <p:nvSpPr>
                  <p:cNvPr id="261" name="矩形 260">
                    <a:extLst>
                      <a:ext uri="{FF2B5EF4-FFF2-40B4-BE49-F238E27FC236}">
                        <a16:creationId xmlns:a16="http://schemas.microsoft.com/office/drawing/2014/main" id="{445771FA-142D-4FE4-8E3E-C1E8C6EB2F78}"/>
                      </a:ext>
                    </a:extLst>
                  </p:cNvPr>
                  <p:cNvSpPr/>
                  <p:nvPr/>
                </p:nvSpPr>
                <p:spPr>
                  <a:xfrm>
                    <a:off x="2718428" y="1433991"/>
                    <a:ext cx="581295" cy="371239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2" name="文本框 261">
                        <a:extLst>
                          <a:ext uri="{FF2B5EF4-FFF2-40B4-BE49-F238E27FC236}">
                            <a16:creationId xmlns:a16="http://schemas.microsoft.com/office/drawing/2014/main" id="{3CB68FBE-FF95-4E28-B5B2-B332454073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2572" y="1437650"/>
                        <a:ext cx="251846" cy="3348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/>
                      </a:p>
                    </p:txBody>
                  </p:sp>
                </mc:Choice>
                <mc:Fallback xmlns="">
                  <p:sp>
                    <p:nvSpPr>
                      <p:cNvPr id="262" name="文本框 261">
                        <a:extLst>
                          <a:ext uri="{FF2B5EF4-FFF2-40B4-BE49-F238E27FC236}">
                            <a16:creationId xmlns:a16="http://schemas.microsoft.com/office/drawing/2014/main" id="{3CB68FBE-FF95-4E28-B5B2-B3324540731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2572" y="1437650"/>
                        <a:ext cx="251846" cy="3348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7692" r="-5128" b="-1219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89B2CFF4-5FC4-4ED7-8ECC-49EB02E32483}"/>
                    </a:ext>
                  </a:extLst>
                </p:cNvPr>
                <p:cNvSpPr/>
                <p:nvPr/>
              </p:nvSpPr>
              <p:spPr>
                <a:xfrm>
                  <a:off x="4874709" y="5995148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文本框 255">
                      <a:extLst>
                        <a:ext uri="{FF2B5EF4-FFF2-40B4-BE49-F238E27FC236}">
                          <a16:creationId xmlns:a16="http://schemas.microsoft.com/office/drawing/2014/main" id="{F1E6AD2D-67F9-4C78-A3F5-166E5C4DC1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4635" y="5999712"/>
                      <a:ext cx="419537" cy="205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256" name="文本框 255">
                      <a:extLst>
                        <a:ext uri="{FF2B5EF4-FFF2-40B4-BE49-F238E27FC236}">
                          <a16:creationId xmlns:a16="http://schemas.microsoft.com/office/drawing/2014/main" id="{F1E6AD2D-67F9-4C78-A3F5-166E5C4DC1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4635" y="5999712"/>
                      <a:ext cx="419537" cy="20544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797" r="-1449" b="-393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A0833DDF-A255-4884-ABE0-4F6B297CB117}"/>
                    </a:ext>
                  </a:extLst>
                </p:cNvPr>
                <p:cNvSpPr/>
                <p:nvPr/>
              </p:nvSpPr>
              <p:spPr>
                <a:xfrm>
                  <a:off x="5421415" y="5995148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B7562150-EA26-4EC1-A328-D9EA1243E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76442" y="5999712"/>
                      <a:ext cx="43242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B7562150-EA26-4EC1-A328-D9EA1243E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6442" y="5999712"/>
                      <a:ext cx="432426" cy="246221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5634" r="-2817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71460D8A-A0F5-421C-BB32-3C071915834F}"/>
                    </a:ext>
                  </a:extLst>
                </p:cNvPr>
                <p:cNvSpPr/>
                <p:nvPr/>
              </p:nvSpPr>
              <p:spPr>
                <a:xfrm>
                  <a:off x="2694847" y="5994172"/>
                  <a:ext cx="546706" cy="27294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文本框 259">
                      <a:extLst>
                        <a:ext uri="{FF2B5EF4-FFF2-40B4-BE49-F238E27FC236}">
                          <a16:creationId xmlns:a16="http://schemas.microsoft.com/office/drawing/2014/main" id="{37B14EDD-92D4-4063-A72A-04013742C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0827" y="5998767"/>
                      <a:ext cx="223971" cy="205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/>
                    </a:p>
                  </p:txBody>
                </p:sp>
              </mc:Choice>
              <mc:Fallback xmlns="">
                <p:sp>
                  <p:nvSpPr>
                    <p:cNvPr id="260" name="文本框 259">
                      <a:extLst>
                        <a:ext uri="{FF2B5EF4-FFF2-40B4-BE49-F238E27FC236}">
                          <a16:creationId xmlns:a16="http://schemas.microsoft.com/office/drawing/2014/main" id="{37B14EDD-92D4-4063-A72A-04013742CA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0827" y="5998767"/>
                      <a:ext cx="223971" cy="20544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1111" r="-5556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98F1E67C-81E0-41BD-8319-EA53448E2F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8035" y="491466"/>
              <a:ext cx="0" cy="315986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1C760101-45D1-4B60-AE92-B957F20F65F6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8496210" y="2596940"/>
            <a:ext cx="0" cy="637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35B9790B-DDDA-46AB-9BDB-8FEB6C9F6A1E}"/>
                  </a:ext>
                </a:extLst>
              </p:cNvPr>
              <p:cNvSpPr txBox="1"/>
              <p:nvPr/>
            </p:nvSpPr>
            <p:spPr>
              <a:xfrm>
                <a:off x="8530231" y="2622297"/>
                <a:ext cx="836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35B9790B-DDDA-46AB-9BDB-8FEB6C9F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31" y="2622297"/>
                <a:ext cx="836383" cy="246221"/>
              </a:xfrm>
              <a:prstGeom prst="rect">
                <a:avLst/>
              </a:prstGeom>
              <a:blipFill>
                <a:blip r:embed="rId22"/>
                <a:stretch>
                  <a:fillRect l="-14493" t="-26829" r="-725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ABAAA21D-A83D-4FB8-960C-28A2FB799722}"/>
                  </a:ext>
                </a:extLst>
              </p:cNvPr>
              <p:cNvSpPr txBox="1"/>
              <p:nvPr/>
            </p:nvSpPr>
            <p:spPr>
              <a:xfrm>
                <a:off x="7760688" y="2622734"/>
                <a:ext cx="624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ABAAA21D-A83D-4FB8-960C-28A2FB799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688" y="2622734"/>
                <a:ext cx="624723" cy="246221"/>
              </a:xfrm>
              <a:prstGeom prst="rect">
                <a:avLst/>
              </a:prstGeom>
              <a:blipFill>
                <a:blip r:embed="rId23"/>
                <a:stretch>
                  <a:fillRect l="-19417" t="-26829" r="-1942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F0668A1E-9F39-4CB5-9FD4-1C0035A9F86D}"/>
                  </a:ext>
                </a:extLst>
              </p:cNvPr>
              <p:cNvSpPr txBox="1"/>
              <p:nvPr/>
            </p:nvSpPr>
            <p:spPr>
              <a:xfrm>
                <a:off x="7906015" y="2873467"/>
                <a:ext cx="1336841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F0668A1E-9F39-4CB5-9FD4-1C0035A9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015" y="2873467"/>
                <a:ext cx="1336841" cy="266035"/>
              </a:xfrm>
              <a:prstGeom prst="rect">
                <a:avLst/>
              </a:prstGeom>
              <a:blipFill>
                <a:blip r:embed="rId24"/>
                <a:stretch>
                  <a:fillRect l="-9589" t="-22727" r="-913" b="-3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93A3DE25-AC47-42A9-AC94-3C794323F28D}"/>
              </a:ext>
            </a:extLst>
          </p:cNvPr>
          <p:cNvGrpSpPr/>
          <p:nvPr/>
        </p:nvGrpSpPr>
        <p:grpSpPr>
          <a:xfrm>
            <a:off x="2539870" y="585153"/>
            <a:ext cx="2294915" cy="2016345"/>
            <a:chOff x="1627506" y="1399195"/>
            <a:chExt cx="2294915" cy="2016345"/>
          </a:xfrm>
        </p:grpSpPr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0F600E38-6AB4-41BB-9CD9-F4446A9DC84C}"/>
                </a:ext>
              </a:extLst>
            </p:cNvPr>
            <p:cNvSpPr txBox="1"/>
            <p:nvPr/>
          </p:nvSpPr>
          <p:spPr>
            <a:xfrm>
              <a:off x="1732629" y="1399195"/>
              <a:ext cx="20907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Mask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12781C4C-0931-4E4F-91AA-43F4612131ED}"/>
                </a:ext>
              </a:extLst>
            </p:cNvPr>
            <p:cNvSpPr/>
            <p:nvPr/>
          </p:nvSpPr>
          <p:spPr>
            <a:xfrm>
              <a:off x="1651525" y="1921224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8A225F7C-DE64-449F-9803-264F82FFFAB1}"/>
                </a:ext>
              </a:extLst>
            </p:cNvPr>
            <p:cNvGrpSpPr/>
            <p:nvPr/>
          </p:nvGrpSpPr>
          <p:grpSpPr>
            <a:xfrm>
              <a:off x="3419687" y="2599525"/>
              <a:ext cx="217500" cy="169641"/>
              <a:chOff x="1821976" y="2081284"/>
              <a:chExt cx="586854" cy="313898"/>
            </a:xfrm>
          </p:grpSpPr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EEBE970B-5823-4FE1-A9FB-2B23488356D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02630C51-8B38-4BD7-948D-78282021D8D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F91B9690-18E1-4254-9C24-B32F55026EE3}"/>
                </a:ext>
              </a:extLst>
            </p:cNvPr>
            <p:cNvGrpSpPr/>
            <p:nvPr/>
          </p:nvGrpSpPr>
          <p:grpSpPr>
            <a:xfrm>
              <a:off x="2617487" y="2949806"/>
              <a:ext cx="217500" cy="169641"/>
              <a:chOff x="1821976" y="2081284"/>
              <a:chExt cx="586854" cy="313898"/>
            </a:xfrm>
          </p:grpSpPr>
          <p:sp>
            <p:nvSpPr>
              <p:cNvPr id="345" name="椭圆 344">
                <a:extLst>
                  <a:ext uri="{FF2B5EF4-FFF2-40B4-BE49-F238E27FC236}">
                    <a16:creationId xmlns:a16="http://schemas.microsoft.com/office/drawing/2014/main" id="{4EBC7AA1-C4C7-4271-97F3-EA0BB1DE37E6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>
                <a:extLst>
                  <a:ext uri="{FF2B5EF4-FFF2-40B4-BE49-F238E27FC236}">
                    <a16:creationId xmlns:a16="http://schemas.microsoft.com/office/drawing/2014/main" id="{3BC0EABB-087B-4608-A565-4FA8E3CB3E7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90937A8A-22FF-4D45-96A4-72B949DAD7A4}"/>
                </a:ext>
              </a:extLst>
            </p:cNvPr>
            <p:cNvGrpSpPr/>
            <p:nvPr/>
          </p:nvGrpSpPr>
          <p:grpSpPr>
            <a:xfrm>
              <a:off x="2931279" y="2843328"/>
              <a:ext cx="217500" cy="169641"/>
              <a:chOff x="1821976" y="2081284"/>
              <a:chExt cx="586854" cy="313898"/>
            </a:xfrm>
          </p:grpSpPr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AA3E5F72-BD50-43D9-AF36-851EC9D91D1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>
                <a:extLst>
                  <a:ext uri="{FF2B5EF4-FFF2-40B4-BE49-F238E27FC236}">
                    <a16:creationId xmlns:a16="http://schemas.microsoft.com/office/drawing/2014/main" id="{B8536DD1-93C9-42A3-B1AB-8302861C4C8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6F2D15FD-B6FC-4116-A5BB-EF53279187E3}"/>
                </a:ext>
              </a:extLst>
            </p:cNvPr>
            <p:cNvGrpSpPr/>
            <p:nvPr/>
          </p:nvGrpSpPr>
          <p:grpSpPr>
            <a:xfrm>
              <a:off x="2301631" y="2440785"/>
              <a:ext cx="217500" cy="169641"/>
              <a:chOff x="1821976" y="2081284"/>
              <a:chExt cx="586854" cy="313898"/>
            </a:xfrm>
          </p:grpSpPr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1BFD4745-1C31-474B-A576-39CCFB9967C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D37BA6E3-0770-4BF8-8259-43C108AC2EC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20343A0-CE71-4685-8083-814C4195C373}"/>
                </a:ext>
              </a:extLst>
            </p:cNvPr>
            <p:cNvGrpSpPr/>
            <p:nvPr/>
          </p:nvGrpSpPr>
          <p:grpSpPr>
            <a:xfrm>
              <a:off x="2123300" y="2936477"/>
              <a:ext cx="217500" cy="169641"/>
              <a:chOff x="1821976" y="2081284"/>
              <a:chExt cx="586854" cy="313898"/>
            </a:xfrm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A0383ADA-D89E-4CBC-B995-CC65AD2FC37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7398EDD3-2D1B-4751-B507-93AF1A0ECBE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8" name="图片 317">
              <a:extLst>
                <a:ext uri="{FF2B5EF4-FFF2-40B4-BE49-F238E27FC236}">
                  <a16:creationId xmlns:a16="http://schemas.microsoft.com/office/drawing/2014/main" id="{3DC33AC3-C00F-4973-B1BC-BAC8DC92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8603" y="1596405"/>
              <a:ext cx="343818" cy="499354"/>
            </a:xfrm>
            <a:prstGeom prst="rect">
              <a:avLst/>
            </a:prstGeom>
          </p:spPr>
        </p:pic>
        <p:pic>
          <p:nvPicPr>
            <p:cNvPr id="319" name="图片 318">
              <a:extLst>
                <a:ext uri="{FF2B5EF4-FFF2-40B4-BE49-F238E27FC236}">
                  <a16:creationId xmlns:a16="http://schemas.microsoft.com/office/drawing/2014/main" id="{7A3B2432-62AD-43FE-B345-E367A59F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0492" y="2921691"/>
              <a:ext cx="320040" cy="464820"/>
            </a:xfrm>
            <a:prstGeom prst="rect">
              <a:avLst/>
            </a:prstGeom>
          </p:spPr>
        </p:pic>
        <p:pic>
          <p:nvPicPr>
            <p:cNvPr id="320" name="图片 319">
              <a:extLst>
                <a:ext uri="{FF2B5EF4-FFF2-40B4-BE49-F238E27FC236}">
                  <a16:creationId xmlns:a16="http://schemas.microsoft.com/office/drawing/2014/main" id="{572BD490-2050-4171-BB98-D14796820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7506" y="1611895"/>
              <a:ext cx="320040" cy="464820"/>
            </a:xfrm>
            <a:prstGeom prst="rect">
              <a:avLst/>
            </a:prstGeom>
          </p:spPr>
        </p:pic>
        <p:pic>
          <p:nvPicPr>
            <p:cNvPr id="321" name="图片 320">
              <a:extLst>
                <a:ext uri="{FF2B5EF4-FFF2-40B4-BE49-F238E27FC236}">
                  <a16:creationId xmlns:a16="http://schemas.microsoft.com/office/drawing/2014/main" id="{4217D8B1-E045-4628-B377-EA2DEE843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525" y="2927083"/>
              <a:ext cx="320040" cy="464820"/>
            </a:xfrm>
            <a:prstGeom prst="rect">
              <a:avLst/>
            </a:prstGeom>
          </p:spPr>
        </p:pic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F43B9BA9-DC37-4CC3-A8F9-90E2A804D896}"/>
                </a:ext>
              </a:extLst>
            </p:cNvPr>
            <p:cNvGrpSpPr/>
            <p:nvPr/>
          </p:nvGrpSpPr>
          <p:grpSpPr>
            <a:xfrm>
              <a:off x="3271647" y="3130015"/>
              <a:ext cx="217500" cy="169641"/>
              <a:chOff x="1821976" y="2081284"/>
              <a:chExt cx="586854" cy="313898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DFD1EB69-8397-44DA-A307-DE0D127780FE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A0B89AD9-1045-4E21-9736-5E79CCF4744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C131A649-A98C-4466-8CB3-82E8EF4328EA}"/>
                </a:ext>
              </a:extLst>
            </p:cNvPr>
            <p:cNvGrpSpPr/>
            <p:nvPr/>
          </p:nvGrpSpPr>
          <p:grpSpPr>
            <a:xfrm>
              <a:off x="3104518" y="2094154"/>
              <a:ext cx="217500" cy="169641"/>
              <a:chOff x="1821976" y="2081284"/>
              <a:chExt cx="586854" cy="313898"/>
            </a:xfrm>
          </p:grpSpPr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2F9460EC-E6E5-4769-9AE0-CBA65D09B32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82AC4602-6E27-4DD6-8340-DEAE82B85FC0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0EBCD76-9DF6-4708-9888-EC6F6CB6B40C}"/>
                </a:ext>
              </a:extLst>
            </p:cNvPr>
            <p:cNvGrpSpPr/>
            <p:nvPr/>
          </p:nvGrpSpPr>
          <p:grpSpPr>
            <a:xfrm>
              <a:off x="1838796" y="2330220"/>
              <a:ext cx="217500" cy="169641"/>
              <a:chOff x="1821976" y="2081284"/>
              <a:chExt cx="586854" cy="313898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3111A7E2-385C-4A30-ACC1-12378C16C1D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2D0DE076-705F-4055-8F2B-77F4434CECD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BD13F53D-B399-4F36-BE85-6EDE526B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959" y="2288290"/>
              <a:ext cx="667476" cy="281931"/>
            </a:xfrm>
            <a:prstGeom prst="rect">
              <a:avLst/>
            </a:prstGeom>
          </p:spPr>
        </p:pic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6B04F847-A089-4E8F-8CF4-B106850ED496}"/>
                </a:ext>
              </a:extLst>
            </p:cNvPr>
            <p:cNvGrpSpPr/>
            <p:nvPr/>
          </p:nvGrpSpPr>
          <p:grpSpPr>
            <a:xfrm>
              <a:off x="2389663" y="2645152"/>
              <a:ext cx="667476" cy="391948"/>
              <a:chOff x="6687808" y="2497248"/>
              <a:chExt cx="908220" cy="539109"/>
            </a:xfrm>
          </p:grpSpPr>
          <p:pic>
            <p:nvPicPr>
              <p:cNvPr id="329" name="图片 328">
                <a:extLst>
                  <a:ext uri="{FF2B5EF4-FFF2-40B4-BE49-F238E27FC236}">
                    <a16:creationId xmlns:a16="http://schemas.microsoft.com/office/drawing/2014/main" id="{F1FAA7E9-4386-4648-BB4F-4471F1D57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7808" y="2497248"/>
                <a:ext cx="908220" cy="387785"/>
              </a:xfrm>
              <a:prstGeom prst="rect">
                <a:avLst/>
              </a:prstGeom>
            </p:spPr>
          </p:pic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B0A82911-96BC-4769-9086-F4E6EC713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4397" y="2739313"/>
                <a:ext cx="4072" cy="29704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7" name="图片 326">
              <a:extLst>
                <a:ext uri="{FF2B5EF4-FFF2-40B4-BE49-F238E27FC236}">
                  <a16:creationId xmlns:a16="http://schemas.microsoft.com/office/drawing/2014/main" id="{EE49D0BD-3879-42E6-9256-7CA1652FE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663" y="1981864"/>
              <a:ext cx="667476" cy="281931"/>
            </a:xfrm>
            <a:prstGeom prst="rect">
              <a:avLst/>
            </a:prstGeom>
          </p:spPr>
        </p:pic>
        <p:cxnSp>
          <p:nvCxnSpPr>
            <p:cNvPr id="349" name="直接箭头连接符 348">
              <a:extLst>
                <a:ext uri="{FF2B5EF4-FFF2-40B4-BE49-F238E27FC236}">
                  <a16:creationId xmlns:a16="http://schemas.microsoft.com/office/drawing/2014/main" id="{90F74839-A247-473C-9CCA-BF585E30C32D}"/>
                </a:ext>
              </a:extLst>
            </p:cNvPr>
            <p:cNvCxnSpPr>
              <a:cxnSpLocks/>
              <a:endCxn id="343" idx="7"/>
            </p:cNvCxnSpPr>
            <p:nvPr/>
          </p:nvCxnSpPr>
          <p:spPr>
            <a:xfrm flipH="1">
              <a:off x="3116927" y="2525605"/>
              <a:ext cx="256456" cy="342566"/>
            </a:xfrm>
            <a:prstGeom prst="straightConnector1">
              <a:avLst/>
            </a:prstGeom>
            <a:ln w="12700">
              <a:prstDash val="dash"/>
              <a:headEnd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2DAC1A68-932B-4CC8-B3EF-6C51803A4ACB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3380397" y="2525083"/>
              <a:ext cx="24986" cy="604932"/>
            </a:xfrm>
            <a:prstGeom prst="straightConnector1">
              <a:avLst/>
            </a:prstGeom>
            <a:ln w="12700">
              <a:prstDash val="dash"/>
              <a:headEnd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E0349D6-8E5D-4832-9301-0BE456B63F96}"/>
                </a:ext>
              </a:extLst>
            </p:cNvPr>
            <p:cNvGrpSpPr/>
            <p:nvPr/>
          </p:nvGrpSpPr>
          <p:grpSpPr>
            <a:xfrm rot="2700000">
              <a:off x="3225658" y="2645901"/>
              <a:ext cx="72000" cy="72000"/>
              <a:chOff x="8906149" y="4941622"/>
              <a:chExt cx="72000" cy="72000"/>
            </a:xfrm>
          </p:grpSpPr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0F9877F4-1825-4E63-8A36-562D9B420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6149" y="4976880"/>
                <a:ext cx="72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061C8791-F6DA-47F4-9D39-A711E1ECB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905437" y="4977622"/>
                <a:ext cx="720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5972DC5F-5EB5-4B0B-A1AD-BBDA0A7DCE1F}"/>
              </a:ext>
            </a:extLst>
          </p:cNvPr>
          <p:cNvCxnSpPr>
            <a:cxnSpLocks/>
            <a:endCxn id="312" idx="2"/>
          </p:cNvCxnSpPr>
          <p:nvPr/>
        </p:nvCxnSpPr>
        <p:spPr>
          <a:xfrm flipV="1">
            <a:off x="3678865" y="2601498"/>
            <a:ext cx="0" cy="6326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EBC0E64F-A442-4377-813B-6FBDCFA322C1}"/>
                  </a:ext>
                </a:extLst>
              </p:cNvPr>
              <p:cNvSpPr txBox="1"/>
              <p:nvPr/>
            </p:nvSpPr>
            <p:spPr>
              <a:xfrm>
                <a:off x="3708182" y="2785960"/>
                <a:ext cx="342978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EBC0E64F-A442-4377-813B-6FBDCFA32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182" y="2785960"/>
                <a:ext cx="342978" cy="266035"/>
              </a:xfrm>
              <a:prstGeom prst="rect">
                <a:avLst/>
              </a:prstGeom>
              <a:blipFill>
                <a:blip r:embed="rId25"/>
                <a:stretch>
                  <a:fillRect l="-5263" r="-701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7382806A-B71E-4244-8023-1A750A3AD138}"/>
                  </a:ext>
                </a:extLst>
              </p:cNvPr>
              <p:cNvSpPr txBox="1"/>
              <p:nvPr/>
            </p:nvSpPr>
            <p:spPr>
              <a:xfrm>
                <a:off x="3309578" y="2795628"/>
                <a:ext cx="20371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7382806A-B71E-4244-8023-1A750A3AD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78" y="2795628"/>
                <a:ext cx="203710" cy="266035"/>
              </a:xfrm>
              <a:prstGeom prst="rect">
                <a:avLst/>
              </a:prstGeom>
              <a:blipFill>
                <a:blip r:embed="rId26"/>
                <a:stretch>
                  <a:fillRect l="-27273" r="-8484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9FD1310C-D857-4582-8AF2-46FEB5FFCD2A}"/>
              </a:ext>
            </a:extLst>
          </p:cNvPr>
          <p:cNvCxnSpPr>
            <a:cxnSpLocks/>
            <a:stCxn id="312" idx="3"/>
            <a:endCxn id="74" idx="1"/>
          </p:cNvCxnSpPr>
          <p:nvPr/>
        </p:nvCxnSpPr>
        <p:spPr>
          <a:xfrm flipV="1">
            <a:off x="4793841" y="1849782"/>
            <a:ext cx="2587393" cy="45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1E35D6C-ADF1-4C11-A6FB-3B21275D1BE4}"/>
                  </a:ext>
                </a:extLst>
              </p:cNvPr>
              <p:cNvSpPr txBox="1"/>
              <p:nvPr/>
            </p:nvSpPr>
            <p:spPr>
              <a:xfrm>
                <a:off x="5362437" y="1615417"/>
                <a:ext cx="13829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Macro-Action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11E35D6C-ADF1-4C11-A6FB-3B21275D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37" y="1615417"/>
                <a:ext cx="1382943" cy="246221"/>
              </a:xfrm>
              <a:prstGeom prst="rect">
                <a:avLst/>
              </a:prstGeom>
              <a:blipFill>
                <a:blip r:embed="rId27"/>
                <a:stretch>
                  <a:fillRect l="-9251" t="-30000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>
            <a:extLst>
              <a:ext uri="{FF2B5EF4-FFF2-40B4-BE49-F238E27FC236}">
                <a16:creationId xmlns:a16="http://schemas.microsoft.com/office/drawing/2014/main" id="{A174A7D9-B8E9-4D6E-8471-91975D2FA72B}"/>
              </a:ext>
            </a:extLst>
          </p:cNvPr>
          <p:cNvSpPr/>
          <p:nvPr/>
        </p:nvSpPr>
        <p:spPr>
          <a:xfrm>
            <a:off x="2572737" y="698195"/>
            <a:ext cx="7033531" cy="31598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8474CC0-2743-4CEC-94B4-8B38255C6CCD}"/>
              </a:ext>
            </a:extLst>
          </p:cNvPr>
          <p:cNvSpPr txBox="1"/>
          <p:nvPr/>
        </p:nvSpPr>
        <p:spPr>
          <a:xfrm>
            <a:off x="2583364" y="695878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5E5CDDB-8C81-4954-944E-CECD6A847059}"/>
              </a:ext>
            </a:extLst>
          </p:cNvPr>
          <p:cNvSpPr txBox="1"/>
          <p:nvPr/>
        </p:nvSpPr>
        <p:spPr>
          <a:xfrm>
            <a:off x="8030416" y="651849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BD1D53-313C-4257-B994-024FA9D3482A}"/>
              </a:ext>
            </a:extLst>
          </p:cNvPr>
          <p:cNvGrpSpPr/>
          <p:nvPr/>
        </p:nvGrpSpPr>
        <p:grpSpPr>
          <a:xfrm>
            <a:off x="3324941" y="1472937"/>
            <a:ext cx="1975459" cy="1802859"/>
            <a:chOff x="3324941" y="1472937"/>
            <a:chExt cx="1975459" cy="1802859"/>
          </a:xfrm>
        </p:grpSpPr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A03E7E7B-EF9B-4C0C-96AC-1CF0049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8189" y="1761525"/>
              <a:ext cx="1872211" cy="1466189"/>
            </a:xfrm>
            <a:prstGeom prst="rect">
              <a:avLst/>
            </a:prstGeom>
          </p:spPr>
        </p:pic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E533023-58A6-4255-A8E2-44DAD536861B}"/>
                </a:ext>
              </a:extLst>
            </p:cNvPr>
            <p:cNvSpPr/>
            <p:nvPr/>
          </p:nvSpPr>
          <p:spPr>
            <a:xfrm>
              <a:off x="3324941" y="1472937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B666DA99-15AB-4E59-8249-28593146F259}"/>
                </a:ext>
              </a:extLst>
            </p:cNvPr>
            <p:cNvSpPr txBox="1"/>
            <p:nvPr/>
          </p:nvSpPr>
          <p:spPr>
            <a:xfrm>
              <a:off x="3324941" y="147293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BF925A3-C2BD-470B-BB3B-E74E20DECE9B}"/>
              </a:ext>
            </a:extLst>
          </p:cNvPr>
          <p:cNvCxnSpPr>
            <a:cxnSpLocks/>
            <a:stCxn id="201" idx="3"/>
          </p:cNvCxnSpPr>
          <p:nvPr/>
        </p:nvCxnSpPr>
        <p:spPr>
          <a:xfrm flipV="1">
            <a:off x="5300400" y="2374366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/>
              <p:nvPr/>
            </p:nvSpPr>
            <p:spPr>
              <a:xfrm>
                <a:off x="5366121" y="2112368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21" y="2112368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29412" r="-50000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A57150-FCE2-49AF-B79D-4784B3245B48}"/>
              </a:ext>
            </a:extLst>
          </p:cNvPr>
          <p:cNvGrpSpPr/>
          <p:nvPr/>
        </p:nvGrpSpPr>
        <p:grpSpPr>
          <a:xfrm>
            <a:off x="2657255" y="1705962"/>
            <a:ext cx="656480" cy="1336882"/>
            <a:chOff x="2657255" y="1705962"/>
            <a:chExt cx="656480" cy="1336882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BC6B1C7-1AFC-4F71-96F0-3AA315E01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67" y="185382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/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blipFill>
                  <a:blip r:embed="rId4"/>
                  <a:stretch>
                    <a:fillRect l="-11765" r="-1961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D3FFCBD-5B32-4384-B214-256FE40ACA5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24" y="213033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2ECB68A-D69E-4B54-9356-CA5D8A55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87" y="240018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C997741F-7DED-4D6A-A8F7-631ECEB1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44" y="267669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/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blipFill>
                  <a:blip r:embed="rId5"/>
                  <a:stretch>
                    <a:fillRect l="-14000" r="-2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/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blipFill>
                  <a:blip r:embed="rId6"/>
                  <a:stretch>
                    <a:fillRect l="-6667" r="-2222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/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blipFill>
                  <a:blip r:embed="rId7"/>
                  <a:stretch>
                    <a:fillRect l="-1463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6A028DF-32EA-438E-B3BB-FEDB1A2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3050864" y="294478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/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blipFill>
                  <a:blip r:embed="rId8"/>
                  <a:stretch>
                    <a:fillRect l="-11864" r="-169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923CCB-4211-4111-8D17-F714032F20FD}"/>
              </a:ext>
            </a:extLst>
          </p:cNvPr>
          <p:cNvGrpSpPr/>
          <p:nvPr/>
        </p:nvGrpSpPr>
        <p:grpSpPr>
          <a:xfrm>
            <a:off x="6859770" y="1094539"/>
            <a:ext cx="1975459" cy="1802859"/>
            <a:chOff x="6859770" y="1048819"/>
            <a:chExt cx="1975459" cy="1802859"/>
          </a:xfrm>
        </p:grpSpPr>
        <p:pic>
          <p:nvPicPr>
            <p:cNvPr id="217" name="图片 216">
              <a:extLst>
                <a:ext uri="{FF2B5EF4-FFF2-40B4-BE49-F238E27FC236}">
                  <a16:creationId xmlns:a16="http://schemas.microsoft.com/office/drawing/2014/main" id="{F1A4E24F-1577-4359-9A5A-D5A4E60D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018" y="1337407"/>
              <a:ext cx="1872211" cy="1466189"/>
            </a:xfrm>
            <a:prstGeom prst="rect">
              <a:avLst/>
            </a:prstGeom>
          </p:spPr>
        </p:pic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7752768-BF2B-411E-A72E-11806FCF176B}"/>
                </a:ext>
              </a:extLst>
            </p:cNvPr>
            <p:cNvSpPr/>
            <p:nvPr/>
          </p:nvSpPr>
          <p:spPr>
            <a:xfrm>
              <a:off x="6859770" y="1048819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9746B7A9-21B7-4E94-AD55-1C9FF7683231}"/>
                </a:ext>
              </a:extLst>
            </p:cNvPr>
            <p:cNvSpPr txBox="1"/>
            <p:nvPr/>
          </p:nvSpPr>
          <p:spPr>
            <a:xfrm>
              <a:off x="6859770" y="1048819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Critic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4A281068-FBC5-46C9-9D76-FA3036A5CAF1}"/>
              </a:ext>
            </a:extLst>
          </p:cNvPr>
          <p:cNvCxnSpPr>
            <a:cxnSpLocks/>
          </p:cNvCxnSpPr>
          <p:nvPr/>
        </p:nvCxnSpPr>
        <p:spPr>
          <a:xfrm flipV="1">
            <a:off x="8835229" y="2338584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CE065F0-65FA-492D-976C-4BE8AB4097C0}"/>
                  </a:ext>
                </a:extLst>
              </p:cNvPr>
              <p:cNvSpPr txBox="1"/>
              <p:nvPr/>
            </p:nvSpPr>
            <p:spPr>
              <a:xfrm>
                <a:off x="9151448" y="2226385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CE065F0-65FA-492D-976C-4BE8AB4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48" y="2226385"/>
                <a:ext cx="203710" cy="232756"/>
              </a:xfrm>
              <a:prstGeom prst="rect">
                <a:avLst/>
              </a:prstGeom>
              <a:blipFill>
                <a:blip r:embed="rId9"/>
                <a:stretch>
                  <a:fillRect l="-29412" r="-3823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3AD228-8712-4A4E-B68B-B61C15EA13E7}"/>
              </a:ext>
            </a:extLst>
          </p:cNvPr>
          <p:cNvGrpSpPr/>
          <p:nvPr/>
        </p:nvGrpSpPr>
        <p:grpSpPr>
          <a:xfrm>
            <a:off x="6115953" y="1361766"/>
            <a:ext cx="689528" cy="1247187"/>
            <a:chOff x="6115953" y="1316046"/>
            <a:chExt cx="689528" cy="1247187"/>
          </a:xfrm>
        </p:grpSpPr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A3B5EB6F-1A8C-4DD1-A7A9-FF6F017B0778}"/>
                </a:ext>
              </a:extLst>
            </p:cNvPr>
            <p:cNvCxnSpPr>
              <a:cxnSpLocks/>
            </p:cNvCxnSpPr>
            <p:nvPr/>
          </p:nvCxnSpPr>
          <p:spPr>
            <a:xfrm>
              <a:off x="6542610" y="1472489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10F146E7-0610-4519-BADE-4F0AED466DC7}"/>
                </a:ext>
              </a:extLst>
            </p:cNvPr>
            <p:cNvCxnSpPr>
              <a:cxnSpLocks/>
            </p:cNvCxnSpPr>
            <p:nvPr/>
          </p:nvCxnSpPr>
          <p:spPr>
            <a:xfrm>
              <a:off x="6542167" y="1800878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C02DCC76-EFA3-4825-9B78-5B09F69254B1}"/>
                    </a:ext>
                  </a:extLst>
                </p:cNvPr>
                <p:cNvSpPr txBox="1"/>
                <p:nvPr/>
              </p:nvSpPr>
              <p:spPr>
                <a:xfrm>
                  <a:off x="6194828" y="1629280"/>
                  <a:ext cx="2145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C02DCC76-EFA3-4825-9B78-5B09F6925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828" y="1629280"/>
                  <a:ext cx="214546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AF99DF61-E705-4F79-9E2B-849499B63B22}"/>
                </a:ext>
              </a:extLst>
            </p:cNvPr>
            <p:cNvCxnSpPr>
              <a:cxnSpLocks/>
            </p:cNvCxnSpPr>
            <p:nvPr/>
          </p:nvCxnSpPr>
          <p:spPr>
            <a:xfrm>
              <a:off x="6542167" y="2140946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2162B755-A496-4380-BC4D-B8A634BC0F12}"/>
                </a:ext>
              </a:extLst>
            </p:cNvPr>
            <p:cNvCxnSpPr>
              <a:cxnSpLocks/>
            </p:cNvCxnSpPr>
            <p:nvPr/>
          </p:nvCxnSpPr>
          <p:spPr>
            <a:xfrm>
              <a:off x="6541724" y="2462850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84C4C80-08BF-4B10-9102-F4A66C47AE50}"/>
                    </a:ext>
                  </a:extLst>
                </p:cNvPr>
                <p:cNvSpPr txBox="1"/>
                <p:nvPr/>
              </p:nvSpPr>
              <p:spPr>
                <a:xfrm>
                  <a:off x="6175770" y="1316046"/>
                  <a:ext cx="28828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F84C4C80-08BF-4B10-9102-F4A66C47A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770" y="1316046"/>
                  <a:ext cx="28828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6383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EA4EDBE1-9A64-4246-AC32-43696A554B9F}"/>
                    </a:ext>
                  </a:extLst>
                </p:cNvPr>
                <p:cNvSpPr txBox="1"/>
                <p:nvPr/>
              </p:nvSpPr>
              <p:spPr>
                <a:xfrm>
                  <a:off x="6180887" y="1983328"/>
                  <a:ext cx="2305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EA4EDBE1-9A64-4246-AC32-43696A55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887" y="1983328"/>
                  <a:ext cx="230576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789" r="-2632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D36CDAD4-1390-42E3-BEA3-7F5A0C002B72}"/>
                    </a:ext>
                  </a:extLst>
                </p:cNvPr>
                <p:cNvSpPr txBox="1"/>
                <p:nvPr/>
              </p:nvSpPr>
              <p:spPr>
                <a:xfrm>
                  <a:off x="6115953" y="2347789"/>
                  <a:ext cx="3668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𝑻𝑯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D36CDAD4-1390-42E3-BEA3-7F5A0C002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953" y="2347789"/>
                  <a:ext cx="36683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0000" r="-1667"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E6EAED7-E79E-45AF-9856-6A572DAC1131}"/>
              </a:ext>
            </a:extLst>
          </p:cNvPr>
          <p:cNvGrpSpPr/>
          <p:nvPr/>
        </p:nvGrpSpPr>
        <p:grpSpPr>
          <a:xfrm>
            <a:off x="5900251" y="2930366"/>
            <a:ext cx="3592641" cy="776427"/>
            <a:chOff x="5900251" y="2930366"/>
            <a:chExt cx="3592641" cy="77642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91CF4F1F-45EF-45E8-8D04-738713676FDA}"/>
                </a:ext>
              </a:extLst>
            </p:cNvPr>
            <p:cNvSpPr/>
            <p:nvPr/>
          </p:nvSpPr>
          <p:spPr>
            <a:xfrm>
              <a:off x="5900251" y="2936151"/>
              <a:ext cx="3592641" cy="7706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771D31F-A648-4651-9CF0-E846786671CD}"/>
                </a:ext>
              </a:extLst>
            </p:cNvPr>
            <p:cNvSpPr txBox="1"/>
            <p:nvPr/>
          </p:nvSpPr>
          <p:spPr>
            <a:xfrm>
              <a:off x="5906151" y="2930366"/>
              <a:ext cx="1273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 Buffer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EA81E5-3270-46C5-A9B7-92BE9EBB6C26}"/>
                </a:ext>
              </a:extLst>
            </p:cNvPr>
            <p:cNvGrpSpPr/>
            <p:nvPr/>
          </p:nvGrpSpPr>
          <p:grpSpPr>
            <a:xfrm>
              <a:off x="6002378" y="3254996"/>
              <a:ext cx="3280236" cy="274092"/>
              <a:chOff x="6002378" y="3254996"/>
              <a:chExt cx="3280236" cy="27409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E77EDFE-47E0-4891-8119-A50472531687}"/>
                  </a:ext>
                </a:extLst>
              </p:cNvPr>
              <p:cNvSpPr/>
              <p:nvPr/>
            </p:nvSpPr>
            <p:spPr>
              <a:xfrm>
                <a:off x="7642496" y="325499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5A802F6-24B6-43B9-A0AE-1F8A20659893}"/>
                  </a:ext>
                </a:extLst>
              </p:cNvPr>
              <p:cNvSpPr/>
              <p:nvPr/>
            </p:nvSpPr>
            <p:spPr>
              <a:xfrm>
                <a:off x="7095790" y="325499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D9B337-5E69-4E7E-AA39-CE916D2CC643}"/>
                  </a:ext>
                </a:extLst>
              </p:cNvPr>
              <p:cNvSpPr/>
              <p:nvPr/>
            </p:nvSpPr>
            <p:spPr>
              <a:xfrm>
                <a:off x="6549084" y="3255373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08D3F82-284C-47C5-8B9C-2D27B7034F76}"/>
                  </a:ext>
                </a:extLst>
              </p:cNvPr>
              <p:cNvSpPr/>
              <p:nvPr/>
            </p:nvSpPr>
            <p:spPr>
              <a:xfrm>
                <a:off x="8189202" y="325614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34E7D9C-11C8-4989-85D4-15A03E03C058}"/>
                  </a:ext>
                </a:extLst>
              </p:cNvPr>
              <p:cNvSpPr/>
              <p:nvPr/>
            </p:nvSpPr>
            <p:spPr>
              <a:xfrm>
                <a:off x="8735908" y="3256147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AFF6BED-2591-4900-B07B-400869DD7DB7}"/>
                  </a:ext>
                </a:extLst>
              </p:cNvPr>
              <p:cNvSpPr/>
              <p:nvPr/>
            </p:nvSpPr>
            <p:spPr>
              <a:xfrm>
                <a:off x="6002378" y="325499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5DEA40-3DA0-402A-8847-1B7B4F7D9D58}"/>
              </a:ext>
            </a:extLst>
          </p:cNvPr>
          <p:cNvGrpSpPr/>
          <p:nvPr/>
        </p:nvGrpSpPr>
        <p:grpSpPr>
          <a:xfrm>
            <a:off x="6059682" y="3303951"/>
            <a:ext cx="3280236" cy="274092"/>
            <a:chOff x="6059682" y="3303951"/>
            <a:chExt cx="3280236" cy="274092"/>
          </a:xfrm>
        </p:grpSpPr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F51056E0-B276-4BF5-8BE5-9AE0BD8D8443}"/>
                </a:ext>
              </a:extLst>
            </p:cNvPr>
            <p:cNvSpPr/>
            <p:nvPr/>
          </p:nvSpPr>
          <p:spPr>
            <a:xfrm>
              <a:off x="7699800" y="330395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67131D01-0FEA-4046-B533-E1C4D4A60E73}"/>
                </a:ext>
              </a:extLst>
            </p:cNvPr>
            <p:cNvSpPr/>
            <p:nvPr/>
          </p:nvSpPr>
          <p:spPr>
            <a:xfrm>
              <a:off x="7153094" y="330395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9B72E074-FD5F-4CBA-B15A-8F2E13D59F6F}"/>
                </a:ext>
              </a:extLst>
            </p:cNvPr>
            <p:cNvSpPr/>
            <p:nvPr/>
          </p:nvSpPr>
          <p:spPr>
            <a:xfrm>
              <a:off x="6606388" y="330432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F8F6B143-BBBE-4F1A-81A9-9B1A33FF2171}"/>
                </a:ext>
              </a:extLst>
            </p:cNvPr>
            <p:cNvSpPr/>
            <p:nvPr/>
          </p:nvSpPr>
          <p:spPr>
            <a:xfrm>
              <a:off x="8246506" y="330510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D5FAEA75-C09C-48B6-8306-7CC025DD8C93}"/>
                </a:ext>
              </a:extLst>
            </p:cNvPr>
            <p:cNvSpPr/>
            <p:nvPr/>
          </p:nvSpPr>
          <p:spPr>
            <a:xfrm>
              <a:off x="8793212" y="330510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90DA0E23-F96D-4FD5-B633-A476B309473C}"/>
                </a:ext>
              </a:extLst>
            </p:cNvPr>
            <p:cNvSpPr/>
            <p:nvPr/>
          </p:nvSpPr>
          <p:spPr>
            <a:xfrm>
              <a:off x="6059682" y="330395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B38CFF-7AE3-47E0-8EB8-23D8217F837A}"/>
              </a:ext>
            </a:extLst>
          </p:cNvPr>
          <p:cNvGrpSpPr/>
          <p:nvPr/>
        </p:nvGrpSpPr>
        <p:grpSpPr>
          <a:xfrm>
            <a:off x="6142347" y="3343874"/>
            <a:ext cx="3273274" cy="284402"/>
            <a:chOff x="6142347" y="3343874"/>
            <a:chExt cx="3273274" cy="284402"/>
          </a:xfrm>
        </p:grpSpPr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B57EB339-8A08-4D86-BC25-33239F1DF73F}"/>
                </a:ext>
              </a:extLst>
            </p:cNvPr>
            <p:cNvGrpSpPr/>
            <p:nvPr/>
          </p:nvGrpSpPr>
          <p:grpSpPr>
            <a:xfrm>
              <a:off x="7775503" y="3355166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B314F6CE-2A97-4DF6-BE25-BB8757A6112F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文本框 265">
                    <a:extLst>
                      <a:ext uri="{FF2B5EF4-FFF2-40B4-BE49-F238E27FC236}">
                        <a16:creationId xmlns:a16="http://schemas.microsoft.com/office/drawing/2014/main" id="{21A5A22D-C576-4D5B-B86D-A64144F6DA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097" y="1428829"/>
                    <a:ext cx="222869" cy="3348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6" name="文本框 265">
                    <a:extLst>
                      <a:ext uri="{FF2B5EF4-FFF2-40B4-BE49-F238E27FC236}">
                        <a16:creationId xmlns:a16="http://schemas.microsoft.com/office/drawing/2014/main" id="{21A5A22D-C576-4D5B-B86D-A64144F6DA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097" y="1428829"/>
                    <a:ext cx="222869" cy="33489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71" r="-2857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0E678E72-862B-428F-B924-404AAC97CC8C}"/>
                </a:ext>
              </a:extLst>
            </p:cNvPr>
            <p:cNvGrpSpPr/>
            <p:nvPr/>
          </p:nvGrpSpPr>
          <p:grpSpPr>
            <a:xfrm>
              <a:off x="7228797" y="3343874"/>
              <a:ext cx="546706" cy="284230"/>
              <a:chOff x="2718880" y="1411188"/>
              <a:chExt cx="581295" cy="386594"/>
            </a:xfrm>
            <a:solidFill>
              <a:schemeClr val="bg1"/>
            </a:solidFill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7D501C76-F2D0-4FC3-8D06-B204B1895BDF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C267463E-EAA3-463D-BF0A-09868CC6B1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0515" y="1411188"/>
                    <a:ext cx="418743" cy="3618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C267463E-EAA3-463D-BF0A-09868CC6B1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0515" y="1411188"/>
                    <a:ext cx="418743" cy="36184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615" r="-1538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FE580D1B-F239-496F-B915-2385D31F8A99}"/>
                </a:ext>
              </a:extLst>
            </p:cNvPr>
            <p:cNvGrpSpPr/>
            <p:nvPr/>
          </p:nvGrpSpPr>
          <p:grpSpPr>
            <a:xfrm>
              <a:off x="6691611" y="3345055"/>
              <a:ext cx="546706" cy="283221"/>
              <a:chOff x="2718428" y="1420008"/>
              <a:chExt cx="581295" cy="385222"/>
            </a:xfrm>
            <a:solidFill>
              <a:schemeClr val="bg1"/>
            </a:solidFill>
          </p:grpSpPr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445771FA-142D-4FE4-8E3E-C1E8C6EB2F78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CB68FBE-FF95-4E28-B5B2-B332454073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200" y="1420008"/>
                    <a:ext cx="331612" cy="3618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CB68FBE-FF95-4E28-B5B2-B332454073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200" y="1420008"/>
                    <a:ext cx="331612" cy="3618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7843" r="-3922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9B2CFF4-5FC4-4ED7-8ECC-49EB02E32483}"/>
                </a:ext>
              </a:extLst>
            </p:cNvPr>
            <p:cNvSpPr/>
            <p:nvPr/>
          </p:nvSpPr>
          <p:spPr>
            <a:xfrm>
              <a:off x="8322209" y="3355164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F1E6AD2D-67F9-4C78-A3F5-166E5C4DC112}"/>
                    </a:ext>
                  </a:extLst>
                </p:cNvPr>
                <p:cNvSpPr txBox="1"/>
                <p:nvPr/>
              </p:nvSpPr>
              <p:spPr>
                <a:xfrm>
                  <a:off x="8382135" y="3359728"/>
                  <a:ext cx="41472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F1E6AD2D-67F9-4C78-A3F5-166E5C4DC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135" y="3359728"/>
                  <a:ext cx="414729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5882" r="-2941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A0833DDF-A255-4884-ABE0-4F6B297CB117}"/>
                </a:ext>
              </a:extLst>
            </p:cNvPr>
            <p:cNvSpPr/>
            <p:nvPr/>
          </p:nvSpPr>
          <p:spPr>
            <a:xfrm>
              <a:off x="8868915" y="3355164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B7562150-EA26-4EC1-A328-D9EA1243EAA0}"/>
                    </a:ext>
                  </a:extLst>
                </p:cNvPr>
                <p:cNvSpPr txBox="1"/>
                <p:nvPr/>
              </p:nvSpPr>
              <p:spPr>
                <a:xfrm>
                  <a:off x="8904487" y="3346758"/>
                  <a:ext cx="507447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B7562150-EA26-4EC1-A328-D9EA1243E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487" y="3346758"/>
                  <a:ext cx="507447" cy="266035"/>
                </a:xfrm>
                <a:prstGeom prst="rect">
                  <a:avLst/>
                </a:prstGeom>
                <a:blipFill>
                  <a:blip r:embed="rId18"/>
                  <a:stretch>
                    <a:fillRect l="-6024" r="-241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71460D8A-A0F5-421C-BB32-3C071915834F}"/>
                </a:ext>
              </a:extLst>
            </p:cNvPr>
            <p:cNvSpPr/>
            <p:nvPr/>
          </p:nvSpPr>
          <p:spPr>
            <a:xfrm>
              <a:off x="6142347" y="335418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37B14EDD-92D4-4063-A72A-04013742CA76}"/>
                    </a:ext>
                  </a:extLst>
                </p:cNvPr>
                <p:cNvSpPr txBox="1"/>
                <p:nvPr/>
              </p:nvSpPr>
              <p:spPr>
                <a:xfrm>
                  <a:off x="6308327" y="3358783"/>
                  <a:ext cx="2191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37B14EDD-92D4-4063-A72A-04013742C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327" y="3358783"/>
                  <a:ext cx="219163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3889" r="-2778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8F1E67C-81E0-41BD-8319-EA53448E2F49}"/>
              </a:ext>
            </a:extLst>
          </p:cNvPr>
          <p:cNvCxnSpPr>
            <a:cxnSpLocks/>
          </p:cNvCxnSpPr>
          <p:nvPr/>
        </p:nvCxnSpPr>
        <p:spPr>
          <a:xfrm>
            <a:off x="5802991" y="710277"/>
            <a:ext cx="0" cy="315986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21B7D04A-B9BB-4769-A2F9-E074A2914A5D}"/>
              </a:ext>
            </a:extLst>
          </p:cNvPr>
          <p:cNvSpPr/>
          <p:nvPr/>
        </p:nvSpPr>
        <p:spPr>
          <a:xfrm>
            <a:off x="2587549" y="4476860"/>
            <a:ext cx="2229952" cy="14943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9F415D-CC40-4014-9238-8F246B81D9B6}"/>
              </a:ext>
            </a:extLst>
          </p:cNvPr>
          <p:cNvGrpSpPr/>
          <p:nvPr/>
        </p:nvGrpSpPr>
        <p:grpSpPr>
          <a:xfrm>
            <a:off x="4355711" y="5155161"/>
            <a:ext cx="217500" cy="169641"/>
            <a:chOff x="4355711" y="5155161"/>
            <a:chExt cx="217500" cy="169641"/>
          </a:xfrm>
        </p:grpSpPr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22215BC7-EDE4-4DBE-835F-296BD8DC629F}"/>
                </a:ext>
              </a:extLst>
            </p:cNvPr>
            <p:cNvSpPr/>
            <p:nvPr/>
          </p:nvSpPr>
          <p:spPr>
            <a:xfrm>
              <a:off x="4355711" y="515516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E32901E4-07E7-493B-A0CA-28D5B5A77E14}"/>
                </a:ext>
              </a:extLst>
            </p:cNvPr>
            <p:cNvSpPr/>
            <p:nvPr/>
          </p:nvSpPr>
          <p:spPr>
            <a:xfrm>
              <a:off x="4392045" y="5192531"/>
              <a:ext cx="141997" cy="93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84D08CF-7B23-4F6C-AC40-9F519FFC9574}"/>
              </a:ext>
            </a:extLst>
          </p:cNvPr>
          <p:cNvGrpSpPr/>
          <p:nvPr/>
        </p:nvGrpSpPr>
        <p:grpSpPr>
          <a:xfrm>
            <a:off x="3553511" y="5505442"/>
            <a:ext cx="217500" cy="169641"/>
            <a:chOff x="3553511" y="5505442"/>
            <a:chExt cx="217500" cy="169641"/>
          </a:xfrm>
        </p:grpSpPr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6A2C2357-E6E3-4E32-87DB-966A73FC6803}"/>
                </a:ext>
              </a:extLst>
            </p:cNvPr>
            <p:cNvSpPr/>
            <p:nvPr/>
          </p:nvSpPr>
          <p:spPr>
            <a:xfrm>
              <a:off x="3553511" y="5505442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E31D6AEB-A856-43B3-AC3C-3CB0D31D9ECF}"/>
                </a:ext>
              </a:extLst>
            </p:cNvPr>
            <p:cNvSpPr/>
            <p:nvPr/>
          </p:nvSpPr>
          <p:spPr>
            <a:xfrm>
              <a:off x="3589845" y="5542812"/>
              <a:ext cx="141997" cy="938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D46A65-B3D9-455F-99C5-A90F824A2CE7}"/>
              </a:ext>
            </a:extLst>
          </p:cNvPr>
          <p:cNvGrpSpPr/>
          <p:nvPr/>
        </p:nvGrpSpPr>
        <p:grpSpPr>
          <a:xfrm>
            <a:off x="3867303" y="5398964"/>
            <a:ext cx="217500" cy="169641"/>
            <a:chOff x="3867303" y="5398964"/>
            <a:chExt cx="217500" cy="169641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E0B3CD1D-925E-475E-8DD9-01286679411B}"/>
                </a:ext>
              </a:extLst>
            </p:cNvPr>
            <p:cNvSpPr/>
            <p:nvPr/>
          </p:nvSpPr>
          <p:spPr>
            <a:xfrm>
              <a:off x="3867303" y="5398964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6E450C3C-A852-42AB-A3D2-B1999C01E6D2}"/>
                </a:ext>
              </a:extLst>
            </p:cNvPr>
            <p:cNvSpPr/>
            <p:nvPr/>
          </p:nvSpPr>
          <p:spPr>
            <a:xfrm>
              <a:off x="3903637" y="5436334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4069D00-55E2-4656-9573-D2AD898A06AD}"/>
              </a:ext>
            </a:extLst>
          </p:cNvPr>
          <p:cNvGrpSpPr/>
          <p:nvPr/>
        </p:nvGrpSpPr>
        <p:grpSpPr>
          <a:xfrm>
            <a:off x="3237655" y="4996421"/>
            <a:ext cx="217500" cy="169641"/>
            <a:chOff x="3237655" y="4996421"/>
            <a:chExt cx="217500" cy="169641"/>
          </a:xfrm>
        </p:grpSpPr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B992BDED-DDFD-4DA4-8A7E-565F60BD7F01}"/>
                </a:ext>
              </a:extLst>
            </p:cNvPr>
            <p:cNvSpPr/>
            <p:nvPr/>
          </p:nvSpPr>
          <p:spPr>
            <a:xfrm>
              <a:off x="3237655" y="499642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488FEB96-1441-4BFB-830D-79F18E9A86A1}"/>
                </a:ext>
              </a:extLst>
            </p:cNvPr>
            <p:cNvSpPr/>
            <p:nvPr/>
          </p:nvSpPr>
          <p:spPr>
            <a:xfrm>
              <a:off x="3273989" y="5033791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81CC4-D3F2-4D67-B90B-B12235E54268}"/>
              </a:ext>
            </a:extLst>
          </p:cNvPr>
          <p:cNvGrpSpPr/>
          <p:nvPr/>
        </p:nvGrpSpPr>
        <p:grpSpPr>
          <a:xfrm>
            <a:off x="3059324" y="5492113"/>
            <a:ext cx="217500" cy="169641"/>
            <a:chOff x="3059324" y="5492113"/>
            <a:chExt cx="217500" cy="169641"/>
          </a:xfrm>
        </p:grpSpPr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8B55E661-396C-45AE-996D-7199AF3A11B0}"/>
                </a:ext>
              </a:extLst>
            </p:cNvPr>
            <p:cNvSpPr/>
            <p:nvPr/>
          </p:nvSpPr>
          <p:spPr>
            <a:xfrm>
              <a:off x="3059324" y="5492113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744089C-27A2-4EE8-B346-92F59CAC18D2}"/>
                </a:ext>
              </a:extLst>
            </p:cNvPr>
            <p:cNvSpPr/>
            <p:nvPr/>
          </p:nvSpPr>
          <p:spPr>
            <a:xfrm>
              <a:off x="3095658" y="5529483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3" name="图片 172">
            <a:extLst>
              <a:ext uri="{FF2B5EF4-FFF2-40B4-BE49-F238E27FC236}">
                <a16:creationId xmlns:a16="http://schemas.microsoft.com/office/drawing/2014/main" id="{83DF050A-3BAB-4825-B1A2-65A3D309D5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14627" y="4152041"/>
            <a:ext cx="343818" cy="499354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E0B530F2-DEAA-4C1E-A6ED-DD6F3881F7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26516" y="5477327"/>
            <a:ext cx="320040" cy="464820"/>
          </a:xfrm>
          <a:prstGeom prst="rect">
            <a:avLst/>
          </a:prstGeom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0A57ADF0-C120-4906-923D-5903F2773D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63530" y="4167531"/>
            <a:ext cx="320040" cy="464820"/>
          </a:xfrm>
          <a:prstGeom prst="rect">
            <a:avLst/>
          </a:prstGeom>
        </p:spPr>
      </p:pic>
      <p:pic>
        <p:nvPicPr>
          <p:cNvPr id="179" name="图片 178">
            <a:extLst>
              <a:ext uri="{FF2B5EF4-FFF2-40B4-BE49-F238E27FC236}">
                <a16:creationId xmlns:a16="http://schemas.microsoft.com/office/drawing/2014/main" id="{82AC89E5-BD2B-4BE0-AACC-32F5747903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7549" y="5482719"/>
            <a:ext cx="320040" cy="46482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A67594CB-2D62-4E3E-8C5C-FAA1E7495E78}"/>
              </a:ext>
            </a:extLst>
          </p:cNvPr>
          <p:cNvGrpSpPr/>
          <p:nvPr/>
        </p:nvGrpSpPr>
        <p:grpSpPr>
          <a:xfrm>
            <a:off x="4207671" y="5685651"/>
            <a:ext cx="217500" cy="169641"/>
            <a:chOff x="4207671" y="5685651"/>
            <a:chExt cx="217500" cy="169641"/>
          </a:xfrm>
        </p:grpSpPr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059A6195-0F4C-4575-8FAA-5CBEF8C2513E}"/>
                </a:ext>
              </a:extLst>
            </p:cNvPr>
            <p:cNvSpPr/>
            <p:nvPr/>
          </p:nvSpPr>
          <p:spPr>
            <a:xfrm>
              <a:off x="4207671" y="5685651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318557B-5DDC-4A34-9FED-AA9B5AA23B40}"/>
                </a:ext>
              </a:extLst>
            </p:cNvPr>
            <p:cNvSpPr/>
            <p:nvPr/>
          </p:nvSpPr>
          <p:spPr>
            <a:xfrm>
              <a:off x="4244005" y="5723021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6ED4376-59BE-435A-B51E-0D9A4FE8A7F9}"/>
              </a:ext>
            </a:extLst>
          </p:cNvPr>
          <p:cNvGrpSpPr/>
          <p:nvPr/>
        </p:nvGrpSpPr>
        <p:grpSpPr>
          <a:xfrm>
            <a:off x="4040542" y="4649790"/>
            <a:ext cx="217500" cy="169641"/>
            <a:chOff x="4040542" y="4649790"/>
            <a:chExt cx="217500" cy="169641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8FA8B6B0-6156-4289-8205-E46234F7753D}"/>
                </a:ext>
              </a:extLst>
            </p:cNvPr>
            <p:cNvSpPr/>
            <p:nvPr/>
          </p:nvSpPr>
          <p:spPr>
            <a:xfrm>
              <a:off x="4040542" y="4649790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8D220DB-8496-41B5-8B8F-AD3587D37A9D}"/>
                </a:ext>
              </a:extLst>
            </p:cNvPr>
            <p:cNvSpPr/>
            <p:nvPr/>
          </p:nvSpPr>
          <p:spPr>
            <a:xfrm>
              <a:off x="4076876" y="4687160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1CE9FAD-9FA9-4F7C-8E1E-D77B1C3D5E9C}"/>
              </a:ext>
            </a:extLst>
          </p:cNvPr>
          <p:cNvGrpSpPr/>
          <p:nvPr/>
        </p:nvGrpSpPr>
        <p:grpSpPr>
          <a:xfrm>
            <a:off x="2774820" y="4885856"/>
            <a:ext cx="217500" cy="169641"/>
            <a:chOff x="2774820" y="4885856"/>
            <a:chExt cx="217500" cy="169641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CCD092E-353B-4322-92CE-AF0755A4BA23}"/>
                </a:ext>
              </a:extLst>
            </p:cNvPr>
            <p:cNvSpPr/>
            <p:nvPr/>
          </p:nvSpPr>
          <p:spPr>
            <a:xfrm>
              <a:off x="2774820" y="4885856"/>
              <a:ext cx="217500" cy="1696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BF7DC845-1D8D-4880-8612-A9F13CE5E826}"/>
                </a:ext>
              </a:extLst>
            </p:cNvPr>
            <p:cNvSpPr/>
            <p:nvPr/>
          </p:nvSpPr>
          <p:spPr>
            <a:xfrm>
              <a:off x="2811154" y="4923226"/>
              <a:ext cx="141997" cy="938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1D90BD-5F83-45CC-A2CE-AFCC6860B625}"/>
              </a:ext>
            </a:extLst>
          </p:cNvPr>
          <p:cNvGrpSpPr/>
          <p:nvPr/>
        </p:nvGrpSpPr>
        <p:grpSpPr>
          <a:xfrm>
            <a:off x="4120983" y="4843926"/>
            <a:ext cx="667476" cy="391948"/>
            <a:chOff x="4120983" y="4843926"/>
            <a:chExt cx="667476" cy="391948"/>
          </a:xfrm>
        </p:grpSpPr>
        <p:pic>
          <p:nvPicPr>
            <p:cNvPr id="199" name="图片 198">
              <a:extLst>
                <a:ext uri="{FF2B5EF4-FFF2-40B4-BE49-F238E27FC236}">
                  <a16:creationId xmlns:a16="http://schemas.microsoft.com/office/drawing/2014/main" id="{57EDB292-3460-45C2-AA7E-34078C546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983" y="4843926"/>
              <a:ext cx="667476" cy="281931"/>
            </a:xfrm>
            <a:prstGeom prst="rect">
              <a:avLst/>
            </a:prstGeom>
          </p:spPr>
        </p:pic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3DE2E2E2-27D5-4C45-8C38-26AD4D7E23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6543" y="5019914"/>
              <a:ext cx="2993" cy="2159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E9DD75-F525-4B5B-94E0-D70DCB2952B6}"/>
              </a:ext>
            </a:extLst>
          </p:cNvPr>
          <p:cNvGrpSpPr/>
          <p:nvPr/>
        </p:nvGrpSpPr>
        <p:grpSpPr>
          <a:xfrm>
            <a:off x="3325687" y="5200788"/>
            <a:ext cx="667476" cy="391948"/>
            <a:chOff x="3325687" y="5200788"/>
            <a:chExt cx="667476" cy="391948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DE3E06AF-42AC-4FA1-8293-ABCC30715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687" y="5200788"/>
              <a:ext cx="667476" cy="281931"/>
            </a:xfrm>
            <a:prstGeom prst="rect">
              <a:avLst/>
            </a:prstGeom>
          </p:spPr>
        </p:pic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FD4AB99F-02D7-466A-83C5-0207549CB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1247" y="5376776"/>
              <a:ext cx="2993" cy="2159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图片 187">
            <a:extLst>
              <a:ext uri="{FF2B5EF4-FFF2-40B4-BE49-F238E27FC236}">
                <a16:creationId xmlns:a16="http://schemas.microsoft.com/office/drawing/2014/main" id="{C97FE781-7C64-4289-BB11-161F98C209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87" y="4537500"/>
            <a:ext cx="667476" cy="281931"/>
          </a:xfrm>
          <a:prstGeom prst="rect">
            <a:avLst/>
          </a:prstGeom>
        </p:spPr>
      </p:pic>
      <p:sp>
        <p:nvSpPr>
          <p:cNvPr id="194" name="文本框 193">
            <a:extLst>
              <a:ext uri="{FF2B5EF4-FFF2-40B4-BE49-F238E27FC236}">
                <a16:creationId xmlns:a16="http://schemas.microsoft.com/office/drawing/2014/main" id="{C85A3157-E846-4997-93DA-9F8A7982276F}"/>
              </a:ext>
            </a:extLst>
          </p:cNvPr>
          <p:cNvSpPr txBox="1"/>
          <p:nvPr/>
        </p:nvSpPr>
        <p:spPr>
          <a:xfrm>
            <a:off x="2977782" y="5670136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332A3FC-7FDE-4056-9B8B-96E21BF0B25D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3702525" y="3870142"/>
            <a:ext cx="0" cy="60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/>
              <p:nvPr/>
            </p:nvSpPr>
            <p:spPr>
              <a:xfrm>
                <a:off x="2929772" y="4069755"/>
                <a:ext cx="733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772" y="4069755"/>
                <a:ext cx="733406" cy="215444"/>
              </a:xfrm>
              <a:prstGeom prst="rect">
                <a:avLst/>
              </a:prstGeom>
              <a:blipFill>
                <a:blip r:embed="rId22"/>
                <a:stretch>
                  <a:fillRect l="-15000" t="-28571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/>
              <p:nvPr/>
            </p:nvSpPr>
            <p:spPr>
              <a:xfrm>
                <a:off x="3758544" y="4143448"/>
                <a:ext cx="7167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44" y="4143448"/>
                <a:ext cx="716735" cy="215444"/>
              </a:xfrm>
              <a:prstGeom prst="rect">
                <a:avLst/>
              </a:prstGeom>
              <a:blipFill>
                <a:blip r:embed="rId23"/>
                <a:stretch>
                  <a:fillRect l="-15385" t="-28571" r="-3419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/>
              <p:nvPr/>
            </p:nvSpPr>
            <p:spPr>
              <a:xfrm>
                <a:off x="3748773" y="3929721"/>
                <a:ext cx="131600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773" y="3929721"/>
                <a:ext cx="1316001" cy="232756"/>
              </a:xfrm>
              <a:prstGeom prst="rect">
                <a:avLst/>
              </a:prstGeom>
              <a:blipFill>
                <a:blip r:embed="rId24"/>
                <a:stretch>
                  <a:fillRect l="-8333" t="-26316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B32E6C10-3B51-4F37-9FE3-D3F93A71CEC7}"/>
              </a:ext>
            </a:extLst>
          </p:cNvPr>
          <p:cNvCxnSpPr>
            <a:cxnSpLocks/>
            <a:stCxn id="338" idx="1"/>
            <a:endCxn id="167" idx="3"/>
          </p:cNvCxnSpPr>
          <p:nvPr/>
        </p:nvCxnSpPr>
        <p:spPr>
          <a:xfrm flipH="1">
            <a:off x="4817501" y="5223301"/>
            <a:ext cx="1907571" cy="7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文本框 354">
            <a:extLst>
              <a:ext uri="{FF2B5EF4-FFF2-40B4-BE49-F238E27FC236}">
                <a16:creationId xmlns:a16="http://schemas.microsoft.com/office/drawing/2014/main" id="{197019CE-53AB-4170-BBA1-31F8DC9B8A3E}"/>
              </a:ext>
            </a:extLst>
          </p:cNvPr>
          <p:cNvSpPr txBox="1"/>
          <p:nvPr/>
        </p:nvSpPr>
        <p:spPr>
          <a:xfrm>
            <a:off x="5296079" y="4984150"/>
            <a:ext cx="10179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Macro-Action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DC79A94-ADDE-466B-AFC1-295DEA0175C6}"/>
                  </a:ext>
                </a:extLst>
              </p:cNvPr>
              <p:cNvSpPr txBox="1"/>
              <p:nvPr/>
            </p:nvSpPr>
            <p:spPr>
              <a:xfrm>
                <a:off x="7932821" y="4145535"/>
                <a:ext cx="272446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CDC79A94-ADDE-466B-AFC1-295DEA01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821" y="4145535"/>
                <a:ext cx="272446" cy="232756"/>
              </a:xfrm>
              <a:prstGeom prst="rect">
                <a:avLst/>
              </a:prstGeom>
              <a:blipFill>
                <a:blip r:embed="rId25"/>
                <a:stretch>
                  <a:fillRect l="-6667" r="-2222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5CF3600E-93BB-40BF-9840-913E2DDE2467}"/>
              </a:ext>
            </a:extLst>
          </p:cNvPr>
          <p:cNvCxnSpPr>
            <a:cxnSpLocks/>
            <a:endCxn id="338" idx="0"/>
          </p:cNvCxnSpPr>
          <p:nvPr/>
        </p:nvCxnSpPr>
        <p:spPr>
          <a:xfrm flipH="1">
            <a:off x="7867167" y="3855720"/>
            <a:ext cx="1753" cy="10234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/>
              <p:nvPr/>
            </p:nvSpPr>
            <p:spPr>
              <a:xfrm>
                <a:off x="5597106" y="5212037"/>
                <a:ext cx="38581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06" y="5212037"/>
                <a:ext cx="385811" cy="232756"/>
              </a:xfrm>
              <a:prstGeom prst="rect">
                <a:avLst/>
              </a:prstGeom>
              <a:blipFill>
                <a:blip r:embed="rId27"/>
                <a:stretch>
                  <a:fillRect r="-1587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CF0032-F33D-4A7A-907D-9496FA8B51CF}"/>
              </a:ext>
            </a:extLst>
          </p:cNvPr>
          <p:cNvGrpSpPr/>
          <p:nvPr/>
        </p:nvGrpSpPr>
        <p:grpSpPr>
          <a:xfrm>
            <a:off x="6641077" y="4852237"/>
            <a:ext cx="2368184" cy="715148"/>
            <a:chOff x="6641077" y="4852237"/>
            <a:chExt cx="2368184" cy="715148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80316BAA-D06A-4008-830F-4EAC5D5FE493}"/>
                </a:ext>
              </a:extLst>
            </p:cNvPr>
            <p:cNvSpPr/>
            <p:nvPr/>
          </p:nvSpPr>
          <p:spPr>
            <a:xfrm>
              <a:off x="6725072" y="4879217"/>
              <a:ext cx="2284189" cy="688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文本框 340">
              <a:extLst>
                <a:ext uri="{FF2B5EF4-FFF2-40B4-BE49-F238E27FC236}">
                  <a16:creationId xmlns:a16="http://schemas.microsoft.com/office/drawing/2014/main" id="{A7DD1873-BD94-4E2D-9693-9AA28AD07999}"/>
                </a:ext>
              </a:extLst>
            </p:cNvPr>
            <p:cNvSpPr txBox="1"/>
            <p:nvPr/>
          </p:nvSpPr>
          <p:spPr>
            <a:xfrm>
              <a:off x="6641077" y="4852237"/>
              <a:ext cx="2368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 Mask Mechanism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CEFD271-71E9-4530-9B0D-547B7CC4C51D}"/>
                </a:ext>
              </a:extLst>
            </p:cNvPr>
            <p:cNvGrpSpPr/>
            <p:nvPr/>
          </p:nvGrpSpPr>
          <p:grpSpPr>
            <a:xfrm>
              <a:off x="6818171" y="5194885"/>
              <a:ext cx="2090712" cy="310026"/>
              <a:chOff x="6283065" y="5072613"/>
              <a:chExt cx="2090712" cy="3100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558A9D62-50E4-42B9-B6FE-09D9523285D3}"/>
                      </a:ext>
                    </a:extLst>
                  </p:cNvPr>
                  <p:cNvSpPr txBox="1"/>
                  <p:nvPr/>
                </p:nvSpPr>
                <p:spPr>
                  <a:xfrm>
                    <a:off x="6753408" y="5115505"/>
                    <a:ext cx="1843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0" name="文本框 339">
                    <a:extLst>
                      <a:ext uri="{FF2B5EF4-FFF2-40B4-BE49-F238E27FC236}">
                        <a16:creationId xmlns:a16="http://schemas.microsoft.com/office/drawing/2014/main" id="{558A9D62-50E4-42B9-B6FE-09D952328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3408" y="5115505"/>
                    <a:ext cx="184346" cy="21544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0000" r="-1666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文本框 342">
                    <a:extLst>
                      <a:ext uri="{FF2B5EF4-FFF2-40B4-BE49-F238E27FC236}">
                        <a16:creationId xmlns:a16="http://schemas.microsoft.com/office/drawing/2014/main" id="{7393ADB5-AA2E-4504-9AF3-B61AE7328AFB}"/>
                      </a:ext>
                    </a:extLst>
                  </p:cNvPr>
                  <p:cNvSpPr txBox="1"/>
                  <p:nvPr/>
                </p:nvSpPr>
                <p:spPr>
                  <a:xfrm>
                    <a:off x="7062998" y="5095691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3" name="文本框 342">
                    <a:extLst>
                      <a:ext uri="{FF2B5EF4-FFF2-40B4-BE49-F238E27FC236}">
                        <a16:creationId xmlns:a16="http://schemas.microsoft.com/office/drawing/2014/main" id="{7393ADB5-AA2E-4504-9AF3-B61AE7328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2998" y="5095691"/>
                    <a:ext cx="203710" cy="2327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6471" r="-20588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3F00A968-9766-4391-908B-7BE2A08D9DF2}"/>
                      </a:ext>
                    </a:extLst>
                  </p:cNvPr>
                  <p:cNvSpPr txBox="1"/>
                  <p:nvPr/>
                </p:nvSpPr>
                <p:spPr>
                  <a:xfrm>
                    <a:off x="7656995" y="5100522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𝒎𝒂𝒔𝒌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3F00A968-9766-4391-908B-7BE2A08D9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6995" y="5100522"/>
                    <a:ext cx="203710" cy="23275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3333" r="-221212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26F433ED-ECC3-46A6-B3C7-89F13154FCF3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935" y="5105557"/>
                    <a:ext cx="1843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26F433ED-ECC3-46A6-B3C7-89F13154FC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935" y="5105557"/>
                    <a:ext cx="184346" cy="21544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0000" r="-16667"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04AFDFF-A461-4CB6-BC37-5589007C1153}"/>
                  </a:ext>
                </a:extLst>
              </p:cNvPr>
              <p:cNvSpPr/>
              <p:nvPr/>
            </p:nvSpPr>
            <p:spPr>
              <a:xfrm>
                <a:off x="6283065" y="5072613"/>
                <a:ext cx="2090712" cy="3100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/>
              <p:nvPr/>
            </p:nvSpPr>
            <p:spPr>
              <a:xfrm>
                <a:off x="2674987" y="1350777"/>
                <a:ext cx="311880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987" y="1350777"/>
                <a:ext cx="311880" cy="266035"/>
              </a:xfrm>
              <a:prstGeom prst="rect">
                <a:avLst/>
              </a:prstGeom>
              <a:blipFill>
                <a:blip r:embed="rId33"/>
                <a:stretch>
                  <a:fillRect l="-9804" r="-392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4ECD76FF-D63A-4ECF-9405-F77CD67A1CD1}"/>
              </a:ext>
            </a:extLst>
          </p:cNvPr>
          <p:cNvSpPr/>
          <p:nvPr/>
        </p:nvSpPr>
        <p:spPr>
          <a:xfrm>
            <a:off x="2645685" y="1667547"/>
            <a:ext cx="360162" cy="146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ADA2FFA-B965-46A9-8606-BAE60D75E321}"/>
                  </a:ext>
                </a:extLst>
              </p:cNvPr>
              <p:cNvSpPr txBox="1"/>
              <p:nvPr/>
            </p:nvSpPr>
            <p:spPr>
              <a:xfrm>
                <a:off x="6192928" y="1059343"/>
                <a:ext cx="2191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ADA2FFA-B965-46A9-8606-BAE60D75E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928" y="1059343"/>
                <a:ext cx="219163" cy="246221"/>
              </a:xfrm>
              <a:prstGeom prst="rect">
                <a:avLst/>
              </a:prstGeom>
              <a:blipFill>
                <a:blip r:embed="rId34"/>
                <a:stretch>
                  <a:fillRect l="-13889" r="-27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>
            <a:extLst>
              <a:ext uri="{FF2B5EF4-FFF2-40B4-BE49-F238E27FC236}">
                <a16:creationId xmlns:a16="http://schemas.microsoft.com/office/drawing/2014/main" id="{1608DC25-108A-4B56-9D6C-ED06251CC181}"/>
              </a:ext>
            </a:extLst>
          </p:cNvPr>
          <p:cNvSpPr/>
          <p:nvPr/>
        </p:nvSpPr>
        <p:spPr>
          <a:xfrm>
            <a:off x="6115166" y="1360737"/>
            <a:ext cx="360162" cy="12777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3761556-CEFA-4CC0-9056-F51BD4DBAB1A}"/>
                  </a:ext>
                </a:extLst>
              </p:cNvPr>
              <p:cNvSpPr txBox="1"/>
              <p:nvPr/>
            </p:nvSpPr>
            <p:spPr>
              <a:xfrm>
                <a:off x="7540641" y="4162477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3761556-CEFA-4CC0-9056-F51BD4DB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41" y="4162477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30303" r="-5454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DBE53B3-EA1A-4353-8D94-BE6577F2850C}"/>
                  </a:ext>
                </a:extLst>
              </p:cNvPr>
              <p:cNvSpPr txBox="1"/>
              <p:nvPr/>
            </p:nvSpPr>
            <p:spPr>
              <a:xfrm>
                <a:off x="6958725" y="5215519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4DBE53B3-EA1A-4353-8D94-BE6577F2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725" y="5215519"/>
                <a:ext cx="203710" cy="232756"/>
              </a:xfrm>
              <a:prstGeom prst="rect">
                <a:avLst/>
              </a:prstGeom>
              <a:blipFill>
                <a:blip r:embed="rId3"/>
                <a:stretch>
                  <a:fillRect l="-30303" r="-54545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46B9BC5-4F1F-4338-9C9C-261461F10F04}"/>
              </a:ext>
            </a:extLst>
          </p:cNvPr>
          <p:cNvCxnSpPr>
            <a:cxnSpLocks/>
            <a:stCxn id="207" idx="0"/>
            <a:endCxn id="201" idx="0"/>
          </p:cNvCxnSpPr>
          <p:nvPr/>
        </p:nvCxnSpPr>
        <p:spPr>
          <a:xfrm rot="16200000" flipV="1">
            <a:off x="6406263" y="-620655"/>
            <a:ext cx="753448" cy="4940632"/>
          </a:xfrm>
          <a:prstGeom prst="bentConnector3">
            <a:avLst>
              <a:gd name="adj1" fmla="val 168772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369874BD-4F73-4928-8EC8-AA6A7E9A5F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29991" y="2383844"/>
            <a:ext cx="897418" cy="221549"/>
          </a:xfrm>
          <a:prstGeom prst="bentConnector3">
            <a:avLst>
              <a:gd name="adj1" fmla="val 10038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108E46-A989-445D-942D-AB9B6B1BC22F}"/>
              </a:ext>
            </a:extLst>
          </p:cNvPr>
          <p:cNvCxnSpPr>
            <a:cxnSpLocks/>
          </p:cNvCxnSpPr>
          <p:nvPr/>
        </p:nvCxnSpPr>
        <p:spPr>
          <a:xfrm>
            <a:off x="7847499" y="965835"/>
            <a:ext cx="0" cy="1287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EADE460-E30E-4A4A-B65C-9C85C8016DFA}"/>
              </a:ext>
            </a:extLst>
          </p:cNvPr>
          <p:cNvSpPr txBox="1"/>
          <p:nvPr/>
        </p:nvSpPr>
        <p:spPr>
          <a:xfrm>
            <a:off x="6163860" y="71563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865F1A-EFBB-499C-B37B-160A721CD2B8}"/>
              </a:ext>
            </a:extLst>
          </p:cNvPr>
          <p:cNvGrpSpPr/>
          <p:nvPr/>
        </p:nvGrpSpPr>
        <p:grpSpPr>
          <a:xfrm>
            <a:off x="91337" y="1973910"/>
            <a:ext cx="2294915" cy="1856649"/>
            <a:chOff x="429395" y="3698042"/>
            <a:chExt cx="2294915" cy="1856649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1B7D04A-B9BB-4769-A2F9-E074A2914A5D}"/>
                </a:ext>
              </a:extLst>
            </p:cNvPr>
            <p:cNvSpPr/>
            <p:nvPr/>
          </p:nvSpPr>
          <p:spPr>
            <a:xfrm>
              <a:off x="453414" y="4022861"/>
              <a:ext cx="2229952" cy="1494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09F415D-CC40-4014-9238-8F246B81D9B6}"/>
                </a:ext>
              </a:extLst>
            </p:cNvPr>
            <p:cNvGrpSpPr/>
            <p:nvPr/>
          </p:nvGrpSpPr>
          <p:grpSpPr>
            <a:xfrm>
              <a:off x="2221576" y="4701162"/>
              <a:ext cx="217500" cy="169641"/>
              <a:chOff x="4355711" y="5155161"/>
              <a:chExt cx="217500" cy="169641"/>
            </a:xfrm>
          </p:grpSpPr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22215BC7-EDE4-4DBE-835F-296BD8DC629F}"/>
                  </a:ext>
                </a:extLst>
              </p:cNvPr>
              <p:cNvSpPr/>
              <p:nvPr/>
            </p:nvSpPr>
            <p:spPr>
              <a:xfrm>
                <a:off x="4355711" y="515516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E32901E4-07E7-493B-A0CA-28D5B5A77E14}"/>
                  </a:ext>
                </a:extLst>
              </p:cNvPr>
              <p:cNvSpPr/>
              <p:nvPr/>
            </p:nvSpPr>
            <p:spPr>
              <a:xfrm>
                <a:off x="4392045" y="5192531"/>
                <a:ext cx="141997" cy="938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84D08CF-7B23-4F6C-AC40-9F519FFC9574}"/>
                </a:ext>
              </a:extLst>
            </p:cNvPr>
            <p:cNvGrpSpPr/>
            <p:nvPr/>
          </p:nvGrpSpPr>
          <p:grpSpPr>
            <a:xfrm>
              <a:off x="1419376" y="5051443"/>
              <a:ext cx="217500" cy="169641"/>
              <a:chOff x="3553511" y="5505442"/>
              <a:chExt cx="217500" cy="169641"/>
            </a:xfrm>
          </p:grpSpPr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6A2C2357-E6E3-4E32-87DB-966A73FC6803}"/>
                  </a:ext>
                </a:extLst>
              </p:cNvPr>
              <p:cNvSpPr/>
              <p:nvPr/>
            </p:nvSpPr>
            <p:spPr>
              <a:xfrm>
                <a:off x="3553511" y="5505442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E31D6AEB-A856-43B3-AC3C-3CB0D31D9ECF}"/>
                  </a:ext>
                </a:extLst>
              </p:cNvPr>
              <p:cNvSpPr/>
              <p:nvPr/>
            </p:nvSpPr>
            <p:spPr>
              <a:xfrm>
                <a:off x="3589845" y="5542812"/>
                <a:ext cx="141997" cy="938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8D46A65-B3D9-455F-99C5-A90F824A2CE7}"/>
                </a:ext>
              </a:extLst>
            </p:cNvPr>
            <p:cNvGrpSpPr/>
            <p:nvPr/>
          </p:nvGrpSpPr>
          <p:grpSpPr>
            <a:xfrm>
              <a:off x="1733168" y="4944965"/>
              <a:ext cx="217500" cy="169641"/>
              <a:chOff x="3867303" y="5398964"/>
              <a:chExt cx="217500" cy="169641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E0B3CD1D-925E-475E-8DD9-01286679411B}"/>
                  </a:ext>
                </a:extLst>
              </p:cNvPr>
              <p:cNvSpPr/>
              <p:nvPr/>
            </p:nvSpPr>
            <p:spPr>
              <a:xfrm>
                <a:off x="3867303" y="5398964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6E450C3C-A852-42AB-A3D2-B1999C01E6D2}"/>
                  </a:ext>
                </a:extLst>
              </p:cNvPr>
              <p:cNvSpPr/>
              <p:nvPr/>
            </p:nvSpPr>
            <p:spPr>
              <a:xfrm>
                <a:off x="3903637" y="5436334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4069D00-55E2-4656-9573-D2AD898A06AD}"/>
                </a:ext>
              </a:extLst>
            </p:cNvPr>
            <p:cNvGrpSpPr/>
            <p:nvPr/>
          </p:nvGrpSpPr>
          <p:grpSpPr>
            <a:xfrm>
              <a:off x="1103520" y="4542422"/>
              <a:ext cx="217500" cy="169641"/>
              <a:chOff x="3237655" y="4996421"/>
              <a:chExt cx="217500" cy="169641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B992BDED-DDFD-4DA4-8A7E-565F60BD7F01}"/>
                  </a:ext>
                </a:extLst>
              </p:cNvPr>
              <p:cNvSpPr/>
              <p:nvPr/>
            </p:nvSpPr>
            <p:spPr>
              <a:xfrm>
                <a:off x="3237655" y="499642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488FEB96-1441-4BFB-830D-79F18E9A86A1}"/>
                  </a:ext>
                </a:extLst>
              </p:cNvPr>
              <p:cNvSpPr/>
              <p:nvPr/>
            </p:nvSpPr>
            <p:spPr>
              <a:xfrm>
                <a:off x="3273989" y="5033791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C81CC4-D3F2-4D67-B90B-B12235E54268}"/>
                </a:ext>
              </a:extLst>
            </p:cNvPr>
            <p:cNvGrpSpPr/>
            <p:nvPr/>
          </p:nvGrpSpPr>
          <p:grpSpPr>
            <a:xfrm>
              <a:off x="925189" y="5038114"/>
              <a:ext cx="217500" cy="169641"/>
              <a:chOff x="3059324" y="5492113"/>
              <a:chExt cx="217500" cy="169641"/>
            </a:xfrm>
          </p:grpSpPr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8B55E661-396C-45AE-996D-7199AF3A11B0}"/>
                  </a:ext>
                </a:extLst>
              </p:cNvPr>
              <p:cNvSpPr/>
              <p:nvPr/>
            </p:nvSpPr>
            <p:spPr>
              <a:xfrm>
                <a:off x="3059324" y="5492113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8744089C-27A2-4EE8-B346-92F59CAC18D2}"/>
                  </a:ext>
                </a:extLst>
              </p:cNvPr>
              <p:cNvSpPr/>
              <p:nvPr/>
            </p:nvSpPr>
            <p:spPr>
              <a:xfrm>
                <a:off x="3095658" y="5529483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73" name="图片 172">
              <a:extLst>
                <a:ext uri="{FF2B5EF4-FFF2-40B4-BE49-F238E27FC236}">
                  <a16:creationId xmlns:a16="http://schemas.microsoft.com/office/drawing/2014/main" id="{83DF050A-3BAB-4825-B1A2-65A3D309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0492" y="3698042"/>
              <a:ext cx="343818" cy="499354"/>
            </a:xfrm>
            <a:prstGeom prst="rect">
              <a:avLst/>
            </a:prstGeom>
          </p:spPr>
        </p:pic>
        <p:pic>
          <p:nvPicPr>
            <p:cNvPr id="174" name="图片 173">
              <a:extLst>
                <a:ext uri="{FF2B5EF4-FFF2-40B4-BE49-F238E27FC236}">
                  <a16:creationId xmlns:a16="http://schemas.microsoft.com/office/drawing/2014/main" id="{E0B530F2-DEAA-4C1E-A6ED-DD6F3881F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81" y="5023328"/>
              <a:ext cx="320040" cy="464820"/>
            </a:xfrm>
            <a:prstGeom prst="rect">
              <a:avLst/>
            </a:prstGeom>
          </p:spPr>
        </p:pic>
        <p:pic>
          <p:nvPicPr>
            <p:cNvPr id="175" name="图片 174">
              <a:extLst>
                <a:ext uri="{FF2B5EF4-FFF2-40B4-BE49-F238E27FC236}">
                  <a16:creationId xmlns:a16="http://schemas.microsoft.com/office/drawing/2014/main" id="{0A57ADF0-C120-4906-923D-5903F2773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395" y="3713532"/>
              <a:ext cx="320040" cy="464820"/>
            </a:xfrm>
            <a:prstGeom prst="rect">
              <a:avLst/>
            </a:prstGeom>
          </p:spPr>
        </p:pic>
        <p:pic>
          <p:nvPicPr>
            <p:cNvPr id="179" name="图片 178">
              <a:extLst>
                <a:ext uri="{FF2B5EF4-FFF2-40B4-BE49-F238E27FC236}">
                  <a16:creationId xmlns:a16="http://schemas.microsoft.com/office/drawing/2014/main" id="{82AC89E5-BD2B-4BE0-AACC-32F574790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414" y="5028720"/>
              <a:ext cx="320040" cy="464820"/>
            </a:xfrm>
            <a:prstGeom prst="rect">
              <a:avLst/>
            </a:prstGeom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67594CB-2D62-4E3E-8C5C-FAA1E7495E78}"/>
                </a:ext>
              </a:extLst>
            </p:cNvPr>
            <p:cNvGrpSpPr/>
            <p:nvPr/>
          </p:nvGrpSpPr>
          <p:grpSpPr>
            <a:xfrm>
              <a:off x="2073536" y="5231652"/>
              <a:ext cx="217500" cy="169641"/>
              <a:chOff x="4207671" y="5685651"/>
              <a:chExt cx="217500" cy="169641"/>
            </a:xfrm>
          </p:grpSpPr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59A6195-0F4C-4575-8FAA-5CBEF8C2513E}"/>
                  </a:ext>
                </a:extLst>
              </p:cNvPr>
              <p:cNvSpPr/>
              <p:nvPr/>
            </p:nvSpPr>
            <p:spPr>
              <a:xfrm>
                <a:off x="4207671" y="5685651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7318557B-5DDC-4A34-9FED-AA9B5AA23B40}"/>
                  </a:ext>
                </a:extLst>
              </p:cNvPr>
              <p:cNvSpPr/>
              <p:nvPr/>
            </p:nvSpPr>
            <p:spPr>
              <a:xfrm>
                <a:off x="4244005" y="5723021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6ED4376-59BE-435A-B51E-0D9A4FE8A7F9}"/>
                </a:ext>
              </a:extLst>
            </p:cNvPr>
            <p:cNvGrpSpPr/>
            <p:nvPr/>
          </p:nvGrpSpPr>
          <p:grpSpPr>
            <a:xfrm>
              <a:off x="1906407" y="4195791"/>
              <a:ext cx="217500" cy="169641"/>
              <a:chOff x="4040542" y="4649790"/>
              <a:chExt cx="217500" cy="169641"/>
            </a:xfrm>
          </p:grpSpPr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8FA8B6B0-6156-4289-8205-E46234F7753D}"/>
                  </a:ext>
                </a:extLst>
              </p:cNvPr>
              <p:cNvSpPr/>
              <p:nvPr/>
            </p:nvSpPr>
            <p:spPr>
              <a:xfrm>
                <a:off x="4040542" y="4649790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48D220DB-8496-41B5-8B8F-AD3587D37A9D}"/>
                  </a:ext>
                </a:extLst>
              </p:cNvPr>
              <p:cNvSpPr/>
              <p:nvPr/>
            </p:nvSpPr>
            <p:spPr>
              <a:xfrm>
                <a:off x="4076876" y="4687160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1CE9FAD-9FA9-4F7C-8E1E-D77B1C3D5E9C}"/>
                </a:ext>
              </a:extLst>
            </p:cNvPr>
            <p:cNvGrpSpPr/>
            <p:nvPr/>
          </p:nvGrpSpPr>
          <p:grpSpPr>
            <a:xfrm>
              <a:off x="640685" y="4431857"/>
              <a:ext cx="217500" cy="169641"/>
              <a:chOff x="2774820" y="4885856"/>
              <a:chExt cx="217500" cy="169641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DCCD092E-353B-4322-92CE-AF0755A4BA23}"/>
                  </a:ext>
                </a:extLst>
              </p:cNvPr>
              <p:cNvSpPr/>
              <p:nvPr/>
            </p:nvSpPr>
            <p:spPr>
              <a:xfrm>
                <a:off x="2774820" y="4885856"/>
                <a:ext cx="217500" cy="1696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BF7DC845-1D8D-4880-8612-A9F13CE5E826}"/>
                  </a:ext>
                </a:extLst>
              </p:cNvPr>
              <p:cNvSpPr/>
              <p:nvPr/>
            </p:nvSpPr>
            <p:spPr>
              <a:xfrm>
                <a:off x="2811154" y="4923226"/>
                <a:ext cx="141997" cy="9385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C1D90BD-5F83-45CC-A2CE-AFCC6860B625}"/>
                </a:ext>
              </a:extLst>
            </p:cNvPr>
            <p:cNvGrpSpPr/>
            <p:nvPr/>
          </p:nvGrpSpPr>
          <p:grpSpPr>
            <a:xfrm>
              <a:off x="1986848" y="4389927"/>
              <a:ext cx="667476" cy="391948"/>
              <a:chOff x="4120983" y="4843926"/>
              <a:chExt cx="667476" cy="391948"/>
            </a:xfrm>
          </p:grpSpPr>
          <p:pic>
            <p:nvPicPr>
              <p:cNvPr id="199" name="图片 198">
                <a:extLst>
                  <a:ext uri="{FF2B5EF4-FFF2-40B4-BE49-F238E27FC236}">
                    <a16:creationId xmlns:a16="http://schemas.microsoft.com/office/drawing/2014/main" id="{57EDB292-3460-45C2-AA7E-34078C546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0983" y="4843926"/>
                <a:ext cx="667476" cy="281931"/>
              </a:xfrm>
              <a:prstGeom prst="rect">
                <a:avLst/>
              </a:prstGeom>
            </p:spPr>
          </p:pic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3DE2E2E2-27D5-4C45-8C38-26AD4D7E2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56543" y="5019914"/>
                <a:ext cx="2993" cy="2159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3E9DD75-F525-4B5B-94E0-D70DCB2952B6}"/>
                </a:ext>
              </a:extLst>
            </p:cNvPr>
            <p:cNvGrpSpPr/>
            <p:nvPr/>
          </p:nvGrpSpPr>
          <p:grpSpPr>
            <a:xfrm>
              <a:off x="1191552" y="4746789"/>
              <a:ext cx="667476" cy="391948"/>
              <a:chOff x="3325687" y="5200788"/>
              <a:chExt cx="667476" cy="391948"/>
            </a:xfrm>
          </p:grpSpPr>
          <p:pic>
            <p:nvPicPr>
              <p:cNvPr id="196" name="图片 195">
                <a:extLst>
                  <a:ext uri="{FF2B5EF4-FFF2-40B4-BE49-F238E27FC236}">
                    <a16:creationId xmlns:a16="http://schemas.microsoft.com/office/drawing/2014/main" id="{DE3E06AF-42AC-4FA1-8293-ABCC30715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5687" y="5200788"/>
                <a:ext cx="667476" cy="281931"/>
              </a:xfrm>
              <a:prstGeom prst="rect">
                <a:avLst/>
              </a:prstGeom>
            </p:spPr>
          </p:pic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FD4AB99F-02D7-466A-83C5-0207549CB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61247" y="5376776"/>
                <a:ext cx="2993" cy="21596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C97FE781-7C64-4289-BB11-161F98C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552" y="4083501"/>
              <a:ext cx="667476" cy="281931"/>
            </a:xfrm>
            <a:prstGeom prst="rect">
              <a:avLst/>
            </a:prstGeom>
          </p:spPr>
        </p:pic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85A3157-E846-4997-93DA-9F8A7982276F}"/>
                </a:ext>
              </a:extLst>
            </p:cNvPr>
            <p:cNvSpPr txBox="1"/>
            <p:nvPr/>
          </p:nvSpPr>
          <p:spPr>
            <a:xfrm>
              <a:off x="843647" y="5216137"/>
              <a:ext cx="1374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A332A3FC-7FDE-4056-9B8B-96E21BF0B25D}"/>
              </a:ext>
            </a:extLst>
          </p:cNvPr>
          <p:cNvCxnSpPr>
            <a:cxnSpLocks/>
            <a:stCxn id="167" idx="3"/>
            <a:endCxn id="95" idx="1"/>
          </p:cNvCxnSpPr>
          <p:nvPr/>
        </p:nvCxnSpPr>
        <p:spPr>
          <a:xfrm>
            <a:off x="2345308" y="3045887"/>
            <a:ext cx="1781817" cy="1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/>
              <p:nvPr/>
            </p:nvSpPr>
            <p:spPr>
              <a:xfrm>
                <a:off x="2473997" y="3114316"/>
                <a:ext cx="733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7FACD28B-4075-4AF1-9559-061B8F7E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997" y="3114316"/>
                <a:ext cx="733406" cy="215444"/>
              </a:xfrm>
              <a:prstGeom prst="rect">
                <a:avLst/>
              </a:prstGeom>
              <a:blipFill>
                <a:blip r:embed="rId4"/>
                <a:stretch>
                  <a:fillRect l="-15000" t="-25714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/>
              <p:nvPr/>
            </p:nvSpPr>
            <p:spPr>
              <a:xfrm>
                <a:off x="3285480" y="3118644"/>
                <a:ext cx="7167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ABBCD90F-2E65-45AA-8568-86970D52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480" y="3118644"/>
                <a:ext cx="716735" cy="215444"/>
              </a:xfrm>
              <a:prstGeom prst="rect">
                <a:avLst/>
              </a:prstGeom>
              <a:blipFill>
                <a:blip r:embed="rId5"/>
                <a:stretch>
                  <a:fillRect l="-15254" t="-28571" r="-2542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/>
              <p:nvPr/>
            </p:nvSpPr>
            <p:spPr>
              <a:xfrm>
                <a:off x="2571789" y="2747171"/>
                <a:ext cx="131600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08961420-F9B2-4243-A982-5AB0C5A8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89" y="2747171"/>
                <a:ext cx="1316001" cy="232756"/>
              </a:xfrm>
              <a:prstGeom prst="rect">
                <a:avLst/>
              </a:prstGeom>
              <a:blipFill>
                <a:blip r:embed="rId6"/>
                <a:stretch>
                  <a:fillRect l="-8333" t="-26316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/>
              <p:nvPr/>
            </p:nvSpPr>
            <p:spPr>
              <a:xfrm>
                <a:off x="3107129" y="5080477"/>
                <a:ext cx="1398908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Macro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Action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2A631B92-84A8-421B-869A-99A46096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9" y="5080477"/>
                <a:ext cx="1398908" cy="232756"/>
              </a:xfrm>
              <a:prstGeom prst="rect">
                <a:avLst/>
              </a:prstGeom>
              <a:blipFill>
                <a:blip r:embed="rId7"/>
                <a:stretch>
                  <a:fillRect l="-2183" r="-43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A174A7D9-B8E9-4D6E-8471-91975D2FA72B}"/>
              </a:ext>
            </a:extLst>
          </p:cNvPr>
          <p:cNvSpPr/>
          <p:nvPr/>
        </p:nvSpPr>
        <p:spPr>
          <a:xfrm>
            <a:off x="4127125" y="1496381"/>
            <a:ext cx="7467918" cy="3102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8474CC0-2743-4CEC-94B4-8B38255C6CCD}"/>
              </a:ext>
            </a:extLst>
          </p:cNvPr>
          <p:cNvSpPr txBox="1"/>
          <p:nvPr/>
        </p:nvSpPr>
        <p:spPr>
          <a:xfrm>
            <a:off x="4137752" y="1494063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5E5CDDB-8C81-4954-944E-CECD6A847059}"/>
              </a:ext>
            </a:extLst>
          </p:cNvPr>
          <p:cNvSpPr txBox="1"/>
          <p:nvPr/>
        </p:nvSpPr>
        <p:spPr>
          <a:xfrm>
            <a:off x="10111412" y="1450996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BD1D53-313C-4257-B994-024FA9D3482A}"/>
              </a:ext>
            </a:extLst>
          </p:cNvPr>
          <p:cNvGrpSpPr/>
          <p:nvPr/>
        </p:nvGrpSpPr>
        <p:grpSpPr>
          <a:xfrm>
            <a:off x="4879329" y="2271122"/>
            <a:ext cx="1975459" cy="1802859"/>
            <a:chOff x="3324941" y="1472937"/>
            <a:chExt cx="1975459" cy="1802859"/>
          </a:xfrm>
        </p:grpSpPr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A03E7E7B-EF9B-4C0C-96AC-1CF0049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8189" y="1761525"/>
              <a:ext cx="1872211" cy="1466189"/>
            </a:xfrm>
            <a:prstGeom prst="rect">
              <a:avLst/>
            </a:prstGeom>
          </p:spPr>
        </p:pic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E533023-58A6-4255-A8E2-44DAD536861B}"/>
                </a:ext>
              </a:extLst>
            </p:cNvPr>
            <p:cNvSpPr/>
            <p:nvPr/>
          </p:nvSpPr>
          <p:spPr>
            <a:xfrm>
              <a:off x="3324941" y="1472937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B666DA99-15AB-4E59-8249-28593146F259}"/>
                </a:ext>
              </a:extLst>
            </p:cNvPr>
            <p:cNvSpPr txBox="1"/>
            <p:nvPr/>
          </p:nvSpPr>
          <p:spPr>
            <a:xfrm>
              <a:off x="3324941" y="1472937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Actor Network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BF925A3-C2BD-470B-BB3B-E74E20DECE9B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6854788" y="3172552"/>
            <a:ext cx="4211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/>
              <p:nvPr/>
            </p:nvSpPr>
            <p:spPr>
              <a:xfrm>
                <a:off x="6920509" y="2910553"/>
                <a:ext cx="203710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A15ED3B2-2ED4-485D-921B-8011A117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09" y="2910553"/>
                <a:ext cx="203710" cy="232756"/>
              </a:xfrm>
              <a:prstGeom prst="rect">
                <a:avLst/>
              </a:prstGeom>
              <a:blipFill>
                <a:blip r:embed="rId9"/>
                <a:stretch>
                  <a:fillRect l="-29412" r="-50000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A57150-FCE2-49AF-B79D-4784B3245B48}"/>
              </a:ext>
            </a:extLst>
          </p:cNvPr>
          <p:cNvGrpSpPr/>
          <p:nvPr/>
        </p:nvGrpSpPr>
        <p:grpSpPr>
          <a:xfrm>
            <a:off x="4211643" y="2504147"/>
            <a:ext cx="656480" cy="1336882"/>
            <a:chOff x="2657255" y="1705962"/>
            <a:chExt cx="656480" cy="1336882"/>
          </a:xfrm>
        </p:grpSpPr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BC6B1C7-1AFC-4F71-96F0-3AA315E01A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67" y="185382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/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6019E30-7C61-4A25-A2AC-899716092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95" y="1705962"/>
                  <a:ext cx="310470" cy="232756"/>
                </a:xfrm>
                <a:prstGeom prst="rect">
                  <a:avLst/>
                </a:prstGeom>
                <a:blipFill>
                  <a:blip r:embed="rId10"/>
                  <a:stretch>
                    <a:fillRect l="-11765" r="-1961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BD3FFCBD-5B32-4384-B214-256FE40ACA5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24" y="213033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2ECB68A-D69E-4B54-9356-CA5D8A55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587" y="2400185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C997741F-7DED-4D6A-A8F7-631ECEB1C89C}"/>
                </a:ext>
              </a:extLst>
            </p:cNvPr>
            <p:cNvCxnSpPr>
              <a:cxnSpLocks/>
            </p:cNvCxnSpPr>
            <p:nvPr/>
          </p:nvCxnSpPr>
          <p:spPr>
            <a:xfrm>
              <a:off x="3048144" y="2676694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/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DF1E58C6-5ED1-4F0E-A9CC-192EBCF3C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742" y="2005348"/>
                  <a:ext cx="305660" cy="232756"/>
                </a:xfrm>
                <a:prstGeom prst="rect">
                  <a:avLst/>
                </a:prstGeom>
                <a:blipFill>
                  <a:blip r:embed="rId11"/>
                  <a:stretch>
                    <a:fillRect l="-14000" r="-2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/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EF9C29E-FFD6-4335-B2E0-7A332DB9D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405" y="2240179"/>
                  <a:ext cx="274754" cy="232756"/>
                </a:xfrm>
                <a:prstGeom prst="rect">
                  <a:avLst/>
                </a:prstGeom>
                <a:blipFill>
                  <a:blip r:embed="rId12"/>
                  <a:stretch>
                    <a:fillRect l="-6667" r="-2222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/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014A5550-5E52-4CA1-AF1E-2BDD6F0E5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525" y="2535903"/>
                  <a:ext cx="246349" cy="232756"/>
                </a:xfrm>
                <a:prstGeom prst="rect">
                  <a:avLst/>
                </a:prstGeom>
                <a:blipFill>
                  <a:blip r:embed="rId13"/>
                  <a:stretch>
                    <a:fillRect l="-1463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6A028DF-32EA-438E-B3BB-FEDB1A2150BB}"/>
                </a:ext>
              </a:extLst>
            </p:cNvPr>
            <p:cNvCxnSpPr>
              <a:cxnSpLocks/>
            </p:cNvCxnSpPr>
            <p:nvPr/>
          </p:nvCxnSpPr>
          <p:spPr>
            <a:xfrm>
              <a:off x="3050864" y="294478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/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3497857-61D0-4AB3-A287-0DCC27C0A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255" y="2810088"/>
                  <a:ext cx="360162" cy="232756"/>
                </a:xfrm>
                <a:prstGeom prst="rect">
                  <a:avLst/>
                </a:prstGeom>
                <a:blipFill>
                  <a:blip r:embed="rId14"/>
                  <a:stretch>
                    <a:fillRect l="-11864" r="-1695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91CF4F1F-45EF-45E8-8D04-738713676FDA}"/>
              </a:ext>
            </a:extLst>
          </p:cNvPr>
          <p:cNvSpPr/>
          <p:nvPr/>
        </p:nvSpPr>
        <p:spPr>
          <a:xfrm>
            <a:off x="7454638" y="3734336"/>
            <a:ext cx="4066785" cy="770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771D31F-A648-4651-9CF0-E846786671CD}"/>
              </a:ext>
            </a:extLst>
          </p:cNvPr>
          <p:cNvSpPr txBox="1"/>
          <p:nvPr/>
        </p:nvSpPr>
        <p:spPr>
          <a:xfrm>
            <a:off x="7460539" y="3728551"/>
            <a:ext cx="127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Episode Buffer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8F1E67C-81E0-41BD-8319-EA53448E2F49}"/>
              </a:ext>
            </a:extLst>
          </p:cNvPr>
          <p:cNvCxnSpPr>
            <a:cxnSpLocks/>
          </p:cNvCxnSpPr>
          <p:nvPr/>
        </p:nvCxnSpPr>
        <p:spPr>
          <a:xfrm>
            <a:off x="7357379" y="1508462"/>
            <a:ext cx="0" cy="305108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/>
              <p:nvPr/>
            </p:nvSpPr>
            <p:spPr>
              <a:xfrm>
                <a:off x="4229375" y="2148962"/>
                <a:ext cx="311880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02213C62-E60C-4663-84DA-0177C36B3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75" y="2148962"/>
                <a:ext cx="311880" cy="266035"/>
              </a:xfrm>
              <a:prstGeom prst="rect">
                <a:avLst/>
              </a:prstGeom>
              <a:blipFill>
                <a:blip r:embed="rId15"/>
                <a:stretch>
                  <a:fillRect l="-9804" r="-3922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矩形 133">
            <a:extLst>
              <a:ext uri="{FF2B5EF4-FFF2-40B4-BE49-F238E27FC236}">
                <a16:creationId xmlns:a16="http://schemas.microsoft.com/office/drawing/2014/main" id="{4ECD76FF-D63A-4ECF-9405-F77CD67A1CD1}"/>
              </a:ext>
            </a:extLst>
          </p:cNvPr>
          <p:cNvSpPr/>
          <p:nvPr/>
        </p:nvSpPr>
        <p:spPr>
          <a:xfrm>
            <a:off x="4200073" y="2465732"/>
            <a:ext cx="360162" cy="14644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7920099-7355-4C5B-A3D7-EB93EA6C2275}"/>
              </a:ext>
            </a:extLst>
          </p:cNvPr>
          <p:cNvGrpSpPr/>
          <p:nvPr/>
        </p:nvGrpSpPr>
        <p:grpSpPr>
          <a:xfrm>
            <a:off x="7834221" y="1855772"/>
            <a:ext cx="3239992" cy="1838055"/>
            <a:chOff x="7669554" y="1857528"/>
            <a:chExt cx="3239992" cy="1838055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7D02AB0-D3C8-457E-9622-FBAA134A113F}"/>
                </a:ext>
              </a:extLst>
            </p:cNvPr>
            <p:cNvGrpSpPr/>
            <p:nvPr/>
          </p:nvGrpSpPr>
          <p:grpSpPr>
            <a:xfrm>
              <a:off x="7670341" y="1857528"/>
              <a:ext cx="3239205" cy="1838055"/>
              <a:chOff x="7670341" y="1857528"/>
              <a:chExt cx="3239205" cy="1838055"/>
            </a:xfrm>
          </p:grpSpPr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4A281068-FBC5-46C9-9D76-FA3036A5C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9617" y="3136769"/>
                <a:ext cx="28929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5836" y="3024570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9CE065F0-65FA-492D-976C-4BE8AB409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5836" y="3024570"/>
                    <a:ext cx="203710" cy="23275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9412" r="-38235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19251CDA-0417-4725-908B-6F02F7784E97}"/>
                  </a:ext>
                </a:extLst>
              </p:cNvPr>
              <p:cNvGrpSpPr/>
              <p:nvPr/>
            </p:nvGrpSpPr>
            <p:grpSpPr>
              <a:xfrm>
                <a:off x="7670341" y="1857528"/>
                <a:ext cx="2719276" cy="1838055"/>
                <a:chOff x="7670341" y="1857528"/>
                <a:chExt cx="2719276" cy="1838055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F9923CCB-4211-4111-8D17-F714032F20FD}"/>
                    </a:ext>
                  </a:extLst>
                </p:cNvPr>
                <p:cNvGrpSpPr/>
                <p:nvPr/>
              </p:nvGrpSpPr>
              <p:grpSpPr>
                <a:xfrm>
                  <a:off x="8414158" y="1892724"/>
                  <a:ext cx="1975459" cy="1802859"/>
                  <a:chOff x="6859770" y="1048819"/>
                  <a:chExt cx="1975459" cy="1802859"/>
                </a:xfrm>
              </p:grpSpPr>
              <p:pic>
                <p:nvPicPr>
                  <p:cNvPr id="217" name="图片 216">
                    <a:extLst>
                      <a:ext uri="{FF2B5EF4-FFF2-40B4-BE49-F238E27FC236}">
                        <a16:creationId xmlns:a16="http://schemas.microsoft.com/office/drawing/2014/main" id="{F1A4E24F-1577-4359-9A5A-D5A4E60DC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63018" y="1337407"/>
                    <a:ext cx="1872211" cy="1466189"/>
                  </a:xfrm>
                  <a:prstGeom prst="rect">
                    <a:avLst/>
                  </a:prstGeom>
                </p:spPr>
              </p:pic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B7752768-BF2B-411E-A72E-11806FCF176B}"/>
                      </a:ext>
                    </a:extLst>
                  </p:cNvPr>
                  <p:cNvSpPr/>
                  <p:nvPr/>
                </p:nvSpPr>
                <p:spPr>
                  <a:xfrm>
                    <a:off x="6859770" y="1048819"/>
                    <a:ext cx="1975459" cy="180285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9746B7A9-21B7-4E94-AD55-1C9FF7683231}"/>
                      </a:ext>
                    </a:extLst>
                  </p:cNvPr>
                  <p:cNvSpPr txBox="1"/>
                  <p:nvPr/>
                </p:nvSpPr>
                <p:spPr>
                  <a:xfrm>
                    <a:off x="6859770" y="1048819"/>
                    <a:ext cx="12666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Critic Network</a:t>
                    </a:r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F33AD228-8712-4A4E-B68B-B61C15EA13E7}"/>
                    </a:ext>
                  </a:extLst>
                </p:cNvPr>
                <p:cNvGrpSpPr/>
                <p:nvPr/>
              </p:nvGrpSpPr>
              <p:grpSpPr>
                <a:xfrm>
                  <a:off x="7670341" y="2159951"/>
                  <a:ext cx="689528" cy="1247187"/>
                  <a:chOff x="6115953" y="1316046"/>
                  <a:chExt cx="689528" cy="1247187"/>
                </a:xfrm>
              </p:grpSpPr>
              <p:cxnSp>
                <p:nvCxnSpPr>
                  <p:cNvPr id="208" name="直接箭头连接符 207">
                    <a:extLst>
                      <a:ext uri="{FF2B5EF4-FFF2-40B4-BE49-F238E27FC236}">
                        <a16:creationId xmlns:a16="http://schemas.microsoft.com/office/drawing/2014/main" id="{A3B5EB6F-1A8C-4DD1-A7A9-FF6F017B0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610" y="1472489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>
                    <a:extLst>
                      <a:ext uri="{FF2B5EF4-FFF2-40B4-BE49-F238E27FC236}">
                        <a16:creationId xmlns:a16="http://schemas.microsoft.com/office/drawing/2014/main" id="{10F146E7-0610-4519-BADE-4F0AED466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167" y="1800878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C02DCC76-EFA3-4825-9B78-5B09F69254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94828" y="1629280"/>
                        <a:ext cx="2145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C02DCC76-EFA3-4825-9B78-5B09F69254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94828" y="1629280"/>
                        <a:ext cx="214546" cy="21544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7143" r="-2857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2" name="直接箭头连接符 211">
                    <a:extLst>
                      <a:ext uri="{FF2B5EF4-FFF2-40B4-BE49-F238E27FC236}">
                        <a16:creationId xmlns:a16="http://schemas.microsoft.com/office/drawing/2014/main" id="{AF99DF61-E705-4F79-9E2B-849499B63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2167" y="2140946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>
                    <a:extLst>
                      <a:ext uri="{FF2B5EF4-FFF2-40B4-BE49-F238E27FC236}">
                        <a16:creationId xmlns:a16="http://schemas.microsoft.com/office/drawing/2014/main" id="{2162B755-A496-4380-BC4D-B8A634BC0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41724" y="2462850"/>
                    <a:ext cx="262871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F84C4C80-08BF-4B10-9102-F4A66C47A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75770" y="1316046"/>
                        <a:ext cx="28828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F84C4C80-08BF-4B10-9102-F4A66C47AE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770" y="1316046"/>
                        <a:ext cx="288284" cy="21544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4255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9" name="文本框 228">
                        <a:extLst>
                          <a:ext uri="{FF2B5EF4-FFF2-40B4-BE49-F238E27FC236}">
                            <a16:creationId xmlns:a16="http://schemas.microsoft.com/office/drawing/2014/main" id="{EA4EDBE1-9A64-4246-AC32-43696A554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80887" y="1983328"/>
                        <a:ext cx="23057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9" name="文本框 228">
                        <a:extLst>
                          <a:ext uri="{FF2B5EF4-FFF2-40B4-BE49-F238E27FC236}">
                            <a16:creationId xmlns:a16="http://schemas.microsoft.com/office/drawing/2014/main" id="{EA4EDBE1-9A64-4246-AC32-43696A554B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0887" y="1983328"/>
                        <a:ext cx="230576" cy="21544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5789" r="-2632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D36CDAD4-1390-42E3-BEA3-7F5A0C002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15953" y="2347789"/>
                        <a:ext cx="36683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latin typeface="Cambria Math" panose="02040503050406030204" pitchFamily="18" charset="0"/>
                                    </a:rPr>
                                    <m:t>𝑻𝑯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D36CDAD4-1390-42E3-BEA3-7F5A0C002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15953" y="2347789"/>
                        <a:ext cx="366831" cy="2154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0000" r="-1667"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ADA2FFA-B965-46A9-8606-BAE60D75E3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7316" y="1857528"/>
                      <a:ext cx="21916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文本框 136">
                      <a:extLst>
                        <a:ext uri="{FF2B5EF4-FFF2-40B4-BE49-F238E27FC236}">
                          <a16:creationId xmlns:a16="http://schemas.microsoft.com/office/drawing/2014/main" id="{5ADA2FFA-B965-46A9-8606-BAE60D75E3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7316" y="1857528"/>
                      <a:ext cx="219163" cy="24622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3889" r="-2778"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608DC25-108A-4B56-9D6C-ED06251CC181}"/>
                </a:ext>
              </a:extLst>
            </p:cNvPr>
            <p:cNvSpPr/>
            <p:nvPr/>
          </p:nvSpPr>
          <p:spPr>
            <a:xfrm>
              <a:off x="7669554" y="2158922"/>
              <a:ext cx="360162" cy="1277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46B9BC5-4F1F-4338-9C9C-261461F10F04}"/>
              </a:ext>
            </a:extLst>
          </p:cNvPr>
          <p:cNvCxnSpPr>
            <a:cxnSpLocks/>
            <a:stCxn id="207" idx="0"/>
            <a:endCxn id="201" idx="0"/>
          </p:cNvCxnSpPr>
          <p:nvPr/>
        </p:nvCxnSpPr>
        <p:spPr>
          <a:xfrm rot="16200000" flipV="1">
            <a:off x="8043863" y="94318"/>
            <a:ext cx="751692" cy="5105299"/>
          </a:xfrm>
          <a:prstGeom prst="bentConnector3">
            <a:avLst>
              <a:gd name="adj1" fmla="val 168527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369874BD-4F73-4928-8EC8-AA6A7E9A5F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61972" y="3181807"/>
            <a:ext cx="897418" cy="221549"/>
          </a:xfrm>
          <a:prstGeom prst="bentConnector3">
            <a:avLst>
              <a:gd name="adj1" fmla="val 100380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9108E46-A989-445D-942D-AB9B6B1BC22F}"/>
              </a:ext>
            </a:extLst>
          </p:cNvPr>
          <p:cNvCxnSpPr>
            <a:cxnSpLocks/>
          </p:cNvCxnSpPr>
          <p:nvPr/>
        </p:nvCxnSpPr>
        <p:spPr>
          <a:xfrm>
            <a:off x="9401887" y="1764020"/>
            <a:ext cx="0" cy="128704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EADE460-E30E-4A4A-B65C-9C85C8016DFA}"/>
              </a:ext>
            </a:extLst>
          </p:cNvPr>
          <p:cNvSpPr txBox="1"/>
          <p:nvPr/>
        </p:nvSpPr>
        <p:spPr>
          <a:xfrm>
            <a:off x="7804155" y="1513252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F1DE95B-3DEA-4E35-AC7D-ECC8EAD062FC}"/>
              </a:ext>
            </a:extLst>
          </p:cNvPr>
          <p:cNvGrpSpPr/>
          <p:nvPr/>
        </p:nvGrpSpPr>
        <p:grpSpPr>
          <a:xfrm>
            <a:off x="4417362" y="691460"/>
            <a:ext cx="2605002" cy="715148"/>
            <a:chOff x="4107829" y="3909135"/>
            <a:chExt cx="2368184" cy="715148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57D70C72-6E40-4FE7-9B34-91986E4586E0}"/>
                </a:ext>
              </a:extLst>
            </p:cNvPr>
            <p:cNvGrpSpPr/>
            <p:nvPr/>
          </p:nvGrpSpPr>
          <p:grpSpPr>
            <a:xfrm>
              <a:off x="4107829" y="3909135"/>
              <a:ext cx="2368184" cy="650530"/>
              <a:chOff x="6641077" y="4852237"/>
              <a:chExt cx="2368184" cy="650530"/>
            </a:xfrm>
          </p:grpSpPr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6D5075F-8638-47F2-A8CF-3B3FBEAC29B7}"/>
                  </a:ext>
                </a:extLst>
              </p:cNvPr>
              <p:cNvGrpSpPr/>
              <p:nvPr/>
            </p:nvGrpSpPr>
            <p:grpSpPr>
              <a:xfrm>
                <a:off x="6641077" y="4852237"/>
                <a:ext cx="2368184" cy="650530"/>
                <a:chOff x="6641077" y="4852237"/>
                <a:chExt cx="2368184" cy="650530"/>
              </a:xfrm>
            </p:grpSpPr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C70768D3-0C41-451D-AAE0-F90540A923AC}"/>
                    </a:ext>
                  </a:extLst>
                </p:cNvPr>
                <p:cNvSpPr txBox="1"/>
                <p:nvPr/>
              </p:nvSpPr>
              <p:spPr>
                <a:xfrm>
                  <a:off x="6641077" y="4852237"/>
                  <a:ext cx="23681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Action Mask Mechanism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9F1C0B5D-CB26-4B75-A8EE-42CFC2857104}"/>
                    </a:ext>
                  </a:extLst>
                </p:cNvPr>
                <p:cNvGrpSpPr/>
                <p:nvPr/>
              </p:nvGrpSpPr>
              <p:grpSpPr>
                <a:xfrm>
                  <a:off x="7320157" y="5192741"/>
                  <a:ext cx="1094017" cy="310026"/>
                  <a:chOff x="6785051" y="5070469"/>
                  <a:chExt cx="1094017" cy="3100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B7862ADE-6D97-4F38-BF96-B31B49DD03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55395" y="5113361"/>
                        <a:ext cx="18434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5" name="文本框 144">
                        <a:extLst>
                          <a:ext uri="{FF2B5EF4-FFF2-40B4-BE49-F238E27FC236}">
                            <a16:creationId xmlns:a16="http://schemas.microsoft.com/office/drawing/2014/main" id="{B7862ADE-6D97-4F38-BF96-B31B49DD03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5395" y="5113361"/>
                        <a:ext cx="184346" cy="21544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9091" r="-15152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B7F35DEC-1052-4B56-BD64-69638EE0C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64985" y="5093547"/>
                        <a:ext cx="203710" cy="2327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6" name="文本框 145">
                        <a:extLst>
                          <a:ext uri="{FF2B5EF4-FFF2-40B4-BE49-F238E27FC236}">
                            <a16:creationId xmlns:a16="http://schemas.microsoft.com/office/drawing/2014/main" id="{B7F35DEC-1052-4B56-BD64-69638EE0C8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85" y="5093547"/>
                        <a:ext cx="203710" cy="232756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21622" r="-10811" b="-263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20CE110C-FD12-4AF1-B16A-C78A395E2DC6}"/>
                      </a:ext>
                    </a:extLst>
                  </p:cNvPr>
                  <p:cNvSpPr/>
                  <p:nvPr/>
                </p:nvSpPr>
                <p:spPr>
                  <a:xfrm>
                    <a:off x="6785051" y="5070469"/>
                    <a:ext cx="1094017" cy="31002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EC2E92E-8EAB-4F7D-AC3E-6CFC40BEAC63}"/>
                      </a:ext>
                    </a:extLst>
                  </p:cNvPr>
                  <p:cNvSpPr txBox="1"/>
                  <p:nvPr/>
                </p:nvSpPr>
                <p:spPr>
                  <a:xfrm>
                    <a:off x="7460713" y="5213375"/>
                    <a:ext cx="203710" cy="2327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CEC2E92E-8EAB-4F7D-AC3E-6CFC40BEAC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0713" y="5213375"/>
                    <a:ext cx="203710" cy="23275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2222" r="-16667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7CA38BD3-5484-414A-BFBB-6EC37D1711AA}"/>
                </a:ext>
              </a:extLst>
            </p:cNvPr>
            <p:cNvSpPr/>
            <p:nvPr/>
          </p:nvSpPr>
          <p:spPr>
            <a:xfrm>
              <a:off x="4191824" y="3936115"/>
              <a:ext cx="2284189" cy="688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95C2AAF-A22B-422E-9F0A-B99FAD0E659B}"/>
              </a:ext>
            </a:extLst>
          </p:cNvPr>
          <p:cNvCxnSpPr>
            <a:cxnSpLocks/>
          </p:cNvCxnSpPr>
          <p:nvPr/>
        </p:nvCxnSpPr>
        <p:spPr>
          <a:xfrm>
            <a:off x="6592903" y="1414310"/>
            <a:ext cx="0" cy="856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41AA2BF-982D-47CF-AC31-A1E188AA7A2A}"/>
              </a:ext>
            </a:extLst>
          </p:cNvPr>
          <p:cNvCxnSpPr>
            <a:cxnSpLocks/>
            <a:stCxn id="276" idx="1"/>
          </p:cNvCxnSpPr>
          <p:nvPr/>
        </p:nvCxnSpPr>
        <p:spPr>
          <a:xfrm flipH="1" flipV="1">
            <a:off x="1189055" y="5325667"/>
            <a:ext cx="3382750" cy="174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F16A5835-148B-45B6-B910-AA3A1732CF5A}"/>
              </a:ext>
            </a:extLst>
          </p:cNvPr>
          <p:cNvCxnSpPr>
            <a:cxnSpLocks/>
            <a:endCxn id="276" idx="0"/>
          </p:cNvCxnSpPr>
          <p:nvPr/>
        </p:nvCxnSpPr>
        <p:spPr>
          <a:xfrm>
            <a:off x="6016172" y="4598819"/>
            <a:ext cx="0" cy="3950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3D7DA0-9EFF-431F-B945-179CED8892AA}"/>
                  </a:ext>
                </a:extLst>
              </p:cNvPr>
              <p:cNvSpPr txBox="1"/>
              <p:nvPr/>
            </p:nvSpPr>
            <p:spPr>
              <a:xfrm>
                <a:off x="6069697" y="4653422"/>
                <a:ext cx="203710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9B3D7DA0-9EFF-431F-B945-179CED88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697" y="4653422"/>
                <a:ext cx="203710" cy="266035"/>
              </a:xfrm>
              <a:prstGeom prst="rect">
                <a:avLst/>
              </a:prstGeom>
              <a:blipFill>
                <a:blip r:embed="rId33"/>
                <a:stretch>
                  <a:fillRect l="-36364" r="-7878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20EB2CE-7844-4B0A-B2D8-C798A4C14C47}"/>
              </a:ext>
            </a:extLst>
          </p:cNvPr>
          <p:cNvCxnSpPr>
            <a:cxnSpLocks/>
          </p:cNvCxnSpPr>
          <p:nvPr/>
        </p:nvCxnSpPr>
        <p:spPr>
          <a:xfrm flipH="1">
            <a:off x="3763148" y="5332521"/>
            <a:ext cx="682" cy="53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C6B4EEA4-D1DC-42EE-B359-ECE081AACA38}"/>
              </a:ext>
            </a:extLst>
          </p:cNvPr>
          <p:cNvCxnSpPr>
            <a:cxnSpLocks/>
          </p:cNvCxnSpPr>
          <p:nvPr/>
        </p:nvCxnSpPr>
        <p:spPr>
          <a:xfrm flipV="1">
            <a:off x="3764979" y="5841309"/>
            <a:ext cx="4356054" cy="24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0FE2B707-FAB6-43E2-A9F9-291105DEE816}"/>
              </a:ext>
            </a:extLst>
          </p:cNvPr>
          <p:cNvCxnSpPr>
            <a:cxnSpLocks/>
          </p:cNvCxnSpPr>
          <p:nvPr/>
        </p:nvCxnSpPr>
        <p:spPr>
          <a:xfrm flipH="1" flipV="1">
            <a:off x="8102477" y="4608420"/>
            <a:ext cx="9827" cy="123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0C65738-84DD-42B3-9B90-2FEC0232F28C}"/>
              </a:ext>
            </a:extLst>
          </p:cNvPr>
          <p:cNvGrpSpPr/>
          <p:nvPr/>
        </p:nvGrpSpPr>
        <p:grpSpPr>
          <a:xfrm>
            <a:off x="4571805" y="4988124"/>
            <a:ext cx="2906821" cy="704280"/>
            <a:chOff x="4947942" y="4949213"/>
            <a:chExt cx="2906821" cy="70428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40E89EC-D7D8-4E39-ACC8-A49A53FFEAEB}"/>
                </a:ext>
              </a:extLst>
            </p:cNvPr>
            <p:cNvSpPr/>
            <p:nvPr/>
          </p:nvSpPr>
          <p:spPr>
            <a:xfrm>
              <a:off x="6822902" y="5301449"/>
              <a:ext cx="807972" cy="2729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E01FECDA-AD32-4F61-8929-0A86D8390810}"/>
                </a:ext>
              </a:extLst>
            </p:cNvPr>
            <p:cNvGrpSpPr/>
            <p:nvPr/>
          </p:nvGrpSpPr>
          <p:grpSpPr>
            <a:xfrm>
              <a:off x="6276193" y="5301450"/>
              <a:ext cx="546706" cy="272941"/>
              <a:chOff x="2718880" y="1426543"/>
              <a:chExt cx="581295" cy="371239"/>
            </a:xfrm>
            <a:noFill/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146BE759-4878-4057-924C-0A7BD12837B4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文本框 270">
                    <a:extLst>
                      <a:ext uri="{FF2B5EF4-FFF2-40B4-BE49-F238E27FC236}">
                        <a16:creationId xmlns:a16="http://schemas.microsoft.com/office/drawing/2014/main" id="{016AD8A2-9699-417B-8F31-EDE9AD079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CD073B34-F75F-4BF3-89C7-150D35A469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A9DB06A8-7413-4D40-85C1-C6C63905BF52}"/>
                </a:ext>
              </a:extLst>
            </p:cNvPr>
            <p:cNvGrpSpPr/>
            <p:nvPr/>
          </p:nvGrpSpPr>
          <p:grpSpPr>
            <a:xfrm>
              <a:off x="5729485" y="5301419"/>
              <a:ext cx="546706" cy="272941"/>
              <a:chOff x="2718428" y="1433991"/>
              <a:chExt cx="581295" cy="371239"/>
            </a:xfrm>
            <a:noFill/>
          </p:grpSpPr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FBF8261-1382-40FA-88C2-673A1A5725FA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文本框 273">
                    <a:extLst>
                      <a:ext uri="{FF2B5EF4-FFF2-40B4-BE49-F238E27FC236}">
                        <a16:creationId xmlns:a16="http://schemas.microsoft.com/office/drawing/2014/main" id="{3F93DCDE-7803-4FA3-8621-A0DF88A8F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B0995804-D248-4880-97C5-E45D4C11A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3280" cy="334896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B7E4305-5CB9-48BB-8729-AFE012B5B2ED}"/>
                    </a:ext>
                  </a:extLst>
                </p:cNvPr>
                <p:cNvSpPr txBox="1"/>
                <p:nvPr/>
              </p:nvSpPr>
              <p:spPr>
                <a:xfrm>
                  <a:off x="5234650" y="5286970"/>
                  <a:ext cx="496033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𝚿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B7E4305-5CB9-48BB-8729-AFE012B5B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50" y="5286970"/>
                  <a:ext cx="496033" cy="266035"/>
                </a:xfrm>
                <a:prstGeom prst="rect">
                  <a:avLst/>
                </a:prstGeom>
                <a:blipFill>
                  <a:blip r:embed="rId37"/>
                  <a:stretch>
                    <a:fillRect l="-7407" r="-2469" b="-279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FDB11B9-B6FA-4F26-8E90-FAB6AADE8A08}"/>
                </a:ext>
              </a:extLst>
            </p:cNvPr>
            <p:cNvSpPr/>
            <p:nvPr/>
          </p:nvSpPr>
          <p:spPr>
            <a:xfrm>
              <a:off x="4947942" y="4954999"/>
              <a:ext cx="2888734" cy="6984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0F22B34E-2698-482B-AFE0-87D893A8B72E}"/>
                    </a:ext>
                  </a:extLst>
                </p:cNvPr>
                <p:cNvSpPr txBox="1"/>
                <p:nvPr/>
              </p:nvSpPr>
              <p:spPr>
                <a:xfrm>
                  <a:off x="4953841" y="4949213"/>
                  <a:ext cx="29009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Macro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-Action Probability Vector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0F22B34E-2698-482B-AFE0-87D893A8B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841" y="4949213"/>
                  <a:ext cx="2900922" cy="338554"/>
                </a:xfrm>
                <a:prstGeom prst="rect">
                  <a:avLst/>
                </a:prstGeom>
                <a:blipFill>
                  <a:blip r:embed="rId38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7234E4F4-1EB6-4F84-9CFD-2414A9C74FFA}"/>
                </a:ext>
              </a:extLst>
            </p:cNvPr>
            <p:cNvSpPr/>
            <p:nvPr/>
          </p:nvSpPr>
          <p:spPr>
            <a:xfrm>
              <a:off x="5182731" y="5302675"/>
              <a:ext cx="546706" cy="2729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9C83EA10-6B20-4201-8386-4808E5FFE683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2354662" y="1062524"/>
            <a:ext cx="2155094" cy="1453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8E1B0D17-D5F8-4446-B2EC-334E0303D766}"/>
              </a:ext>
            </a:extLst>
          </p:cNvPr>
          <p:cNvSpPr txBox="1"/>
          <p:nvPr/>
        </p:nvSpPr>
        <p:spPr>
          <a:xfrm>
            <a:off x="2693382" y="1504466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Shared Info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9402C082-E821-4C7C-82F2-11523E557191}"/>
              </a:ext>
            </a:extLst>
          </p:cNvPr>
          <p:cNvCxnSpPr>
            <a:cxnSpLocks/>
          </p:cNvCxnSpPr>
          <p:nvPr/>
        </p:nvCxnSpPr>
        <p:spPr>
          <a:xfrm flipV="1">
            <a:off x="1192661" y="3800080"/>
            <a:ext cx="0" cy="15324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EAA1DF7-5C74-415F-A9FF-AB17463603C5}"/>
              </a:ext>
            </a:extLst>
          </p:cNvPr>
          <p:cNvGrpSpPr/>
          <p:nvPr/>
        </p:nvGrpSpPr>
        <p:grpSpPr>
          <a:xfrm>
            <a:off x="7524404" y="4052096"/>
            <a:ext cx="3925051" cy="358064"/>
            <a:chOff x="7849635" y="5092215"/>
            <a:chExt cx="3925051" cy="358064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EF193F5-57DF-4E7E-BF78-D1CE1AC9764C}"/>
                </a:ext>
              </a:extLst>
            </p:cNvPr>
            <p:cNvGrpSpPr/>
            <p:nvPr/>
          </p:nvGrpSpPr>
          <p:grpSpPr>
            <a:xfrm>
              <a:off x="7849635" y="5092215"/>
              <a:ext cx="3826942" cy="274092"/>
              <a:chOff x="7870189" y="5601065"/>
              <a:chExt cx="3826942" cy="274092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E77EDFE-47E0-4891-8119-A50472531687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5A802F6-24B6-43B9-A0AE-1F8A20659893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CD9B337-5E69-4E7E-AA39-CE916D2CC643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08D3F82-284C-47C5-8B9C-2D27B7034F76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34E7D9C-11C8-4989-85D4-15A03E03C058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AFF6BED-2591-4900-B07B-400869DD7DB7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F2BED94A-F17D-4398-9F5C-49C43B609DE6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84CED559-A06D-4DA2-B962-A36AAD17CE7A}"/>
                </a:ext>
              </a:extLst>
            </p:cNvPr>
            <p:cNvGrpSpPr/>
            <p:nvPr/>
          </p:nvGrpSpPr>
          <p:grpSpPr>
            <a:xfrm>
              <a:off x="7886099" y="5133874"/>
              <a:ext cx="3826942" cy="274092"/>
              <a:chOff x="7870189" y="5601065"/>
              <a:chExt cx="3826942" cy="274092"/>
            </a:xfrm>
          </p:grpSpPr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E23DDFE5-C2A0-4532-9F56-477A9E3D3175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652E0793-37CD-4AC1-8E61-33F0A33729F1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01B8983C-CCEE-46E0-B30C-FF0446200C32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0EA98260-D78F-4848-BFCB-04ADB53FC62D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50A1EF10-2CAB-4C56-BDAB-81B06A3CB067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5499D9-BA43-41C4-A167-FBB5B088E381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EFBAE61F-F6F0-4974-BFFA-0C22E0CD643C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98206D25-B9F6-48D9-B66A-35375A1BF3FA}"/>
                </a:ext>
              </a:extLst>
            </p:cNvPr>
            <p:cNvGrpSpPr/>
            <p:nvPr/>
          </p:nvGrpSpPr>
          <p:grpSpPr>
            <a:xfrm>
              <a:off x="7936551" y="5176187"/>
              <a:ext cx="3826942" cy="274092"/>
              <a:chOff x="7870189" y="5601065"/>
              <a:chExt cx="3826942" cy="274092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8A31CDC1-31CB-441B-AAE2-775AE74F33B1}"/>
                  </a:ext>
                </a:extLst>
              </p:cNvPr>
              <p:cNvSpPr/>
              <p:nvPr/>
            </p:nvSpPr>
            <p:spPr>
              <a:xfrm>
                <a:off x="9510307" y="560106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210CC722-80F9-4929-949A-42DDF9BF862F}"/>
                  </a:ext>
                </a:extLst>
              </p:cNvPr>
              <p:cNvSpPr/>
              <p:nvPr/>
            </p:nvSpPr>
            <p:spPr>
              <a:xfrm>
                <a:off x="8963601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495CA5FB-C017-404D-AADE-440BC0C3B505}"/>
                  </a:ext>
                </a:extLst>
              </p:cNvPr>
              <p:cNvSpPr/>
              <p:nvPr/>
            </p:nvSpPr>
            <p:spPr>
              <a:xfrm>
                <a:off x="8416895" y="5601442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77D4BF36-5B60-4AEB-AD02-143B42695DE4}"/>
                  </a:ext>
                </a:extLst>
              </p:cNvPr>
              <p:cNvSpPr/>
              <p:nvPr/>
            </p:nvSpPr>
            <p:spPr>
              <a:xfrm>
                <a:off x="10057013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8A22213-1693-46CF-92AF-FE66E1F0D1EF}"/>
                  </a:ext>
                </a:extLst>
              </p:cNvPr>
              <p:cNvSpPr/>
              <p:nvPr/>
            </p:nvSpPr>
            <p:spPr>
              <a:xfrm>
                <a:off x="10603719" y="5602216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D070B16-F1DD-4F73-BA2E-4347AA9D20F8}"/>
                  </a:ext>
                </a:extLst>
              </p:cNvPr>
              <p:cNvSpPr/>
              <p:nvPr/>
            </p:nvSpPr>
            <p:spPr>
              <a:xfrm>
                <a:off x="7870189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01AFF9B-9658-4BD3-B134-5849EB8EC40B}"/>
                  </a:ext>
                </a:extLst>
              </p:cNvPr>
              <p:cNvSpPr/>
              <p:nvPr/>
            </p:nvSpPr>
            <p:spPr>
              <a:xfrm>
                <a:off x="11150425" y="5601065"/>
                <a:ext cx="546706" cy="27294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EFE64B2F-13AC-46FE-A496-55B28C25C5A7}"/>
                    </a:ext>
                  </a:extLst>
                </p:cNvPr>
                <p:cNvSpPr txBox="1"/>
                <p:nvPr/>
              </p:nvSpPr>
              <p:spPr>
                <a:xfrm>
                  <a:off x="9730105" y="5156563"/>
                  <a:ext cx="209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EFE64B2F-13AC-46FE-A496-55B28C25C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105" y="5156563"/>
                  <a:ext cx="209608" cy="246221"/>
                </a:xfrm>
                <a:prstGeom prst="rect">
                  <a:avLst/>
                </a:prstGeom>
                <a:blipFill>
                  <a:blip r:embed="rId39"/>
                  <a:stretch>
                    <a:fillRect l="-11765" r="-5882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4084A2F3-E103-48BF-A072-08FB7B345D2E}"/>
                    </a:ext>
                  </a:extLst>
                </p:cNvPr>
                <p:cNvSpPr txBox="1"/>
                <p:nvPr/>
              </p:nvSpPr>
              <p:spPr>
                <a:xfrm>
                  <a:off x="9125481" y="5143590"/>
                  <a:ext cx="393826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4084A2F3-E103-48BF-A072-08FB7B345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481" y="5143590"/>
                  <a:ext cx="393826" cy="266035"/>
                </a:xfrm>
                <a:prstGeom prst="rect">
                  <a:avLst/>
                </a:prstGeom>
                <a:blipFill>
                  <a:blip r:embed="rId40"/>
                  <a:stretch>
                    <a:fillRect l="-6250" r="-3125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A14992D-AEF0-43DA-98E9-5FEB1E7DEDBC}"/>
                    </a:ext>
                  </a:extLst>
                </p:cNvPr>
                <p:cNvSpPr txBox="1"/>
                <p:nvPr/>
              </p:nvSpPr>
              <p:spPr>
                <a:xfrm>
                  <a:off x="8608175" y="5144771"/>
                  <a:ext cx="311880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DA14992D-AEF0-43DA-98E9-5FEB1E7DE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175" y="5144771"/>
                  <a:ext cx="311880" cy="266035"/>
                </a:xfrm>
                <a:prstGeom prst="rect">
                  <a:avLst/>
                </a:prstGeom>
                <a:blipFill>
                  <a:blip r:embed="rId41"/>
                  <a:stretch>
                    <a:fillRect l="-9804" r="-3922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F3464A40-6797-4E8B-9CA0-B7B0BDFB7225}"/>
                    </a:ext>
                  </a:extLst>
                </p:cNvPr>
                <p:cNvSpPr txBox="1"/>
                <p:nvPr/>
              </p:nvSpPr>
              <p:spPr>
                <a:xfrm>
                  <a:off x="10736069" y="5156563"/>
                  <a:ext cx="41472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F3464A40-6797-4E8B-9CA0-B7B0BDFB7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6069" y="5156563"/>
                  <a:ext cx="414729" cy="246221"/>
                </a:xfrm>
                <a:prstGeom prst="rect">
                  <a:avLst/>
                </a:prstGeom>
                <a:blipFill>
                  <a:blip r:embed="rId42"/>
                  <a:stretch>
                    <a:fillRect l="-7353" r="-2941"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D77337B7-4DA4-4521-BD00-AC147814D257}"/>
                    </a:ext>
                  </a:extLst>
                </p:cNvPr>
                <p:cNvSpPr txBox="1"/>
                <p:nvPr/>
              </p:nvSpPr>
              <p:spPr>
                <a:xfrm>
                  <a:off x="8100019" y="5158499"/>
                  <a:ext cx="2191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D77337B7-4DA4-4521-BD00-AC147814D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19" y="5158499"/>
                  <a:ext cx="219163" cy="246221"/>
                </a:xfrm>
                <a:prstGeom prst="rect">
                  <a:avLst/>
                </a:prstGeom>
                <a:blipFill>
                  <a:blip r:embed="rId43"/>
                  <a:stretch>
                    <a:fillRect l="-11111" r="-2778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A5CFFA96-8366-4E82-937C-4149C5FBDFB2}"/>
                    </a:ext>
                  </a:extLst>
                </p:cNvPr>
                <p:cNvSpPr txBox="1"/>
                <p:nvPr/>
              </p:nvSpPr>
              <p:spPr>
                <a:xfrm>
                  <a:off x="11267239" y="5144770"/>
                  <a:ext cx="507447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A5CFFA96-8366-4E82-937C-4149C5FBD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7239" y="5144770"/>
                  <a:ext cx="507447" cy="266035"/>
                </a:xfrm>
                <a:prstGeom prst="rect">
                  <a:avLst/>
                </a:prstGeom>
                <a:blipFill>
                  <a:blip r:embed="rId44"/>
                  <a:stretch>
                    <a:fillRect l="-6024" r="-2410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E9B4A88-DFB3-4B8F-B0C7-815EBF90BA08}"/>
                    </a:ext>
                  </a:extLst>
                </p:cNvPr>
                <p:cNvSpPr txBox="1"/>
                <p:nvPr/>
              </p:nvSpPr>
              <p:spPr>
                <a:xfrm>
                  <a:off x="10262810" y="5160361"/>
                  <a:ext cx="312072" cy="266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E9B4A88-DFB3-4B8F-B0C7-815EBF90B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2810" y="5160361"/>
                  <a:ext cx="312072" cy="266035"/>
                </a:xfrm>
                <a:prstGeom prst="rect">
                  <a:avLst/>
                </a:prstGeom>
                <a:blipFill>
                  <a:blip r:embed="rId45"/>
                  <a:stretch>
                    <a:fillRect l="-7843" r="-392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41F2124-29E1-44CA-836E-B04354A438E1}"/>
                  </a:ext>
                </a:extLst>
              </p:cNvPr>
              <p:cNvSpPr txBox="1"/>
              <p:nvPr/>
            </p:nvSpPr>
            <p:spPr>
              <a:xfrm>
                <a:off x="6467312" y="5325666"/>
                <a:ext cx="728405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𝚿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41F2124-29E1-44CA-836E-B04354A4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312" y="5325666"/>
                <a:ext cx="728405" cy="266035"/>
              </a:xfrm>
              <a:prstGeom prst="rect">
                <a:avLst/>
              </a:prstGeom>
              <a:blipFill>
                <a:blip r:embed="rId46"/>
                <a:stretch>
                  <a:fillRect l="-5042" r="-840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646DAF6-4516-43B8-BDDD-5BCC8D562879}"/>
                  </a:ext>
                </a:extLst>
              </p:cNvPr>
              <p:cNvSpPr txBox="1"/>
              <p:nvPr/>
            </p:nvSpPr>
            <p:spPr>
              <a:xfrm>
                <a:off x="6626670" y="1840820"/>
                <a:ext cx="224081" cy="23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𝒎𝒂𝒔𝒌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646DAF6-4516-43B8-BDDD-5BCC8D562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670" y="1840820"/>
                <a:ext cx="224081" cy="232756"/>
              </a:xfrm>
              <a:prstGeom prst="rect">
                <a:avLst/>
              </a:prstGeom>
              <a:blipFill>
                <a:blip r:embed="rId47"/>
                <a:stretch>
                  <a:fillRect l="-29730" r="-186486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1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513D740-616B-4EA5-949E-FAA549DA8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033812"/>
                  </p:ext>
                </p:extLst>
              </p:nvPr>
            </p:nvGraphicFramePr>
            <p:xfrm>
              <a:off x="1110776" y="1560053"/>
              <a:ext cx="4498455" cy="3642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532262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18615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470848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49814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28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时刻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t=3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t=4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t=5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t=6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t=7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46253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513D740-616B-4EA5-949E-FAA549DA8C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033812"/>
                  </p:ext>
                </p:extLst>
              </p:nvPr>
            </p:nvGraphicFramePr>
            <p:xfrm>
              <a:off x="1110776" y="1560053"/>
              <a:ext cx="4498455" cy="3642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532262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18615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470848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49814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时刻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t=3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t=4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t=5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t=6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t=7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646253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85246" r="-57356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85246" r="-467045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85246" r="-38352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85246" r="-32337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85246" r="-20365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85246" r="-9881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85246" r="-2469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185246" r="-57356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185246" r="-467045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185246" r="-38352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185246" r="-32337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185246" r="-203659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185246" r="-9881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185246" r="-2469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285246" r="-57356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285246" r="-46704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285246" r="-38352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285246" r="-32337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285246" r="-203659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285246" r="-9881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285246" r="-2469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385246" r="-57356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385246" r="-46704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385246" r="-38352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385246" r="-32337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385246" r="-20365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385246" r="-9881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385246" r="-246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485246" r="-57356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485246" r="-46704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485246" r="-38352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485246" r="-32337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485246" r="-20365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485246" r="-9881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485246" r="-2469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585246" r="-57356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585246" r="-46704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585246" r="-38352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585246" r="-32337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585246" r="-20365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585246" r="-9881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585246" r="-246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685246" r="-57356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685246" r="-46704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685246" r="-38352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685246" r="-32337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685246" r="-20365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685246" r="-9881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685246" r="-246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785246" r="-57356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785246" r="-46704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785246" r="-3835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785246" r="-32337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785246" r="-20365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785246" r="-9881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785246" r="-246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310" t="-885246" r="-57356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6136" t="-885246" r="-4670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9412" t="-885246" r="-3835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0260" t="-885246" r="-32337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220" t="-885246" r="-2036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4524" t="-885246" r="-9881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580" t="-885246" r="-246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5" name="表格 4">
                <a:extLst>
                  <a:ext uri="{FF2B5EF4-FFF2-40B4-BE49-F238E27FC236}">
                    <a16:creationId xmlns:a16="http://schemas.microsoft.com/office/drawing/2014/main" id="{41F8D4EA-D375-4671-AC91-15691C541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18035"/>
                  </p:ext>
                </p:extLst>
              </p:nvPr>
            </p:nvGraphicFramePr>
            <p:xfrm>
              <a:off x="6798860" y="195350"/>
              <a:ext cx="2797033" cy="28658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639170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27797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58685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=3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=5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=3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=5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5" name="表格 4">
                <a:extLst>
                  <a:ext uri="{FF2B5EF4-FFF2-40B4-BE49-F238E27FC236}">
                    <a16:creationId xmlns:a16="http://schemas.microsoft.com/office/drawing/2014/main" id="{41F8D4EA-D375-4671-AC91-15691C541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818035"/>
                  </p:ext>
                </p:extLst>
              </p:nvPr>
            </p:nvGraphicFramePr>
            <p:xfrm>
              <a:off x="6798860" y="195350"/>
              <a:ext cx="2797033" cy="286588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639170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27797">
                      <a:extLst>
                        <a:ext uri="{9D8B030D-6E8A-4147-A177-3AD203B41FA5}">
                          <a16:colId xmlns:a16="http://schemas.microsoft.com/office/drawing/2014/main" val="518418258"/>
                        </a:ext>
                      </a:extLst>
                    </a:gridCol>
                    <a:gridCol w="586853">
                      <a:extLst>
                        <a:ext uri="{9D8B030D-6E8A-4147-A177-3AD203B41FA5}">
                          <a16:colId xmlns:a16="http://schemas.microsoft.com/office/drawing/2014/main" val="3733757115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4918" r="-192381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4918" r="-96117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4918" r="-2062" b="-6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92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104918" r="-192381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104918" r="-96117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104918" r="-2062" b="-5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2478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204918" r="-192381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204918" r="-96117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204918" r="-2062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568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304918" r="-192381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304918" r="-96117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304918" r="-2062" b="-3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69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218584" r="-192381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218584" r="-96117" b="-102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218584" r="-2062" b="-10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69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571" t="-315789" r="-19238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398" t="-315789" r="-96117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75258" t="-315789" r="-2062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6" name="表格 4">
                <a:extLst>
                  <a:ext uri="{FF2B5EF4-FFF2-40B4-BE49-F238E27FC236}">
                    <a16:creationId xmlns:a16="http://schemas.microsoft.com/office/drawing/2014/main" id="{2A0496A6-3C18-4057-9D99-2CFC6F40A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91913"/>
                  </p:ext>
                </p:extLst>
              </p:nvPr>
            </p:nvGraphicFramePr>
            <p:xfrm>
              <a:off x="6798860" y="3509408"/>
              <a:ext cx="3668218" cy="28719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80030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=4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=4</m:t>
                                    </m:r>
                                  </m:sub>
                                  <m:sup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5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14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6" name="表格 4">
                <a:extLst>
                  <a:ext uri="{FF2B5EF4-FFF2-40B4-BE49-F238E27FC236}">
                    <a16:creationId xmlns:a16="http://schemas.microsoft.com/office/drawing/2014/main" id="{2A0496A6-3C18-4057-9D99-2CFC6F40A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91913"/>
                  </p:ext>
                </p:extLst>
              </p:nvPr>
            </p:nvGraphicFramePr>
            <p:xfrm>
              <a:off x="6798860" y="3509408"/>
              <a:ext cx="3668218" cy="287197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43213">
                      <a:extLst>
                        <a:ext uri="{9D8B030D-6E8A-4147-A177-3AD203B41FA5}">
                          <a16:colId xmlns:a16="http://schemas.microsoft.com/office/drawing/2014/main" val="751004742"/>
                        </a:ext>
                      </a:extLst>
                    </a:gridCol>
                    <a:gridCol w="532263">
                      <a:extLst>
                        <a:ext uri="{9D8B030D-6E8A-4147-A177-3AD203B41FA5}">
                          <a16:colId xmlns:a16="http://schemas.microsoft.com/office/drawing/2014/main" val="2173397628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053155983"/>
                        </a:ext>
                      </a:extLst>
                    </a:gridCol>
                    <a:gridCol w="580030">
                      <a:extLst>
                        <a:ext uri="{9D8B030D-6E8A-4147-A177-3AD203B41FA5}">
                          <a16:colId xmlns:a16="http://schemas.microsoft.com/office/drawing/2014/main" val="140545015"/>
                        </a:ext>
                      </a:extLst>
                    </a:gridCol>
                    <a:gridCol w="511791">
                      <a:extLst>
                        <a:ext uri="{9D8B030D-6E8A-4147-A177-3AD203B41FA5}">
                          <a16:colId xmlns:a16="http://schemas.microsoft.com/office/drawing/2014/main" val="2685256501"/>
                        </a:ext>
                      </a:extLst>
                    </a:gridCol>
                    <a:gridCol w="491320">
                      <a:extLst>
                        <a:ext uri="{9D8B030D-6E8A-4147-A177-3AD203B41FA5}">
                          <a16:colId xmlns:a16="http://schemas.microsoft.com/office/drawing/2014/main" val="3269766152"/>
                        </a:ext>
                      </a:extLst>
                    </a:gridCol>
                  </a:tblGrid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智能体</a:t>
                          </a:r>
                          <a:r>
                            <a:rPr lang="en-US" altLang="zh-CN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279" r="-411364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279" r="-262000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279" r="-175789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279" r="-98810" b="-6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279" r="-2469" b="-6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8068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103279" r="-411364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103279" r="-262000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103279" r="-175789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103279" r="-98810" b="-5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103279" r="-2469" b="-5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043441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b="0" baseline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203279" r="-411364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203279" r="-262000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203279" r="-175789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203279" r="-98810" b="-4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203279" r="-2469" b="-4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6414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状态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03279" r="-411364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03279" r="-26200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03279" r="-175789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03279" r="-98810" b="-3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03279" r="-2469" b="-377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149949"/>
                      </a:ext>
                    </a:extLst>
                  </a:tr>
                  <a:tr h="6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奖励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215789" r="-411364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215789" r="-262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215789" r="-175789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215789" r="-9881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215789" r="-2469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012245"/>
                      </a:ext>
                    </a:extLst>
                  </a:tr>
                  <a:tr h="6943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 baseline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持续时间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273" t="-315789" r="-411364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4000" t="-315789" r="-26200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62105" t="-315789" r="-175789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22619" t="-315789" r="-98810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45679" t="-315789" r="-2469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75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8" name="文本框 167">
            <a:extLst>
              <a:ext uri="{FF2B5EF4-FFF2-40B4-BE49-F238E27FC236}">
                <a16:creationId xmlns:a16="http://schemas.microsoft.com/office/drawing/2014/main" id="{0E46DA9D-C45D-40F4-8131-64CDE52CDE79}"/>
              </a:ext>
            </a:extLst>
          </p:cNvPr>
          <p:cNvSpPr txBox="1"/>
          <p:nvPr/>
        </p:nvSpPr>
        <p:spPr>
          <a:xfrm>
            <a:off x="2672931" y="1221499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Total Buffer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4225AA-C265-426E-99F9-F2C3C0DCF259}"/>
              </a:ext>
            </a:extLst>
          </p:cNvPr>
          <p:cNvCxnSpPr>
            <a:cxnSpLocks/>
            <a:stCxn id="4" idx="3"/>
            <a:endCxn id="165" idx="1"/>
          </p:cNvCxnSpPr>
          <p:nvPr/>
        </p:nvCxnSpPr>
        <p:spPr>
          <a:xfrm flipV="1">
            <a:off x="5609231" y="1628291"/>
            <a:ext cx="1189629" cy="175294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F89FF51-4E2F-4ED5-BBE6-CE1B3CF3CC97}"/>
              </a:ext>
            </a:extLst>
          </p:cNvPr>
          <p:cNvCxnSpPr>
            <a:cxnSpLocks/>
            <a:stCxn id="4" idx="3"/>
            <a:endCxn id="166" idx="1"/>
          </p:cNvCxnSpPr>
          <p:nvPr/>
        </p:nvCxnSpPr>
        <p:spPr>
          <a:xfrm>
            <a:off x="5609231" y="3381233"/>
            <a:ext cx="1189629" cy="156416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E24EB5B-60CD-4666-90D3-B834A7DF8DE3}"/>
              </a:ext>
            </a:extLst>
          </p:cNvPr>
          <p:cNvSpPr txBox="1"/>
          <p:nvPr/>
        </p:nvSpPr>
        <p:spPr>
          <a:xfrm>
            <a:off x="5728513" y="727637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Buffer 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6CB9ADFA-B140-4875-B364-D07C34803F4D}"/>
              </a:ext>
            </a:extLst>
          </p:cNvPr>
          <p:cNvSpPr txBox="1"/>
          <p:nvPr/>
        </p:nvSpPr>
        <p:spPr>
          <a:xfrm>
            <a:off x="5728512" y="5096121"/>
            <a:ext cx="137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Buffer 2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91067" y="3337538"/>
            <a:ext cx="1459209" cy="628647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无人机数据收集问题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2477890" y="2117605"/>
            <a:ext cx="2298378" cy="657466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无线传感网络的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无人机数据收集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2477890" y="4444519"/>
            <a:ext cx="2298416" cy="657517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多无人机</a:t>
            </a:r>
            <a:endParaRPr lang="en-US" altLang="zh-CN">
              <a:latin typeface="Times New Roman" panose="02020603050405020304" pitchFamily="18" charset="0"/>
              <a:ea typeface="宋体" charset="0"/>
              <a:cs typeface="宋体" charset="0"/>
            </a:endParaRP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完全协作数据收集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5336439" y="1751517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无人机飞行路径规划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336439" y="2745846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charset="0"/>
                <a:cs typeface="宋体" charset="0"/>
              </a:rPr>
              <a:t>WSN</a:t>
            </a:r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中多跳路由计算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70713" y="1751582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charset="0"/>
                <a:cs typeface="宋体" charset="0"/>
              </a:rPr>
              <a:t>MDP</a:t>
            </a:r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建模，</a:t>
            </a:r>
            <a:r>
              <a:rPr lang="en-US" altLang="zh-CN">
                <a:latin typeface="Times New Roman" panose="02020603050405020304" pitchFamily="18" charset="0"/>
                <a:ea typeface="宋体" charset="0"/>
                <a:cs typeface="宋体" charset="0"/>
              </a:rPr>
              <a:t>PPO</a:t>
            </a:r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求解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670713" y="2745912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charset="0"/>
                <a:cs typeface="宋体" charset="0"/>
              </a:rPr>
              <a:t>Modified EBRP </a:t>
            </a:r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算法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336439" y="4114868"/>
            <a:ext cx="2770432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  <a:sym typeface="+mn-ea"/>
              </a:rPr>
              <a:t>多无人机飞行路径规划</a:t>
            </a: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5336439" y="5075760"/>
            <a:ext cx="2770470" cy="395214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  <a:sym typeface="+mn-ea"/>
              </a:rPr>
              <a:t>动作掩码机制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8670713" y="3966171"/>
            <a:ext cx="2770470" cy="683691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charset="0"/>
                <a:cs typeface="宋体" charset="0"/>
              </a:rPr>
              <a:t>MacDec</a:t>
            </a:r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-</a:t>
            </a:r>
            <a:r>
              <a:rPr lang="en-US" altLang="zh-CN">
                <a:latin typeface="Times New Roman" panose="02020603050405020304" pitchFamily="18" charset="0"/>
                <a:ea typeface="宋体" charset="0"/>
                <a:cs typeface="宋体" charset="0"/>
              </a:rPr>
              <a:t>POMDP</a:t>
            </a:r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建模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解决动作异步问题</a:t>
            </a: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8670713" y="4931522"/>
            <a:ext cx="2770470" cy="683691"/>
          </a:xfrm>
          <a:prstGeom prst="rect">
            <a:avLst/>
          </a:prstGeom>
          <a:ln w="12700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防止无人机能量耗尽</a:t>
            </a:r>
          </a:p>
          <a:p>
            <a:pPr algn="ctr"/>
            <a:r>
              <a:rPr lang="zh-CN" altLang="en-US">
                <a:latin typeface="Times New Roman" panose="02020603050405020304" pitchFamily="18" charset="0"/>
                <a:ea typeface="宋体" charset="0"/>
                <a:cs typeface="宋体" charset="0"/>
              </a:rPr>
              <a:t>提高数据效率</a:t>
            </a:r>
          </a:p>
        </p:txBody>
      </p:sp>
      <p:cxnSp>
        <p:nvCxnSpPr>
          <p:cNvPr id="38" name="肘形连接符 37"/>
          <p:cNvCxnSpPr>
            <a:stCxn id="5" idx="3"/>
            <a:endCxn id="6" idx="1"/>
          </p:cNvCxnSpPr>
          <p:nvPr userDrawn="1"/>
        </p:nvCxnSpPr>
        <p:spPr>
          <a:xfrm flipV="1">
            <a:off x="1950085" y="2446655"/>
            <a:ext cx="527685" cy="1205230"/>
          </a:xfrm>
          <a:prstGeom prst="bentConnector3">
            <a:avLst>
              <a:gd name="adj1" fmla="val 5006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3"/>
            <a:endCxn id="4" idx="1"/>
          </p:cNvCxnSpPr>
          <p:nvPr userDrawn="1"/>
        </p:nvCxnSpPr>
        <p:spPr>
          <a:xfrm>
            <a:off x="1950085" y="3651885"/>
            <a:ext cx="527685" cy="1121410"/>
          </a:xfrm>
          <a:prstGeom prst="bentConnector3">
            <a:avLst>
              <a:gd name="adj1" fmla="val 5006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3"/>
            <a:endCxn id="7" idx="1"/>
          </p:cNvCxnSpPr>
          <p:nvPr userDrawn="1"/>
        </p:nvCxnSpPr>
        <p:spPr>
          <a:xfrm flipV="1">
            <a:off x="4775835" y="1948815"/>
            <a:ext cx="560705" cy="497840"/>
          </a:xfrm>
          <a:prstGeom prst="bentConnector3">
            <a:avLst>
              <a:gd name="adj1" fmla="val 5005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10" idx="1"/>
          </p:cNvCxnSpPr>
          <p:nvPr userDrawn="1"/>
        </p:nvCxnSpPr>
        <p:spPr>
          <a:xfrm>
            <a:off x="4775835" y="2446655"/>
            <a:ext cx="560705" cy="496570"/>
          </a:xfrm>
          <a:prstGeom prst="bentConnector3">
            <a:avLst>
              <a:gd name="adj1" fmla="val 5005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/>
            <a:stCxn id="4" idx="3"/>
            <a:endCxn id="19" idx="1"/>
          </p:cNvCxnSpPr>
          <p:nvPr userDrawn="1"/>
        </p:nvCxnSpPr>
        <p:spPr>
          <a:xfrm flipV="1">
            <a:off x="4776306" y="4312475"/>
            <a:ext cx="560133" cy="46080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" idx="3"/>
            <a:endCxn id="27" idx="1"/>
          </p:cNvCxnSpPr>
          <p:nvPr userDrawn="1"/>
        </p:nvCxnSpPr>
        <p:spPr>
          <a:xfrm>
            <a:off x="4776470" y="4773295"/>
            <a:ext cx="560070" cy="49974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7" idx="3"/>
            <a:endCxn id="13" idx="1"/>
          </p:cNvCxnSpPr>
          <p:nvPr userDrawn="1"/>
        </p:nvCxnSpPr>
        <p:spPr>
          <a:xfrm>
            <a:off x="8107045" y="1948815"/>
            <a:ext cx="5638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0" idx="3"/>
            <a:endCxn id="14" idx="1"/>
          </p:cNvCxnSpPr>
          <p:nvPr userDrawn="1"/>
        </p:nvCxnSpPr>
        <p:spPr>
          <a:xfrm>
            <a:off x="8107045" y="2943225"/>
            <a:ext cx="563880" cy="3175"/>
          </a:xfrm>
          <a:prstGeom prst="bentConnector2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cxnSpLocks/>
            <a:stCxn id="19" idx="3"/>
            <a:endCxn id="36" idx="1"/>
          </p:cNvCxnSpPr>
          <p:nvPr userDrawn="1"/>
        </p:nvCxnSpPr>
        <p:spPr>
          <a:xfrm flipV="1">
            <a:off x="8106871" y="4308017"/>
            <a:ext cx="563842" cy="445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37" idx="1"/>
          </p:cNvCxnSpPr>
          <p:nvPr userDrawn="1"/>
        </p:nvCxnSpPr>
        <p:spPr>
          <a:xfrm>
            <a:off x="8107045" y="5273040"/>
            <a:ext cx="563880" cy="63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5358603" y="1615097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5358601" y="3178847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stCxn id="283" idx="3"/>
            <a:endCxn id="290" idx="3"/>
          </p:cNvCxnSpPr>
          <p:nvPr/>
        </p:nvCxnSpPr>
        <p:spPr>
          <a:xfrm flipH="1">
            <a:off x="6573250" y="1865250"/>
            <a:ext cx="2" cy="1563750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766832" y="243983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</a:t>
            </a: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  <a:endCxn id="283" idx="1"/>
          </p:cNvCxnSpPr>
          <p:nvPr/>
        </p:nvCxnSpPr>
        <p:spPr>
          <a:xfrm rot="10800000" flipH="1">
            <a:off x="5358601" y="1865250"/>
            <a:ext cx="2" cy="1563750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4424300" y="2239776"/>
            <a:ext cx="712054" cy="814698"/>
            <a:chOff x="4299070" y="2295712"/>
            <a:chExt cx="712054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313497" y="271030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</a:t>
              </a: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299070" y="229571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40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5358603" y="1615097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5358601" y="3178847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endCxn id="290" idx="3"/>
          </p:cNvCxnSpPr>
          <p:nvPr/>
        </p:nvCxnSpPr>
        <p:spPr>
          <a:xfrm rot="5400000">
            <a:off x="6258870" y="2179629"/>
            <a:ext cx="1563751" cy="934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577377" y="2430211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4423609" y="3428999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3504337" y="2230156"/>
            <a:ext cx="923650" cy="814698"/>
            <a:chOff x="4193272" y="2295712"/>
            <a:chExt cx="923650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207699" y="2710300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 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193272" y="2295712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 </a:t>
              </a:r>
              <a:r>
                <a:rPr lang="en-US" altLang="zh-CN" sz="2000" i="1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i="1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88449-CDCF-4381-AE12-EF10E16B8D89}"/>
              </a:ext>
            </a:extLst>
          </p:cNvPr>
          <p:cNvSpPr txBox="1"/>
          <p:nvPr/>
        </p:nvSpPr>
        <p:spPr>
          <a:xfrm>
            <a:off x="4669354" y="3059669"/>
            <a:ext cx="50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A716AC9-0BEE-4336-92E4-5E0D1C073166}"/>
              </a:ext>
            </a:extLst>
          </p:cNvPr>
          <p:cNvCxnSpPr>
            <a:cxnSpLocks/>
            <a:endCxn id="283" idx="1"/>
          </p:cNvCxnSpPr>
          <p:nvPr/>
        </p:nvCxnSpPr>
        <p:spPr>
          <a:xfrm rot="5400000" flipH="1" flipV="1">
            <a:off x="4109231" y="2179628"/>
            <a:ext cx="1563750" cy="93499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3818626-9808-48FE-8A53-220491634528}"/>
              </a:ext>
            </a:extLst>
          </p:cNvPr>
          <p:cNvCxnSpPr>
            <a:cxnSpLocks/>
          </p:cNvCxnSpPr>
          <p:nvPr/>
        </p:nvCxnSpPr>
        <p:spPr>
          <a:xfrm flipV="1">
            <a:off x="6573249" y="1865248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F8313C-B19F-4C13-8885-7618B892F99A}"/>
              </a:ext>
            </a:extLst>
          </p:cNvPr>
          <p:cNvSpPr txBox="1"/>
          <p:nvPr/>
        </p:nvSpPr>
        <p:spPr>
          <a:xfrm>
            <a:off x="4669354" y="3374273"/>
            <a:ext cx="56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8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B05CDE0B-957E-4052-BB9E-F6DE55A422D7}"/>
              </a:ext>
            </a:extLst>
          </p:cNvPr>
          <p:cNvGrpSpPr/>
          <p:nvPr/>
        </p:nvGrpSpPr>
        <p:grpSpPr>
          <a:xfrm>
            <a:off x="4457171" y="5211002"/>
            <a:ext cx="1214649" cy="500305"/>
            <a:chOff x="5807124" y="1656040"/>
            <a:chExt cx="1214649" cy="500305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993A4F8B-2532-416F-8F72-226752BA3401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2B6B45FF-2962-4DCD-8EC8-C2E0A44BC910}"/>
                </a:ext>
              </a:extLst>
            </p:cNvPr>
            <p:cNvSpPr txBox="1"/>
            <p:nvPr/>
          </p:nvSpPr>
          <p:spPr>
            <a:xfrm>
              <a:off x="6065635" y="170613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</p:grp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311BA60-8F64-45E7-9E27-14A8379B110C}"/>
              </a:ext>
            </a:extLst>
          </p:cNvPr>
          <p:cNvCxnSpPr>
            <a:cxnSpLocks/>
            <a:endCxn id="290" idx="3"/>
          </p:cNvCxnSpPr>
          <p:nvPr/>
        </p:nvCxnSpPr>
        <p:spPr>
          <a:xfrm rot="5400000">
            <a:off x="5603428" y="4478646"/>
            <a:ext cx="1050901" cy="914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6530169" y="471473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6AE13D22-AEAE-43FC-9704-A3F38C868D10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3522179" y="5461154"/>
            <a:ext cx="9349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70929F-DAAD-4D64-AA3D-F750E5D39107}"/>
              </a:ext>
            </a:extLst>
          </p:cNvPr>
          <p:cNvGrpSpPr/>
          <p:nvPr/>
        </p:nvGrpSpPr>
        <p:grpSpPr>
          <a:xfrm>
            <a:off x="2614006" y="4061838"/>
            <a:ext cx="923650" cy="814698"/>
            <a:chOff x="4193272" y="2295712"/>
            <a:chExt cx="923650" cy="814698"/>
          </a:xfrm>
        </p:grpSpPr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4CE865C9-B6B4-4C66-96DD-68EC9A1074BE}"/>
                </a:ext>
              </a:extLst>
            </p:cNvPr>
            <p:cNvSpPr txBox="1"/>
            <p:nvPr/>
          </p:nvSpPr>
          <p:spPr>
            <a:xfrm>
              <a:off x="4207699" y="2710300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奖励 </a:t>
              </a:r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D8359E-0B0F-4AB6-B0A8-4C8770BD417E}"/>
                </a:ext>
              </a:extLst>
            </p:cNvPr>
            <p:cNvSpPr txBox="1"/>
            <p:nvPr/>
          </p:nvSpPr>
          <p:spPr>
            <a:xfrm>
              <a:off x="4193272" y="2295712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 </a:t>
              </a:r>
              <a:r>
                <a:rPr lang="en-US" altLang="zh-CN" sz="2000" i="1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000" i="1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E88449-CDCF-4381-AE12-EF10E16B8D89}"/>
              </a:ext>
            </a:extLst>
          </p:cNvPr>
          <p:cNvSpPr txBox="1"/>
          <p:nvPr/>
        </p:nvSpPr>
        <p:spPr>
          <a:xfrm>
            <a:off x="3767924" y="5091824"/>
            <a:ext cx="50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A716AC9-0BEE-4336-92E4-5E0D1C073166}"/>
              </a:ext>
            </a:extLst>
          </p:cNvPr>
          <p:cNvCxnSpPr>
            <a:cxnSpLocks/>
            <a:endCxn id="283" idx="1"/>
          </p:cNvCxnSpPr>
          <p:nvPr/>
        </p:nvCxnSpPr>
        <p:spPr>
          <a:xfrm rot="5400000" flipH="1" flipV="1">
            <a:off x="2983051" y="3987032"/>
            <a:ext cx="2019794" cy="92845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1F8313C-B19F-4C13-8885-7618B892F99A}"/>
              </a:ext>
            </a:extLst>
          </p:cNvPr>
          <p:cNvSpPr txBox="1"/>
          <p:nvPr/>
        </p:nvSpPr>
        <p:spPr>
          <a:xfrm>
            <a:off x="3767924" y="5406428"/>
            <a:ext cx="567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25D747E-D6C5-4695-97AD-5D9A6203FD37}"/>
              </a:ext>
            </a:extLst>
          </p:cNvPr>
          <p:cNvGrpSpPr/>
          <p:nvPr/>
        </p:nvGrpSpPr>
        <p:grpSpPr>
          <a:xfrm>
            <a:off x="4457171" y="2472466"/>
            <a:ext cx="2955306" cy="1937788"/>
            <a:chOff x="4457171" y="2063522"/>
            <a:chExt cx="2955306" cy="1937788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4457173" y="2063522"/>
              <a:ext cx="2955304" cy="19377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313EAB1-C36E-4E79-A699-8CDB1DC85017}"/>
                </a:ext>
              </a:extLst>
            </p:cNvPr>
            <p:cNvSpPr txBox="1"/>
            <p:nvPr/>
          </p:nvSpPr>
          <p:spPr>
            <a:xfrm>
              <a:off x="4457171" y="2103040"/>
              <a:ext cx="11504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87F771F-0C3E-4AC2-8F36-243478437972}"/>
                </a:ext>
              </a:extLst>
            </p:cNvPr>
            <p:cNvGrpSpPr/>
            <p:nvPr/>
          </p:nvGrpSpPr>
          <p:grpSpPr>
            <a:xfrm>
              <a:off x="5172454" y="3363945"/>
              <a:ext cx="1547193" cy="500305"/>
              <a:chOff x="5745035" y="1656040"/>
              <a:chExt cx="1338828" cy="50030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2787528-AF2C-4F7F-9772-B8444DE8BDAF}"/>
                  </a:ext>
                </a:extLst>
              </p:cNvPr>
              <p:cNvSpPr/>
              <p:nvPr/>
            </p:nvSpPr>
            <p:spPr>
              <a:xfrm>
                <a:off x="5807124" y="1656040"/>
                <a:ext cx="1214649" cy="5003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93DD07-A4C5-4488-82FB-2CC16ED25CAC}"/>
                  </a:ext>
                </a:extLst>
              </p:cNvPr>
              <p:cNvSpPr txBox="1"/>
              <p:nvPr/>
            </p:nvSpPr>
            <p:spPr>
              <a:xfrm>
                <a:off x="5745035" y="172401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评论家网络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7A08301-0ACB-42C9-BA4A-B0714E13D9C1}"/>
                </a:ext>
              </a:extLst>
            </p:cNvPr>
            <p:cNvGrpSpPr/>
            <p:nvPr/>
          </p:nvGrpSpPr>
          <p:grpSpPr>
            <a:xfrm>
              <a:off x="5236707" y="2564919"/>
              <a:ext cx="1411187" cy="500305"/>
              <a:chOff x="5807124" y="1656040"/>
              <a:chExt cx="1214649" cy="500305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DA15E24-B737-485A-80D5-A961AC461083}"/>
                  </a:ext>
                </a:extLst>
              </p:cNvPr>
              <p:cNvSpPr/>
              <p:nvPr/>
            </p:nvSpPr>
            <p:spPr>
              <a:xfrm>
                <a:off x="5807124" y="1656040"/>
                <a:ext cx="1214649" cy="5003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988984D-39B9-49E3-A774-B3DA30BE9CFE}"/>
                  </a:ext>
                </a:extLst>
              </p:cNvPr>
              <p:cNvSpPr txBox="1"/>
              <p:nvPr/>
            </p:nvSpPr>
            <p:spPr>
              <a:xfrm>
                <a:off x="5860450" y="172401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演员网络</a:t>
                </a: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4E8BF20-56C9-45B0-B413-57B3534B0C93}"/>
                </a:ext>
              </a:extLst>
            </p:cNvPr>
            <p:cNvCxnSpPr>
              <a:cxnSpLocks/>
            </p:cNvCxnSpPr>
            <p:nvPr/>
          </p:nvCxnSpPr>
          <p:spPr>
            <a:xfrm>
              <a:off x="4911953" y="2815072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18CBA73-4773-436C-8F23-126CCDB426D6}"/>
                </a:ext>
              </a:extLst>
            </p:cNvPr>
            <p:cNvSpPr txBox="1"/>
            <p:nvPr/>
          </p:nvSpPr>
          <p:spPr>
            <a:xfrm>
              <a:off x="4670318" y="2568919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AD9C5AA-7B5E-4D57-9E03-7FBAE2E74D0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208" y="3623510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9322196-C53C-4451-998B-BAE69E0ED83A}"/>
                </a:ext>
              </a:extLst>
            </p:cNvPr>
            <p:cNvSpPr txBox="1"/>
            <p:nvPr/>
          </p:nvSpPr>
          <p:spPr>
            <a:xfrm>
              <a:off x="4626485" y="3383308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i="1" baseline="-2500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05B23B3-C9DC-47B2-95E3-FCFB1737FC1D}"/>
                </a:ext>
              </a:extLst>
            </p:cNvPr>
            <p:cNvCxnSpPr>
              <a:cxnSpLocks/>
            </p:cNvCxnSpPr>
            <p:nvPr/>
          </p:nvCxnSpPr>
          <p:spPr>
            <a:xfrm>
              <a:off x="6683928" y="2815072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60EBFC-D31D-4EA8-AFD4-ACDA926F9053}"/>
                </a:ext>
              </a:extLst>
            </p:cNvPr>
            <p:cNvSpPr txBox="1"/>
            <p:nvPr/>
          </p:nvSpPr>
          <p:spPr>
            <a:xfrm>
              <a:off x="6910269" y="258866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2A2FF14-DF42-4EE8-B59D-BA8E7E89C27F}"/>
                </a:ext>
              </a:extLst>
            </p:cNvPr>
            <p:cNvCxnSpPr>
              <a:cxnSpLocks/>
            </p:cNvCxnSpPr>
            <p:nvPr/>
          </p:nvCxnSpPr>
          <p:spPr>
            <a:xfrm>
              <a:off x="6675121" y="3616111"/>
              <a:ext cx="311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8911B26-9A37-4324-818E-6F909D040CF5}"/>
                </a:ext>
              </a:extLst>
            </p:cNvPr>
            <p:cNvSpPr txBox="1"/>
            <p:nvPr/>
          </p:nvSpPr>
          <p:spPr>
            <a:xfrm>
              <a:off x="6927996" y="3394954"/>
              <a:ext cx="369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lang="zh-CN" altLang="en-US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D90D43-5898-4884-A2C4-7A8D572615D3}"/>
              </a:ext>
            </a:extLst>
          </p:cNvPr>
          <p:cNvGrpSpPr/>
          <p:nvPr/>
        </p:nvGrpSpPr>
        <p:grpSpPr>
          <a:xfrm>
            <a:off x="3242544" y="2890038"/>
            <a:ext cx="1214649" cy="500305"/>
            <a:chOff x="5807124" y="1656040"/>
            <a:chExt cx="1214649" cy="500305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9F2B7EAB-58BD-40F5-8928-7DE472E19B14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B4C2839D-FED0-466A-946F-F6D3B50E0C91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sp>
        <p:nvSpPr>
          <p:cNvPr id="290" name="矩形 289">
            <a:extLst>
              <a:ext uri="{FF2B5EF4-FFF2-40B4-BE49-F238E27FC236}">
                <a16:creationId xmlns:a16="http://schemas.microsoft.com/office/drawing/2014/main" id="{993A4F8B-2532-416F-8F72-226752BA3401}"/>
              </a:ext>
            </a:extLst>
          </p:cNvPr>
          <p:cNvSpPr/>
          <p:nvPr/>
        </p:nvSpPr>
        <p:spPr>
          <a:xfrm>
            <a:off x="1871689" y="2108090"/>
            <a:ext cx="697627" cy="18543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2B6B45FF-2962-4DCD-8EC8-C2E0A44BC910}"/>
              </a:ext>
            </a:extLst>
          </p:cNvPr>
          <p:cNvSpPr txBox="1"/>
          <p:nvPr/>
        </p:nvSpPr>
        <p:spPr>
          <a:xfrm>
            <a:off x="1613177" y="2890038"/>
            <a:ext cx="121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</a:t>
            </a: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FD7793E-9BA7-4F97-A5E1-2E7A8D24B768}"/>
              </a:ext>
            </a:extLst>
          </p:cNvPr>
          <p:cNvSpPr txBox="1"/>
          <p:nvPr/>
        </p:nvSpPr>
        <p:spPr>
          <a:xfrm>
            <a:off x="2827826" y="23610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1,t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4CE865C9-B6B4-4C66-96DD-68EC9A1074BE}"/>
              </a:ext>
            </a:extLst>
          </p:cNvPr>
          <p:cNvSpPr txBox="1"/>
          <p:nvPr/>
        </p:nvSpPr>
        <p:spPr>
          <a:xfrm>
            <a:off x="4310463" y="377773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联合动作 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26450B-CEC9-4BB9-B560-65C4E428AD85}"/>
              </a:ext>
            </a:extLst>
          </p:cNvPr>
          <p:cNvGrpSpPr/>
          <p:nvPr/>
        </p:nvGrpSpPr>
        <p:grpSpPr>
          <a:xfrm>
            <a:off x="4819152" y="2890037"/>
            <a:ext cx="1214649" cy="500305"/>
            <a:chOff x="5807124" y="1656040"/>
            <a:chExt cx="1214649" cy="50030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B0F1A-9F90-4912-B0F1-C312232DED28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87933F8-2A45-469A-8087-3154A626F607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F6BC4E5-0A2E-4631-B9F6-338DAA72632F}"/>
              </a:ext>
            </a:extLst>
          </p:cNvPr>
          <p:cNvGrpSpPr/>
          <p:nvPr/>
        </p:nvGrpSpPr>
        <p:grpSpPr>
          <a:xfrm>
            <a:off x="7177598" y="2890037"/>
            <a:ext cx="1214649" cy="500305"/>
            <a:chOff x="5807124" y="1656040"/>
            <a:chExt cx="1214649" cy="50030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8A828F-84AD-4489-A7C7-0A87AD25E9FA}"/>
                </a:ext>
              </a:extLst>
            </p:cNvPr>
            <p:cNvSpPr/>
            <p:nvPr/>
          </p:nvSpPr>
          <p:spPr>
            <a:xfrm>
              <a:off x="5807124" y="1656040"/>
              <a:ext cx="1214649" cy="500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F2BC351-3C49-4284-A6C0-BA8E4E02946B}"/>
                </a:ext>
              </a:extLst>
            </p:cNvPr>
            <p:cNvSpPr txBox="1"/>
            <p:nvPr/>
          </p:nvSpPr>
          <p:spPr>
            <a:xfrm>
              <a:off x="5937394" y="170613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智能体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1AED4C7-3C71-44B9-A91A-80DB07A1E855}"/>
              </a:ext>
            </a:extLst>
          </p:cNvPr>
          <p:cNvSpPr txBox="1"/>
          <p:nvPr/>
        </p:nvSpPr>
        <p:spPr>
          <a:xfrm>
            <a:off x="6359477" y="2829016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59BBD8B-78B5-444B-BAB8-4FA641A83682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2569316" y="2279904"/>
            <a:ext cx="1280553" cy="6101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87F2495-50BE-42AC-A340-51E46011ABA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719597" y="2279904"/>
            <a:ext cx="1706880" cy="61013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8C70775-21FB-4DD4-B141-4E27A85F2E0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26475" y="2279903"/>
            <a:ext cx="2358448" cy="6101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775F2A1-C9CE-46BC-84FF-63455239200A}"/>
              </a:ext>
            </a:extLst>
          </p:cNvPr>
          <p:cNvSpPr txBox="1"/>
          <p:nvPr/>
        </p:nvSpPr>
        <p:spPr>
          <a:xfrm>
            <a:off x="4135576" y="1879794"/>
            <a:ext cx="83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 </a:t>
            </a:r>
            <a:r>
              <a:rPr lang="en-US" altLang="zh-CN" i="1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163FEC-45EE-41C0-98DB-DB91CA3CA70F}"/>
              </a:ext>
            </a:extLst>
          </p:cNvPr>
          <p:cNvSpPr txBox="1"/>
          <p:nvPr/>
        </p:nvSpPr>
        <p:spPr>
          <a:xfrm>
            <a:off x="4943010" y="188552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奖励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FC4E2F-32F2-474D-81E6-0B8595B29B28}"/>
              </a:ext>
            </a:extLst>
          </p:cNvPr>
          <p:cNvSpPr txBox="1"/>
          <p:nvPr/>
        </p:nvSpPr>
        <p:spPr>
          <a:xfrm>
            <a:off x="4404432" y="234292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2,t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319B542-1EF9-4408-B33C-780A46E9C06A}"/>
              </a:ext>
            </a:extLst>
          </p:cNvPr>
          <p:cNvSpPr txBox="1"/>
          <p:nvPr/>
        </p:nvSpPr>
        <p:spPr>
          <a:xfrm>
            <a:off x="6759446" y="23610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观察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N,t</a:t>
            </a:r>
            <a:endParaRPr lang="zh-CN" altLang="en-US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82BA14E-2EE7-45A1-AAA7-D29CED2CD789}"/>
              </a:ext>
            </a:extLst>
          </p:cNvPr>
          <p:cNvCxnSpPr>
            <a:cxnSpLocks/>
            <a:stCxn id="283" idx="2"/>
          </p:cNvCxnSpPr>
          <p:nvPr/>
        </p:nvCxnSpPr>
        <p:spPr>
          <a:xfrm rot="5400000">
            <a:off x="3025747" y="2949301"/>
            <a:ext cx="383081" cy="126516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74B624D-6C88-47FE-B639-B740DD76B91B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814049" y="2160998"/>
            <a:ext cx="383085" cy="28417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41F84446-1DC3-4791-A2C0-16CE60935FA8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4993272" y="981775"/>
            <a:ext cx="383085" cy="52002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4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325B602C-8D3A-47E9-B460-4A37F981A8E7}"/>
              </a:ext>
            </a:extLst>
          </p:cNvPr>
          <p:cNvGrpSpPr/>
          <p:nvPr/>
        </p:nvGrpSpPr>
        <p:grpSpPr>
          <a:xfrm>
            <a:off x="3725839" y="2139696"/>
            <a:ext cx="3485729" cy="2847457"/>
            <a:chOff x="3725839" y="2396205"/>
            <a:chExt cx="3138985" cy="2590947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3A935BC-52F9-47AE-86D1-7BA3281FD4B7}"/>
                </a:ext>
              </a:extLst>
            </p:cNvPr>
            <p:cNvGrpSpPr/>
            <p:nvPr/>
          </p:nvGrpSpPr>
          <p:grpSpPr>
            <a:xfrm>
              <a:off x="3886030" y="3264236"/>
              <a:ext cx="246441" cy="164764"/>
              <a:chOff x="1821976" y="2081284"/>
              <a:chExt cx="586854" cy="313898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CB5929E-F493-4120-946F-59AB41E67745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74FA5D2-FA7A-4C33-BFD9-F9C9285F74A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6AE4E5E-6398-4721-B0BE-B35107C2F10B}"/>
                </a:ext>
              </a:extLst>
            </p:cNvPr>
            <p:cNvGrpSpPr/>
            <p:nvPr/>
          </p:nvGrpSpPr>
          <p:grpSpPr>
            <a:xfrm>
              <a:off x="4727165" y="2574909"/>
              <a:ext cx="246441" cy="164764"/>
              <a:chOff x="1821976" y="2081284"/>
              <a:chExt cx="586854" cy="313898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9130A67-2F9C-4298-AFA8-43009DEE3C7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C1E7A09-B418-4ECA-BA50-41AC11DB7091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B645B52-357C-462A-839C-EE00F5578659}"/>
                </a:ext>
              </a:extLst>
            </p:cNvPr>
            <p:cNvGrpSpPr/>
            <p:nvPr/>
          </p:nvGrpSpPr>
          <p:grpSpPr>
            <a:xfrm>
              <a:off x="5407496" y="2827122"/>
              <a:ext cx="246441" cy="164764"/>
              <a:chOff x="1821976" y="2081284"/>
              <a:chExt cx="586854" cy="31389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8252C639-7BF8-445B-A562-C1B7751D47A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7BF59B6B-DA2B-4B2F-B451-A03AC5E276A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C042034-623D-40EA-AF87-DAFECF5919A9}"/>
                </a:ext>
              </a:extLst>
            </p:cNvPr>
            <p:cNvGrpSpPr/>
            <p:nvPr/>
          </p:nvGrpSpPr>
          <p:grpSpPr>
            <a:xfrm>
              <a:off x="5296475" y="3365987"/>
              <a:ext cx="246441" cy="164764"/>
              <a:chOff x="1821976" y="2081284"/>
              <a:chExt cx="586854" cy="313898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493564C-A246-47BE-871E-091DD777D1A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C8259C64-F310-4CBB-B9FA-A0FBA4132B7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3A68E48-99BC-491E-B5F9-1135A7C7C960}"/>
                </a:ext>
              </a:extLst>
            </p:cNvPr>
            <p:cNvGrpSpPr/>
            <p:nvPr/>
          </p:nvGrpSpPr>
          <p:grpSpPr>
            <a:xfrm>
              <a:off x="4518015" y="3219405"/>
              <a:ext cx="246441" cy="164764"/>
              <a:chOff x="1821976" y="2081284"/>
              <a:chExt cx="586854" cy="313898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D64949A-A100-49DD-834B-2F15FBBC526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B4B5DD3-2A3B-4977-8497-15143AC3CCE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A298492-837F-445D-99E8-5BCFF717FA6D}"/>
                </a:ext>
              </a:extLst>
            </p:cNvPr>
            <p:cNvGrpSpPr/>
            <p:nvPr/>
          </p:nvGrpSpPr>
          <p:grpSpPr>
            <a:xfrm>
              <a:off x="4248269" y="2822116"/>
              <a:ext cx="246441" cy="164764"/>
              <a:chOff x="1821976" y="2081284"/>
              <a:chExt cx="586854" cy="313898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A91E5F1-82FA-4EE8-93A0-6B3063B895E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D644B91D-7B4D-47D6-AD83-3B478C57C41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819E6833-FD61-4908-906F-E29680CA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329" y="2396205"/>
              <a:ext cx="839085" cy="334003"/>
            </a:xfrm>
            <a:prstGeom prst="rect">
              <a:avLst/>
            </a:prstGeom>
          </p:spPr>
        </p:pic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494CE68-D1A0-4810-BA61-03671BA679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0643" y="2642618"/>
              <a:ext cx="3762" cy="2558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51E5C47-B4C1-4ED4-8403-2381D6FAFFFA}"/>
                </a:ext>
              </a:extLst>
            </p:cNvPr>
            <p:cNvCxnSpPr>
              <a:cxnSpLocks/>
              <a:stCxn id="83" idx="1"/>
              <a:endCxn id="86" idx="6"/>
            </p:cNvCxnSpPr>
            <p:nvPr/>
          </p:nvCxnSpPr>
          <p:spPr>
            <a:xfrm flipH="1" flipV="1">
              <a:off x="4973606" y="2657291"/>
              <a:ext cx="469980" cy="19396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9550EFD-7AD9-4E66-AE79-38EA7F47D934}"/>
                </a:ext>
              </a:extLst>
            </p:cNvPr>
            <p:cNvCxnSpPr>
              <a:cxnSpLocks/>
              <a:stCxn id="83" idx="2"/>
              <a:endCxn id="75" idx="6"/>
            </p:cNvCxnSpPr>
            <p:nvPr/>
          </p:nvCxnSpPr>
          <p:spPr>
            <a:xfrm flipH="1" flipV="1">
              <a:off x="4494709" y="2904498"/>
              <a:ext cx="912786" cy="500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9224E38-BEF1-4216-A24E-20E03756CC19}"/>
                </a:ext>
              </a:extLst>
            </p:cNvPr>
            <p:cNvCxnSpPr>
              <a:cxnSpLocks/>
              <a:stCxn id="77" idx="5"/>
              <a:endCxn id="80" idx="2"/>
            </p:cNvCxnSpPr>
            <p:nvPr/>
          </p:nvCxnSpPr>
          <p:spPr>
            <a:xfrm>
              <a:off x="4728365" y="3360040"/>
              <a:ext cx="568110" cy="8833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4973FFA-DA7D-4AD2-8130-9A75C404830B}"/>
                </a:ext>
              </a:extLst>
            </p:cNvPr>
            <p:cNvCxnSpPr>
              <a:cxnSpLocks/>
              <a:stCxn id="88" idx="0"/>
              <a:endCxn id="75" idx="3"/>
            </p:cNvCxnSpPr>
            <p:nvPr/>
          </p:nvCxnSpPr>
          <p:spPr>
            <a:xfrm flipV="1">
              <a:off x="4009251" y="2962750"/>
              <a:ext cx="275108" cy="30148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9A9C00C-7F8B-4AB6-AF9D-22053629D80E}"/>
                </a:ext>
              </a:extLst>
            </p:cNvPr>
            <p:cNvCxnSpPr>
              <a:cxnSpLocks/>
              <a:stCxn id="80" idx="0"/>
              <a:endCxn id="83" idx="4"/>
            </p:cNvCxnSpPr>
            <p:nvPr/>
          </p:nvCxnSpPr>
          <p:spPr>
            <a:xfrm flipV="1">
              <a:off x="5419695" y="2991887"/>
              <a:ext cx="111021" cy="37410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72852F8-B7C3-4DD1-9B03-8FADEE136322}"/>
                </a:ext>
              </a:extLst>
            </p:cNvPr>
            <p:cNvSpPr/>
            <p:nvPr/>
          </p:nvSpPr>
          <p:spPr>
            <a:xfrm>
              <a:off x="3725839" y="2396205"/>
              <a:ext cx="3138985" cy="25909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76B982F-1A03-46F8-AF25-95FFB36C1ADB}"/>
                </a:ext>
              </a:extLst>
            </p:cNvPr>
            <p:cNvGrpSpPr/>
            <p:nvPr/>
          </p:nvGrpSpPr>
          <p:grpSpPr>
            <a:xfrm>
              <a:off x="6209259" y="2824619"/>
              <a:ext cx="246441" cy="164764"/>
              <a:chOff x="1821976" y="2081284"/>
              <a:chExt cx="586854" cy="313898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3AD3259-1B0A-40C4-9EB3-12D7BC2866B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A89E0C6B-9E5C-4A8D-A563-58D02ED46D8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B0D8263-063E-46DB-B69B-0F32DF79FBD2}"/>
                </a:ext>
              </a:extLst>
            </p:cNvPr>
            <p:cNvSpPr txBox="1"/>
            <p:nvPr/>
          </p:nvSpPr>
          <p:spPr>
            <a:xfrm>
              <a:off x="5714290" y="2404611"/>
              <a:ext cx="551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UAV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700E38A2-ECB9-4B49-BF12-D71F8E48CEDF}"/>
                </a:ext>
              </a:extLst>
            </p:cNvPr>
            <p:cNvGrpSpPr/>
            <p:nvPr/>
          </p:nvGrpSpPr>
          <p:grpSpPr>
            <a:xfrm>
              <a:off x="5985440" y="3555379"/>
              <a:ext cx="246441" cy="164764"/>
              <a:chOff x="1821976" y="2081284"/>
              <a:chExt cx="586854" cy="313898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3EEDAE60-88BA-4D16-AADF-838E288552A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0BE9E8C8-D514-4109-9134-B35842901FA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717F4E8-EDF5-43F6-AA4D-C1133A98AA8E}"/>
                </a:ext>
              </a:extLst>
            </p:cNvPr>
            <p:cNvGrpSpPr/>
            <p:nvPr/>
          </p:nvGrpSpPr>
          <p:grpSpPr>
            <a:xfrm>
              <a:off x="4850385" y="3770628"/>
              <a:ext cx="246441" cy="164764"/>
              <a:chOff x="1821976" y="2081284"/>
              <a:chExt cx="586854" cy="313898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0A520E1B-3C2C-4F3D-94BE-03F37C766D94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874E93C8-E16D-4AE8-AE41-BF1627369C1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0186F33F-5E21-4A98-805C-9F6B5FF491ED}"/>
                </a:ext>
              </a:extLst>
            </p:cNvPr>
            <p:cNvGrpSpPr/>
            <p:nvPr/>
          </p:nvGrpSpPr>
          <p:grpSpPr>
            <a:xfrm>
              <a:off x="5714290" y="4005030"/>
              <a:ext cx="246441" cy="164764"/>
              <a:chOff x="1821976" y="2081284"/>
              <a:chExt cx="586854" cy="313898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480C5BB-CE13-405F-A0C1-21C04487AD7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5E105FF2-183B-4247-9121-031E86A9452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B577ADF-86A7-42A9-9658-C5C3723D08E0}"/>
                </a:ext>
              </a:extLst>
            </p:cNvPr>
            <p:cNvGrpSpPr/>
            <p:nvPr/>
          </p:nvGrpSpPr>
          <p:grpSpPr>
            <a:xfrm>
              <a:off x="4161138" y="4160036"/>
              <a:ext cx="246441" cy="164764"/>
              <a:chOff x="1821976" y="2081284"/>
              <a:chExt cx="586854" cy="313898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A474DD8-549B-4FDA-BE57-65133958294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B96A3F7B-341A-47CC-9978-87A36BB05EA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70B8F82-F900-4A60-9D37-8F8830AC01B3}"/>
                </a:ext>
              </a:extLst>
            </p:cNvPr>
            <p:cNvGrpSpPr/>
            <p:nvPr/>
          </p:nvGrpSpPr>
          <p:grpSpPr>
            <a:xfrm>
              <a:off x="6507018" y="3724905"/>
              <a:ext cx="246441" cy="164764"/>
              <a:chOff x="1821976" y="2081284"/>
              <a:chExt cx="586854" cy="313898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0B4E579A-D407-4DDC-B150-ED7476F5B609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00C6595-94E0-4C91-AD48-AB0F9284723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B8C016A-2B8D-44E2-A1B5-FF79FAE8F0A6}"/>
                </a:ext>
              </a:extLst>
            </p:cNvPr>
            <p:cNvGrpSpPr/>
            <p:nvPr/>
          </p:nvGrpSpPr>
          <p:grpSpPr>
            <a:xfrm>
              <a:off x="5132100" y="4587178"/>
              <a:ext cx="246441" cy="164764"/>
              <a:chOff x="1821976" y="2081284"/>
              <a:chExt cx="586854" cy="313898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DA30EA0C-EE5A-4AB4-A972-730A8504B382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06F0D8F5-F6B1-4BA2-995C-E6D34E75DCA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478D7A8-287C-47C9-9E1E-BA9E7C5E2227}"/>
                </a:ext>
              </a:extLst>
            </p:cNvPr>
            <p:cNvGrpSpPr/>
            <p:nvPr/>
          </p:nvGrpSpPr>
          <p:grpSpPr>
            <a:xfrm>
              <a:off x="4327108" y="4686273"/>
              <a:ext cx="246441" cy="164764"/>
              <a:chOff x="1821976" y="2081284"/>
              <a:chExt cx="586854" cy="313898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A43D9563-943B-48BC-AF2F-90F041C745B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1641676-5E14-4441-9FDD-9FEAAE7228C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B8C5F13-DD8A-438A-BB36-BD6F753D2430}"/>
                </a:ext>
              </a:extLst>
            </p:cNvPr>
            <p:cNvGrpSpPr/>
            <p:nvPr/>
          </p:nvGrpSpPr>
          <p:grpSpPr>
            <a:xfrm>
              <a:off x="3801391" y="4603891"/>
              <a:ext cx="246441" cy="164764"/>
              <a:chOff x="1821976" y="2081284"/>
              <a:chExt cx="586854" cy="313898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253A847-8E8F-49F1-A0C5-8897F786860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D6C14A2-52BC-4232-8D27-C29F5D3779E5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FE0F09F-AC1E-480B-9E36-18F494D14D4D}"/>
                </a:ext>
              </a:extLst>
            </p:cNvPr>
            <p:cNvGrpSpPr/>
            <p:nvPr/>
          </p:nvGrpSpPr>
          <p:grpSpPr>
            <a:xfrm>
              <a:off x="6505411" y="4417996"/>
              <a:ext cx="246441" cy="164764"/>
              <a:chOff x="1821976" y="2081284"/>
              <a:chExt cx="586854" cy="31389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C308D4C-7C00-43C5-9087-C04517D99ABD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954CDB7B-792A-4497-861F-F69EF8B5ADE3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789DE4C-F1E6-411D-B495-A0755EF8C1B5}"/>
                </a:ext>
              </a:extLst>
            </p:cNvPr>
            <p:cNvGrpSpPr/>
            <p:nvPr/>
          </p:nvGrpSpPr>
          <p:grpSpPr>
            <a:xfrm>
              <a:off x="5978719" y="4751942"/>
              <a:ext cx="246441" cy="164764"/>
              <a:chOff x="1821976" y="2081284"/>
              <a:chExt cx="586854" cy="313898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37691A22-7FB4-46C1-B794-A52362025FB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44F395C-4318-404B-895D-0B567B451E34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AB3A1714-416B-41B3-BC8A-9232F64998C5}"/>
                </a:ext>
              </a:extLst>
            </p:cNvPr>
            <p:cNvCxnSpPr>
              <a:cxnSpLocks/>
              <a:stCxn id="124" idx="0"/>
              <a:endCxn id="107" idx="3"/>
            </p:cNvCxnSpPr>
            <p:nvPr/>
          </p:nvCxnSpPr>
          <p:spPr>
            <a:xfrm flipV="1">
              <a:off x="3924612" y="4300671"/>
              <a:ext cx="272616" cy="30322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0B52F219-E178-45BF-9E48-59A1BB961738}"/>
                </a:ext>
              </a:extLst>
            </p:cNvPr>
            <p:cNvCxnSpPr>
              <a:cxnSpLocks/>
              <a:stCxn id="107" idx="7"/>
              <a:endCxn id="101" idx="3"/>
            </p:cNvCxnSpPr>
            <p:nvPr/>
          </p:nvCxnSpPr>
          <p:spPr>
            <a:xfrm flipV="1">
              <a:off x="4371489" y="3884732"/>
              <a:ext cx="543627" cy="29943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B085D038-D189-445A-8F59-0A4390302F72}"/>
                </a:ext>
              </a:extLst>
            </p:cNvPr>
            <p:cNvCxnSpPr>
              <a:cxnSpLocks/>
              <a:stCxn id="100" idx="7"/>
              <a:endCxn id="80" idx="3"/>
            </p:cNvCxnSpPr>
            <p:nvPr/>
          </p:nvCxnSpPr>
          <p:spPr>
            <a:xfrm flipV="1">
              <a:off x="5060736" y="3506622"/>
              <a:ext cx="271829" cy="28813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CCDD1DF9-191B-4730-A253-49B63ED0C1D6}"/>
                </a:ext>
              </a:extLst>
            </p:cNvPr>
            <p:cNvCxnSpPr>
              <a:cxnSpLocks/>
              <a:stCxn id="107" idx="4"/>
              <a:endCxn id="120" idx="0"/>
            </p:cNvCxnSpPr>
            <p:nvPr/>
          </p:nvCxnSpPr>
          <p:spPr>
            <a:xfrm>
              <a:off x="4284359" y="4324800"/>
              <a:ext cx="165970" cy="3614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C0BAF11-6FF8-4CF5-8A21-9FF18A0E6227}"/>
                </a:ext>
              </a:extLst>
            </p:cNvPr>
            <p:cNvCxnSpPr>
              <a:cxnSpLocks/>
              <a:stCxn id="103" idx="3"/>
              <a:endCxn id="114" idx="0"/>
            </p:cNvCxnSpPr>
            <p:nvPr/>
          </p:nvCxnSpPr>
          <p:spPr>
            <a:xfrm flipH="1">
              <a:off x="5255321" y="4145665"/>
              <a:ext cx="495059" cy="4415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4EBF502A-C5CE-44EC-BA49-9EB48B5BA349}"/>
                </a:ext>
              </a:extLst>
            </p:cNvPr>
            <p:cNvCxnSpPr>
              <a:cxnSpLocks/>
              <a:stCxn id="82" idx="4"/>
              <a:endCxn id="103" idx="0"/>
            </p:cNvCxnSpPr>
            <p:nvPr/>
          </p:nvCxnSpPr>
          <p:spPr>
            <a:xfrm>
              <a:off x="5418090" y="3493441"/>
              <a:ext cx="419421" cy="51158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629969E-0C47-4C30-9D6A-6C2FF3090D29}"/>
                </a:ext>
              </a:extLst>
            </p:cNvPr>
            <p:cNvCxnSpPr>
              <a:cxnSpLocks/>
              <a:stCxn id="80" idx="6"/>
              <a:endCxn id="97" idx="1"/>
            </p:cNvCxnSpPr>
            <p:nvPr/>
          </p:nvCxnSpPr>
          <p:spPr>
            <a:xfrm>
              <a:off x="5542916" y="3448369"/>
              <a:ext cx="478614" cy="1311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CC9EC49B-8D56-4959-ADF0-C601A95EAD7F}"/>
                </a:ext>
              </a:extLst>
            </p:cNvPr>
            <p:cNvCxnSpPr>
              <a:cxnSpLocks/>
              <a:stCxn id="83" idx="6"/>
              <a:endCxn id="92" idx="2"/>
            </p:cNvCxnSpPr>
            <p:nvPr/>
          </p:nvCxnSpPr>
          <p:spPr>
            <a:xfrm flipV="1">
              <a:off x="5653937" y="2907001"/>
              <a:ext cx="555322" cy="250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564B094-7951-4885-ACD1-0A15642588F8}"/>
                </a:ext>
              </a:extLst>
            </p:cNvPr>
            <p:cNvCxnSpPr>
              <a:cxnSpLocks/>
              <a:stCxn id="103" idx="4"/>
              <a:endCxn id="130" idx="0"/>
            </p:cNvCxnSpPr>
            <p:nvPr/>
          </p:nvCxnSpPr>
          <p:spPr>
            <a:xfrm>
              <a:off x="5837511" y="4169794"/>
              <a:ext cx="264429" cy="5821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94EB9F5-BF28-4237-AF9D-039C9B89582C}"/>
                </a:ext>
              </a:extLst>
            </p:cNvPr>
            <p:cNvCxnSpPr>
              <a:cxnSpLocks/>
            </p:cNvCxnSpPr>
            <p:nvPr/>
          </p:nvCxnSpPr>
          <p:spPr>
            <a:xfrm>
              <a:off x="6203535" y="3669268"/>
              <a:ext cx="311227" cy="11127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A8586E74-5E34-49AB-9A9B-F720F3BA01D2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5957519" y="4145504"/>
              <a:ext cx="583982" cy="29662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89E44924-D5B2-4522-840B-A3D50464D915}"/>
                </a:ext>
              </a:extLst>
            </p:cNvPr>
            <p:cNvSpPr txBox="1"/>
            <p:nvPr/>
          </p:nvSpPr>
          <p:spPr>
            <a:xfrm>
              <a:off x="4929225" y="3872136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Relay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33353F34-489E-445A-9BEF-1F618ED0DFCA}"/>
                </a:ext>
              </a:extLst>
            </p:cNvPr>
            <p:cNvSpPr txBox="1"/>
            <p:nvPr/>
          </p:nvSpPr>
          <p:spPr>
            <a:xfrm>
              <a:off x="5068084" y="4710153"/>
              <a:ext cx="974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Sensor Node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54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20B6FEA4-6AF3-417A-A7C5-C2CF9EC72E9B}"/>
              </a:ext>
            </a:extLst>
          </p:cNvPr>
          <p:cNvGrpSpPr/>
          <p:nvPr/>
        </p:nvGrpSpPr>
        <p:grpSpPr>
          <a:xfrm>
            <a:off x="8008008" y="3629361"/>
            <a:ext cx="2187186" cy="273696"/>
            <a:chOff x="8008008" y="3629361"/>
            <a:chExt cx="2187186" cy="27369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24AA8B5-A24E-44AD-8F1A-702337A16682}"/>
                </a:ext>
              </a:extLst>
            </p:cNvPr>
            <p:cNvSpPr/>
            <p:nvPr/>
          </p:nvSpPr>
          <p:spPr>
            <a:xfrm>
              <a:off x="9648488" y="3629393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9F30F95-95A3-4820-9A13-85199574D659}"/>
                </a:ext>
              </a:extLst>
            </p:cNvPr>
            <p:cNvSpPr/>
            <p:nvPr/>
          </p:nvSpPr>
          <p:spPr>
            <a:xfrm>
              <a:off x="9101782" y="362939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DD2CDC0-5114-4F57-BA12-A041241E1D94}"/>
                </a:ext>
              </a:extLst>
            </p:cNvPr>
            <p:cNvSpPr/>
            <p:nvPr/>
          </p:nvSpPr>
          <p:spPr>
            <a:xfrm>
              <a:off x="8555074" y="3629361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1C928A6-04AD-4444-B553-FD9DCC7783B4}"/>
                </a:ext>
              </a:extLst>
            </p:cNvPr>
            <p:cNvSpPr/>
            <p:nvPr/>
          </p:nvSpPr>
          <p:spPr>
            <a:xfrm>
              <a:off x="8008008" y="3630116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7315D053-BCB6-40B3-A1D2-200198D8DFCD}"/>
              </a:ext>
            </a:extLst>
          </p:cNvPr>
          <p:cNvGrpSpPr/>
          <p:nvPr/>
        </p:nvGrpSpPr>
        <p:grpSpPr>
          <a:xfrm>
            <a:off x="8068875" y="3685157"/>
            <a:ext cx="2187186" cy="273696"/>
            <a:chOff x="8068875" y="3685157"/>
            <a:chExt cx="2187186" cy="2736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3166C9E-E445-499E-9D51-1086F151F607}"/>
                </a:ext>
              </a:extLst>
            </p:cNvPr>
            <p:cNvSpPr/>
            <p:nvPr/>
          </p:nvSpPr>
          <p:spPr>
            <a:xfrm>
              <a:off x="9709355" y="3685189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C17F217-7C3C-4D64-8D44-8C28CF1BF9FD}"/>
                </a:ext>
              </a:extLst>
            </p:cNvPr>
            <p:cNvSpPr/>
            <p:nvPr/>
          </p:nvSpPr>
          <p:spPr>
            <a:xfrm>
              <a:off x="9162649" y="3685188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80F1D49-B09C-40AA-BBDD-D2B14847CB7E}"/>
                </a:ext>
              </a:extLst>
            </p:cNvPr>
            <p:cNvSpPr/>
            <p:nvPr/>
          </p:nvSpPr>
          <p:spPr>
            <a:xfrm>
              <a:off x="8615941" y="3685157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4CCEBFE-94F9-4731-8441-C8C55803D962}"/>
                </a:ext>
              </a:extLst>
            </p:cNvPr>
            <p:cNvSpPr/>
            <p:nvPr/>
          </p:nvSpPr>
          <p:spPr>
            <a:xfrm>
              <a:off x="8068875" y="3685912"/>
              <a:ext cx="546706" cy="27294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A9024A1-A140-4BFD-832B-689896DF943D}"/>
              </a:ext>
            </a:extLst>
          </p:cNvPr>
          <p:cNvGrpSpPr/>
          <p:nvPr/>
        </p:nvGrpSpPr>
        <p:grpSpPr>
          <a:xfrm>
            <a:off x="8145024" y="3734881"/>
            <a:ext cx="2187186" cy="273696"/>
            <a:chOff x="8145024" y="3734881"/>
            <a:chExt cx="2187186" cy="27369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E2F251D-FAAF-421D-810C-7167E1F62DF8}"/>
                </a:ext>
              </a:extLst>
            </p:cNvPr>
            <p:cNvGrpSpPr/>
            <p:nvPr/>
          </p:nvGrpSpPr>
          <p:grpSpPr>
            <a:xfrm>
              <a:off x="9785504" y="3734913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09624BC5-3716-4EEA-ACA2-4ADAA179A5F9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966F9E3-1ECE-4138-9D21-8486635495B2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377" y="1437650"/>
                    <a:ext cx="446080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D966F9E3-1ECE-4138-9D21-8486635495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0377" y="1437650"/>
                    <a:ext cx="446080" cy="2794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348" r="-1449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9B30CC65-CBBE-4E4B-A443-8E4CF8F0BE90}"/>
                </a:ext>
              </a:extLst>
            </p:cNvPr>
            <p:cNvGrpSpPr/>
            <p:nvPr/>
          </p:nvGrpSpPr>
          <p:grpSpPr>
            <a:xfrm>
              <a:off x="9238798" y="3734912"/>
              <a:ext cx="546706" cy="272941"/>
              <a:chOff x="2718880" y="1426543"/>
              <a:chExt cx="581295" cy="371239"/>
            </a:xfrm>
            <a:solidFill>
              <a:schemeClr val="bg1"/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864A9D7-4432-442D-914A-1CE33F746B70}"/>
                  </a:ext>
                </a:extLst>
              </p:cNvPr>
              <p:cNvSpPr/>
              <p:nvPr/>
            </p:nvSpPr>
            <p:spPr>
              <a:xfrm>
                <a:off x="2718880" y="1426543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561B548C-E0B1-4B2B-B286-EB6B536123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22871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561B548C-E0B1-4B2B-B286-EB6B536123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22871" cy="2794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571" r="-285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1D3ECED-D080-419F-9104-9A1AE1846E29}"/>
                </a:ext>
              </a:extLst>
            </p:cNvPr>
            <p:cNvGrpSpPr/>
            <p:nvPr/>
          </p:nvGrpSpPr>
          <p:grpSpPr>
            <a:xfrm>
              <a:off x="8692090" y="3734881"/>
              <a:ext cx="546706" cy="272941"/>
              <a:chOff x="2718428" y="1433991"/>
              <a:chExt cx="581295" cy="371239"/>
            </a:xfrm>
            <a:solidFill>
              <a:schemeClr val="bg1"/>
            </a:solidFill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27914D8-8D2C-4960-AB29-D10B521E82D2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F6789DAA-6D1F-4DE2-9768-4E0B379917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63913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F6789DAA-6D1F-4DE2-9768-4E0B37991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63913" cy="2794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5000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48BFF81-5B00-4EF0-893F-3282C5595577}"/>
                </a:ext>
              </a:extLst>
            </p:cNvPr>
            <p:cNvGrpSpPr/>
            <p:nvPr/>
          </p:nvGrpSpPr>
          <p:grpSpPr>
            <a:xfrm>
              <a:off x="8145024" y="3735636"/>
              <a:ext cx="546706" cy="272941"/>
              <a:chOff x="2718428" y="1433991"/>
              <a:chExt cx="581295" cy="371239"/>
            </a:xfrm>
            <a:solidFill>
              <a:schemeClr val="bg1"/>
            </a:solidFill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FA9B60D-61D0-432D-9AB4-35A45D53ABE2}"/>
                  </a:ext>
                </a:extLst>
              </p:cNvPr>
              <p:cNvSpPr/>
              <p:nvPr/>
            </p:nvSpPr>
            <p:spPr>
              <a:xfrm>
                <a:off x="2718428" y="1433991"/>
                <a:ext cx="581295" cy="37123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E133B99-63B6-468D-9523-AAB4BB2A2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572" y="1437650"/>
                    <a:ext cx="238141" cy="27942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5E133B99-63B6-468D-9523-AAB4BB2A22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2572" y="1437650"/>
                    <a:ext cx="238141" cy="2794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811" r="-270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2B377BB7-A950-4912-ADC0-55C02952E0A1}"/>
              </a:ext>
            </a:extLst>
          </p:cNvPr>
          <p:cNvGrpSpPr/>
          <p:nvPr/>
        </p:nvGrpSpPr>
        <p:grpSpPr>
          <a:xfrm>
            <a:off x="7808158" y="3301492"/>
            <a:ext cx="2656140" cy="765741"/>
            <a:chOff x="7808158" y="3301492"/>
            <a:chExt cx="2656140" cy="76574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4D58DCB-ED44-4821-BE9A-2F5D190F7AF0}"/>
                </a:ext>
              </a:extLst>
            </p:cNvPr>
            <p:cNvSpPr/>
            <p:nvPr/>
          </p:nvSpPr>
          <p:spPr>
            <a:xfrm>
              <a:off x="7808158" y="3307277"/>
              <a:ext cx="2656140" cy="7599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FD40DDB-CC43-4BCD-8698-BDDB119186C8}"/>
                </a:ext>
              </a:extLst>
            </p:cNvPr>
            <p:cNvSpPr txBox="1"/>
            <p:nvPr/>
          </p:nvSpPr>
          <p:spPr>
            <a:xfrm>
              <a:off x="7814057" y="3301492"/>
              <a:ext cx="1273041" cy="256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Episode Buffer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2959BD1-5C6E-4A25-BA16-B65585638D3E}"/>
              </a:ext>
            </a:extLst>
          </p:cNvPr>
          <p:cNvGrpSpPr/>
          <p:nvPr/>
        </p:nvGrpSpPr>
        <p:grpSpPr>
          <a:xfrm>
            <a:off x="893999" y="1679681"/>
            <a:ext cx="2025676" cy="1921990"/>
            <a:chOff x="577174" y="4047348"/>
            <a:chExt cx="2626470" cy="196559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FDF66C2-B831-48CF-8D9B-FC75CC394A74}"/>
                </a:ext>
              </a:extLst>
            </p:cNvPr>
            <p:cNvGrpSpPr/>
            <p:nvPr/>
          </p:nvGrpSpPr>
          <p:grpSpPr>
            <a:xfrm>
              <a:off x="635466" y="5641371"/>
              <a:ext cx="345860" cy="191295"/>
              <a:chOff x="1821976" y="2081284"/>
              <a:chExt cx="586854" cy="31389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194A47A-2FB0-4FC6-952E-48BDE5DF5A3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EB58B01-ABBD-4C7C-B3D0-E91EE7AB558A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FFFEAC1-5BE6-4CCE-A99B-3E707216FE14}"/>
                </a:ext>
              </a:extLst>
            </p:cNvPr>
            <p:cNvGrpSpPr/>
            <p:nvPr/>
          </p:nvGrpSpPr>
          <p:grpSpPr>
            <a:xfrm>
              <a:off x="1815931" y="4841047"/>
              <a:ext cx="345860" cy="191295"/>
              <a:chOff x="1821976" y="2081284"/>
              <a:chExt cx="586854" cy="313898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3425D36-B2A2-4144-A270-4C12F596AD0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028FF4C-A237-4DF5-BC26-D0922F9C4767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B4FAC0-32CF-4006-9377-F2D7E716C33B}"/>
                </a:ext>
              </a:extLst>
            </p:cNvPr>
            <p:cNvGrpSpPr/>
            <p:nvPr/>
          </p:nvGrpSpPr>
          <p:grpSpPr>
            <a:xfrm>
              <a:off x="2770720" y="5133873"/>
              <a:ext cx="345860" cy="191295"/>
              <a:chOff x="1821976" y="2081284"/>
              <a:chExt cx="586854" cy="313898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06DABEE-642B-4ED4-8AA1-56D1DD26923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CE09DDA-9819-4605-9402-24EEBCF46ED8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5AAE586-43E2-4E2D-87C8-16CB76C23417}"/>
                </a:ext>
              </a:extLst>
            </p:cNvPr>
            <p:cNvGrpSpPr/>
            <p:nvPr/>
          </p:nvGrpSpPr>
          <p:grpSpPr>
            <a:xfrm>
              <a:off x="2614911" y="5759507"/>
              <a:ext cx="345860" cy="191295"/>
              <a:chOff x="1821976" y="2081284"/>
              <a:chExt cx="586854" cy="313898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3385532-B97F-4F2D-95A0-8ED003480FE3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F0E6857-7222-4C7A-A574-1F35204A92CB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F5897D8-0B7C-44B4-AECF-D3888E16ACEB}"/>
                </a:ext>
              </a:extLst>
            </p:cNvPr>
            <p:cNvGrpSpPr/>
            <p:nvPr/>
          </p:nvGrpSpPr>
          <p:grpSpPr>
            <a:xfrm>
              <a:off x="1522405" y="5589322"/>
              <a:ext cx="345860" cy="191295"/>
              <a:chOff x="1821976" y="2081284"/>
              <a:chExt cx="586854" cy="313898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495BD66-1235-4069-AFB4-4C4A0902F9CA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78390F5-378F-4D1F-86FB-360FD7ED5B14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49A96DA-647C-4ED6-AF46-6D2924046B94}"/>
                </a:ext>
              </a:extLst>
            </p:cNvPr>
            <p:cNvGrpSpPr/>
            <p:nvPr/>
          </p:nvGrpSpPr>
          <p:grpSpPr>
            <a:xfrm>
              <a:off x="1143838" y="5128060"/>
              <a:ext cx="345860" cy="191295"/>
              <a:chOff x="1821976" y="2081284"/>
              <a:chExt cx="586854" cy="31389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75CDA60-51B0-46B6-8F0B-CD35381A69E0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86090A4-D5D8-44F6-BF06-4A37D8CD9D06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54CDACD-2DB2-474E-876F-F699006D6A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7093" y="4641877"/>
              <a:ext cx="5280" cy="2970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C8B5ABC-742C-489D-BACA-4657BCC3BBD1}"/>
                </a:ext>
              </a:extLst>
            </p:cNvPr>
            <p:cNvCxnSpPr>
              <a:cxnSpLocks/>
              <a:stCxn id="20" idx="1"/>
              <a:endCxn id="11" idx="6"/>
            </p:cNvCxnSpPr>
            <p:nvPr/>
          </p:nvCxnSpPr>
          <p:spPr>
            <a:xfrm flipH="1" flipV="1">
              <a:off x="2161791" y="4936695"/>
              <a:ext cx="659579" cy="22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2677685-C497-416B-AF47-6EEC1DBA5758}"/>
                </a:ext>
              </a:extLst>
            </p:cNvPr>
            <p:cNvCxnSpPr>
              <a:cxnSpLocks/>
              <a:stCxn id="11" idx="3"/>
              <a:endCxn id="32" idx="7"/>
            </p:cNvCxnSpPr>
            <p:nvPr/>
          </p:nvCxnSpPr>
          <p:spPr>
            <a:xfrm flipH="1">
              <a:off x="1439048" y="5004327"/>
              <a:ext cx="427533" cy="15174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361E661-9742-4341-A179-52D2AAC03482}"/>
                </a:ext>
              </a:extLst>
            </p:cNvPr>
            <p:cNvCxnSpPr>
              <a:cxnSpLocks/>
              <a:stCxn id="29" idx="0"/>
              <a:endCxn id="32" idx="5"/>
            </p:cNvCxnSpPr>
            <p:nvPr/>
          </p:nvCxnSpPr>
          <p:spPr>
            <a:xfrm flipH="1" flipV="1">
              <a:off x="1439048" y="5291340"/>
              <a:ext cx="256287" cy="29798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DEAF109D-836D-4A2C-82ED-34AD19C291D1}"/>
                </a:ext>
              </a:extLst>
            </p:cNvPr>
            <p:cNvCxnSpPr>
              <a:cxnSpLocks/>
              <a:stCxn id="8" idx="0"/>
              <a:endCxn id="32" idx="3"/>
            </p:cNvCxnSpPr>
            <p:nvPr/>
          </p:nvCxnSpPr>
          <p:spPr>
            <a:xfrm flipV="1">
              <a:off x="808396" y="5291340"/>
              <a:ext cx="386092" cy="350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702FE89F-1230-406A-8EE9-75CFE41B20FD}"/>
                </a:ext>
              </a:extLst>
            </p:cNvPr>
            <p:cNvCxnSpPr>
              <a:cxnSpLocks/>
              <a:stCxn id="23" idx="0"/>
              <a:endCxn id="20" idx="4"/>
            </p:cNvCxnSpPr>
            <p:nvPr/>
          </p:nvCxnSpPr>
          <p:spPr>
            <a:xfrm flipV="1">
              <a:off x="2787841" y="5325168"/>
              <a:ext cx="155809" cy="4343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1DA7FA-5F9D-49C0-B4CC-828AF4EB0557}"/>
                </a:ext>
              </a:extLst>
            </p:cNvPr>
            <p:cNvSpPr/>
            <p:nvPr/>
          </p:nvSpPr>
          <p:spPr>
            <a:xfrm>
              <a:off x="577174" y="4054489"/>
              <a:ext cx="2626470" cy="1958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461A23E-E938-4E27-9D55-6955CF8259CB}"/>
                </a:ext>
              </a:extLst>
            </p:cNvPr>
            <p:cNvSpPr txBox="1"/>
            <p:nvPr/>
          </p:nvSpPr>
          <p:spPr>
            <a:xfrm>
              <a:off x="615030" y="4047348"/>
              <a:ext cx="12586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0C2C89C5-4AAC-44BC-B38F-14769F61414B}"/>
              </a:ext>
            </a:extLst>
          </p:cNvPr>
          <p:cNvSpPr/>
          <p:nvPr/>
        </p:nvSpPr>
        <p:spPr>
          <a:xfrm>
            <a:off x="4340984" y="988442"/>
            <a:ext cx="6558290" cy="3210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1F78ED4-9A02-462E-801D-71709A1BD4B6}"/>
              </a:ext>
            </a:extLst>
          </p:cNvPr>
          <p:cNvSpPr txBox="1"/>
          <p:nvPr/>
        </p:nvSpPr>
        <p:spPr>
          <a:xfrm>
            <a:off x="4367684" y="95088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8DF906-73F6-40E4-B169-5E5D8C238998}"/>
              </a:ext>
            </a:extLst>
          </p:cNvPr>
          <p:cNvGrpSpPr/>
          <p:nvPr/>
        </p:nvGrpSpPr>
        <p:grpSpPr>
          <a:xfrm>
            <a:off x="5093188" y="1813684"/>
            <a:ext cx="1975459" cy="1802859"/>
            <a:chOff x="5136204" y="2782111"/>
            <a:chExt cx="1975459" cy="1802859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AB23F567-BFC5-4BB7-A614-E2C3550F9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452" y="3070699"/>
              <a:ext cx="1872211" cy="1466189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5420598-66AA-4E6E-AB29-07FB2DFB3C5E}"/>
                </a:ext>
              </a:extLst>
            </p:cNvPr>
            <p:cNvSpPr/>
            <p:nvPr/>
          </p:nvSpPr>
          <p:spPr>
            <a:xfrm>
              <a:off x="5136204" y="2782111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C4B3BEB-8D03-464B-9623-BFD52AADB43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068647" y="2715113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39E351-E0A7-43CA-9ED6-49E9366252DC}"/>
                  </a:ext>
                </a:extLst>
              </p:cNvPr>
              <p:cNvSpPr txBox="1"/>
              <p:nvPr/>
            </p:nvSpPr>
            <p:spPr>
              <a:xfrm>
                <a:off x="7251936" y="2471210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39E351-E0A7-43CA-9ED6-49E93662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36" y="2471210"/>
                <a:ext cx="203710" cy="246221"/>
              </a:xfrm>
              <a:prstGeom prst="rect">
                <a:avLst/>
              </a:prstGeom>
              <a:blipFill>
                <a:blip r:embed="rId7"/>
                <a:stretch>
                  <a:fillRect l="-27273" r="-272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D06E4145-C150-4B85-A05B-75F518CBDC47}"/>
              </a:ext>
            </a:extLst>
          </p:cNvPr>
          <p:cNvGrpSpPr/>
          <p:nvPr/>
        </p:nvGrpSpPr>
        <p:grpSpPr>
          <a:xfrm>
            <a:off x="8299458" y="1371904"/>
            <a:ext cx="1975459" cy="1802859"/>
            <a:chOff x="5136204" y="2782111"/>
            <a:chExt cx="1975459" cy="180285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0B1A4B2-FD4D-4F5B-88F9-DD7FEF2D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452" y="3070699"/>
              <a:ext cx="1872211" cy="1466189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BDAEABB-AA56-48A4-AD1C-F19BF8872A94}"/>
                </a:ext>
              </a:extLst>
            </p:cNvPr>
            <p:cNvSpPr/>
            <p:nvPr/>
          </p:nvSpPr>
          <p:spPr>
            <a:xfrm>
              <a:off x="5136204" y="2782111"/>
              <a:ext cx="1975459" cy="18028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008004B-ED06-479F-B762-1C5592AD4060}"/>
              </a:ext>
            </a:extLst>
          </p:cNvPr>
          <p:cNvCxnSpPr>
            <a:cxnSpLocks/>
          </p:cNvCxnSpPr>
          <p:nvPr/>
        </p:nvCxnSpPr>
        <p:spPr>
          <a:xfrm flipV="1">
            <a:off x="10274917" y="2245154"/>
            <a:ext cx="28929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660400E-DA7C-4E74-BD4F-DAEBD2A06360}"/>
                  </a:ext>
                </a:extLst>
              </p:cNvPr>
              <p:cNvSpPr txBox="1"/>
              <p:nvPr/>
            </p:nvSpPr>
            <p:spPr>
              <a:xfrm>
                <a:off x="10458206" y="2001251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660400E-DA7C-4E74-BD4F-DAEBD2A0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206" y="2001251"/>
                <a:ext cx="203710" cy="246221"/>
              </a:xfrm>
              <a:prstGeom prst="rect">
                <a:avLst/>
              </a:prstGeom>
              <a:blipFill>
                <a:blip r:embed="rId8"/>
                <a:stretch>
                  <a:fillRect l="-36364" r="-21212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4A5782C-D099-4A48-91D9-2C39EB2CAB59}"/>
              </a:ext>
            </a:extLst>
          </p:cNvPr>
          <p:cNvCxnSpPr>
            <a:cxnSpLocks/>
            <a:stCxn id="166" idx="1"/>
            <a:endCxn id="162" idx="3"/>
          </p:cNvCxnSpPr>
          <p:nvPr/>
        </p:nvCxnSpPr>
        <p:spPr>
          <a:xfrm flipH="1">
            <a:off x="2922254" y="4941131"/>
            <a:ext cx="1673542" cy="34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D2963DD-48F2-4AED-ADBA-EB362B386A7C}"/>
              </a:ext>
            </a:extLst>
          </p:cNvPr>
          <p:cNvGrpSpPr/>
          <p:nvPr/>
        </p:nvGrpSpPr>
        <p:grpSpPr>
          <a:xfrm>
            <a:off x="6470753" y="4923640"/>
            <a:ext cx="546706" cy="287636"/>
            <a:chOff x="2718880" y="1406556"/>
            <a:chExt cx="581295" cy="391226"/>
          </a:xfrm>
          <a:noFill/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BA7AF56-92DF-4F3B-AC81-422D7CE383DD}"/>
                </a:ext>
              </a:extLst>
            </p:cNvPr>
            <p:cNvSpPr/>
            <p:nvPr/>
          </p:nvSpPr>
          <p:spPr>
            <a:xfrm>
              <a:off x="2718880" y="1426543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92A6AAD-3913-4885-8442-A69CA2F16E39}"/>
                    </a:ext>
                  </a:extLst>
                </p:cNvPr>
                <p:cNvSpPr txBox="1"/>
                <p:nvPr/>
              </p:nvSpPr>
              <p:spPr>
                <a:xfrm>
                  <a:off x="2796268" y="1406556"/>
                  <a:ext cx="429583" cy="34954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92A6AAD-3913-4885-8442-A69CA2F16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268" y="1406556"/>
                  <a:ext cx="429583" cy="349547"/>
                </a:xfrm>
                <a:prstGeom prst="rect">
                  <a:avLst/>
                </a:prstGeom>
                <a:blipFill>
                  <a:blip r:embed="rId18"/>
                  <a:stretch>
                    <a:fillRect l="-4478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111BDCC1-1D3C-4D3C-A936-1A1CCA2124E0}"/>
              </a:ext>
            </a:extLst>
          </p:cNvPr>
          <p:cNvGrpSpPr/>
          <p:nvPr/>
        </p:nvGrpSpPr>
        <p:grpSpPr>
          <a:xfrm>
            <a:off x="5924047" y="4938335"/>
            <a:ext cx="546706" cy="272941"/>
            <a:chOff x="2718880" y="1426543"/>
            <a:chExt cx="581295" cy="371239"/>
          </a:xfrm>
          <a:noFill/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EDFE88AB-A814-47FE-A76A-9DAB61E79277}"/>
                </a:ext>
              </a:extLst>
            </p:cNvPr>
            <p:cNvSpPr/>
            <p:nvPr/>
          </p:nvSpPr>
          <p:spPr>
            <a:xfrm>
              <a:off x="2718880" y="1426543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D073B34-F75F-4BF3-89C7-150D35A46905}"/>
                    </a:ext>
                  </a:extLst>
                </p:cNvPr>
                <p:cNvSpPr txBox="1"/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CD073B34-F75F-4BF3-89C7-150D35A46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88719A3-219E-4787-AC6A-B301C63575E8}"/>
              </a:ext>
            </a:extLst>
          </p:cNvPr>
          <p:cNvGrpSpPr/>
          <p:nvPr/>
        </p:nvGrpSpPr>
        <p:grpSpPr>
          <a:xfrm>
            <a:off x="5377339" y="4938304"/>
            <a:ext cx="546706" cy="272941"/>
            <a:chOff x="2718428" y="1433991"/>
            <a:chExt cx="581295" cy="371239"/>
          </a:xfrm>
          <a:noFill/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EECFA57-ECB7-4719-8631-04CCFD8B2105}"/>
                </a:ext>
              </a:extLst>
            </p:cNvPr>
            <p:cNvSpPr/>
            <p:nvPr/>
          </p:nvSpPr>
          <p:spPr>
            <a:xfrm>
              <a:off x="2718428" y="1433991"/>
              <a:ext cx="581295" cy="3712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0995804-D248-4880-97C5-E45D4C11A736}"/>
                    </a:ext>
                  </a:extLst>
                </p:cNvPr>
                <p:cNvSpPr txBox="1"/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0995804-D248-4880-97C5-E45D4C11A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572" y="1437650"/>
                  <a:ext cx="223280" cy="33489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C57A4F4-99E2-45F6-935F-A6C259CCD8B8}"/>
                  </a:ext>
                </a:extLst>
              </p:cNvPr>
              <p:cNvSpPr txBox="1"/>
              <p:nvPr/>
            </p:nvSpPr>
            <p:spPr>
              <a:xfrm>
                <a:off x="4908444" y="4923855"/>
                <a:ext cx="373244" cy="256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C57A4F4-99E2-45F6-935F-A6C259CC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44" y="4923855"/>
                <a:ext cx="373244" cy="256993"/>
              </a:xfrm>
              <a:prstGeom prst="rect">
                <a:avLst/>
              </a:prstGeom>
              <a:blipFill>
                <a:blip r:embed="rId21"/>
                <a:stretch>
                  <a:fillRect l="-4918" r="-3279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765DAF7-B3A7-4B8F-80A8-AD7BCE04F7A3}"/>
              </a:ext>
            </a:extLst>
          </p:cNvPr>
          <p:cNvSpPr/>
          <p:nvPr/>
        </p:nvSpPr>
        <p:spPr>
          <a:xfrm>
            <a:off x="4595796" y="4591884"/>
            <a:ext cx="2656140" cy="6984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BEDA97A-7A6A-4267-B4AA-296A865CA8DC}"/>
              </a:ext>
            </a:extLst>
          </p:cNvPr>
          <p:cNvSpPr txBox="1"/>
          <p:nvPr/>
        </p:nvSpPr>
        <p:spPr>
          <a:xfrm>
            <a:off x="4601695" y="4586098"/>
            <a:ext cx="2213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Hover Preference Vector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D94FD77-67AA-416D-830D-B6EBF4D461C7}"/>
              </a:ext>
            </a:extLst>
          </p:cNvPr>
          <p:cNvGrpSpPr/>
          <p:nvPr/>
        </p:nvGrpSpPr>
        <p:grpSpPr>
          <a:xfrm>
            <a:off x="896578" y="4223537"/>
            <a:ext cx="2100920" cy="1442118"/>
            <a:chOff x="4115635" y="4704285"/>
            <a:chExt cx="2948472" cy="1674331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C81FF8D-0AC2-4675-81C4-E95EBE2494B2}"/>
                </a:ext>
              </a:extLst>
            </p:cNvPr>
            <p:cNvGrpSpPr/>
            <p:nvPr/>
          </p:nvGrpSpPr>
          <p:grpSpPr>
            <a:xfrm>
              <a:off x="4173928" y="6004562"/>
              <a:ext cx="345860" cy="191295"/>
              <a:chOff x="1821976" y="2081284"/>
              <a:chExt cx="586854" cy="313898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B5FD2AB-FD97-4A43-8134-E140D28A0C9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931172F0-A085-484E-9B7F-6A1025637092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EC9AF5F-E66B-4D92-9FFA-AA09A1E35BD9}"/>
                </a:ext>
              </a:extLst>
            </p:cNvPr>
            <p:cNvGrpSpPr/>
            <p:nvPr/>
          </p:nvGrpSpPr>
          <p:grpSpPr>
            <a:xfrm>
              <a:off x="5354393" y="5204238"/>
              <a:ext cx="345860" cy="191295"/>
              <a:chOff x="1821976" y="2081284"/>
              <a:chExt cx="586854" cy="313898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B05622BA-EF25-4E3A-A479-A58C414E4751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F6B97812-4F02-4D5E-9028-C9FDA4620739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228F9B82-4047-4CCE-BB32-2C7E5CC4FC4F}"/>
                </a:ext>
              </a:extLst>
            </p:cNvPr>
            <p:cNvGrpSpPr/>
            <p:nvPr/>
          </p:nvGrpSpPr>
          <p:grpSpPr>
            <a:xfrm>
              <a:off x="6309182" y="5497064"/>
              <a:ext cx="345860" cy="191295"/>
              <a:chOff x="1821976" y="2081284"/>
              <a:chExt cx="586854" cy="313898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7DDF8821-5916-4A4C-9554-B5C6FFC7120B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ECAC261D-F2A4-4F2C-B245-DA19F617066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EF52DDF4-8AF2-4E40-9C74-2B9BE6A1A9DB}"/>
                </a:ext>
              </a:extLst>
            </p:cNvPr>
            <p:cNvGrpSpPr/>
            <p:nvPr/>
          </p:nvGrpSpPr>
          <p:grpSpPr>
            <a:xfrm>
              <a:off x="6153373" y="6122698"/>
              <a:ext cx="345860" cy="191295"/>
              <a:chOff x="1821976" y="2081284"/>
              <a:chExt cx="586854" cy="313898"/>
            </a:xfrm>
          </p:grpSpPr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2B48B2E1-ACC3-4595-87D3-4C762A6C7A48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1F1C45D7-F334-4BA6-AA9B-EA3AB65E2BBC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E5EE9EF2-8A44-4196-9322-4B07B917D1CC}"/>
                </a:ext>
              </a:extLst>
            </p:cNvPr>
            <p:cNvGrpSpPr/>
            <p:nvPr/>
          </p:nvGrpSpPr>
          <p:grpSpPr>
            <a:xfrm>
              <a:off x="5060867" y="5952513"/>
              <a:ext cx="345860" cy="191295"/>
              <a:chOff x="1821976" y="2081284"/>
              <a:chExt cx="586854" cy="313898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F1BC1FCD-E1E8-47DB-9894-B6C072E4E8DC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B205010A-968D-434A-8A18-1D548EEC3DAE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B2EA25A6-A922-4C2D-BFB8-542445928AAA}"/>
                </a:ext>
              </a:extLst>
            </p:cNvPr>
            <p:cNvGrpSpPr/>
            <p:nvPr/>
          </p:nvGrpSpPr>
          <p:grpSpPr>
            <a:xfrm>
              <a:off x="4682300" y="5491251"/>
              <a:ext cx="345860" cy="191295"/>
              <a:chOff x="1821976" y="2081284"/>
              <a:chExt cx="586854" cy="31389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650073F-9EEF-49A9-BBBE-EFBAB8F167C7}"/>
                  </a:ext>
                </a:extLst>
              </p:cNvPr>
              <p:cNvSpPr/>
              <p:nvPr/>
            </p:nvSpPr>
            <p:spPr>
              <a:xfrm>
                <a:off x="1821976" y="2081284"/>
                <a:ext cx="586854" cy="31389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B99AC02F-6F76-4D51-B709-823E68AAE42F}"/>
                  </a:ext>
                </a:extLst>
              </p:cNvPr>
              <p:cNvSpPr/>
              <p:nvPr/>
            </p:nvSpPr>
            <p:spPr>
              <a:xfrm>
                <a:off x="1920012" y="2150433"/>
                <a:ext cx="383133" cy="17366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6371C3B2-3F06-423B-A60E-906F17297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519" y="4996759"/>
              <a:ext cx="1177588" cy="387785"/>
            </a:xfrm>
            <a:prstGeom prst="rect">
              <a:avLst/>
            </a:prstGeom>
          </p:spPr>
        </p:pic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77408242-263E-4B29-9E4A-5797A87A1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2009" y="5282850"/>
              <a:ext cx="5280" cy="2970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52165A0-9BA8-4D9A-8629-D0CCD47E07D9}"/>
                </a:ext>
              </a:extLst>
            </p:cNvPr>
            <p:cNvCxnSpPr>
              <a:cxnSpLocks/>
              <a:stCxn id="140" idx="1"/>
              <a:endCxn id="136" idx="6"/>
            </p:cNvCxnSpPr>
            <p:nvPr/>
          </p:nvCxnSpPr>
          <p:spPr>
            <a:xfrm flipH="1" flipV="1">
              <a:off x="5700253" y="5299886"/>
              <a:ext cx="659579" cy="22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5FF9D27-0744-49B7-B084-998D1D456C52}"/>
                </a:ext>
              </a:extLst>
            </p:cNvPr>
            <p:cNvCxnSpPr>
              <a:cxnSpLocks/>
              <a:stCxn id="140" idx="2"/>
              <a:endCxn id="151" idx="6"/>
            </p:cNvCxnSpPr>
            <p:nvPr/>
          </p:nvCxnSpPr>
          <p:spPr>
            <a:xfrm flipH="1" flipV="1">
              <a:off x="5028160" y="5586899"/>
              <a:ext cx="1281022" cy="581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EC223F06-D2CF-49F5-B396-AD03BDBD6610}"/>
                </a:ext>
              </a:extLst>
            </p:cNvPr>
            <p:cNvCxnSpPr>
              <a:cxnSpLocks/>
              <a:stCxn id="148" idx="5"/>
              <a:endCxn id="145" idx="2"/>
            </p:cNvCxnSpPr>
            <p:nvPr/>
          </p:nvCxnSpPr>
          <p:spPr>
            <a:xfrm>
              <a:off x="5356077" y="6115793"/>
              <a:ext cx="797296" cy="10255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BDFA977-985C-4F0F-AAA4-75531B27A225}"/>
                </a:ext>
              </a:extLst>
            </p:cNvPr>
            <p:cNvCxnSpPr>
              <a:cxnSpLocks/>
              <a:stCxn id="128" idx="0"/>
              <a:endCxn id="151" idx="3"/>
            </p:cNvCxnSpPr>
            <p:nvPr/>
          </p:nvCxnSpPr>
          <p:spPr>
            <a:xfrm flipV="1">
              <a:off x="4346858" y="5654531"/>
              <a:ext cx="386092" cy="350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0C60D95-6BBD-41DD-B44E-6D2483136F3A}"/>
                </a:ext>
              </a:extLst>
            </p:cNvPr>
            <p:cNvCxnSpPr>
              <a:cxnSpLocks/>
              <a:stCxn id="145" idx="0"/>
              <a:endCxn id="140" idx="4"/>
            </p:cNvCxnSpPr>
            <p:nvPr/>
          </p:nvCxnSpPr>
          <p:spPr>
            <a:xfrm flipV="1">
              <a:off x="6326303" y="5688359"/>
              <a:ext cx="155809" cy="43433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39BA0D-843B-49B5-97ED-8BDD5CE62091}"/>
                </a:ext>
              </a:extLst>
            </p:cNvPr>
            <p:cNvSpPr/>
            <p:nvPr/>
          </p:nvSpPr>
          <p:spPr>
            <a:xfrm>
              <a:off x="4115635" y="4704285"/>
              <a:ext cx="2842873" cy="1674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0F60B32D-7DEB-4B04-87CE-E143749A7A22}"/>
              </a:ext>
            </a:extLst>
          </p:cNvPr>
          <p:cNvCxnSpPr>
            <a:cxnSpLocks/>
            <a:endCxn id="166" idx="0"/>
          </p:cNvCxnSpPr>
          <p:nvPr/>
        </p:nvCxnSpPr>
        <p:spPr>
          <a:xfrm flipH="1">
            <a:off x="5923866" y="4198807"/>
            <a:ext cx="179" cy="393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F6FBD0-EC0E-4FCC-A8DF-00483AB921D6}"/>
              </a:ext>
            </a:extLst>
          </p:cNvPr>
          <p:cNvCxnSpPr>
            <a:cxnSpLocks/>
            <a:stCxn id="162" idx="0"/>
            <a:endCxn id="2" idx="2"/>
          </p:cNvCxnSpPr>
          <p:nvPr/>
        </p:nvCxnSpPr>
        <p:spPr>
          <a:xfrm flipH="1" flipV="1">
            <a:off x="1906837" y="3601671"/>
            <a:ext cx="2579" cy="6218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4607C1B-F5AF-4BFF-A388-4D575FED17F6}"/>
              </a:ext>
            </a:extLst>
          </p:cNvPr>
          <p:cNvSpPr txBox="1"/>
          <p:nvPr/>
        </p:nvSpPr>
        <p:spPr>
          <a:xfrm>
            <a:off x="939641" y="4182390"/>
            <a:ext cx="1778051" cy="362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Multi-Hop Routing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4B32D4BB-C359-463F-8EE3-7AC36D1A9A3E}"/>
              </a:ext>
            </a:extLst>
          </p:cNvPr>
          <p:cNvCxnSpPr>
            <a:cxnSpLocks/>
            <a:stCxn id="2" idx="3"/>
            <a:endCxn id="34" idx="1"/>
          </p:cNvCxnSpPr>
          <p:nvPr/>
        </p:nvCxnSpPr>
        <p:spPr>
          <a:xfrm flipV="1">
            <a:off x="2919675" y="2593625"/>
            <a:ext cx="1421309" cy="50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A096753-A5FF-4F0F-BF00-140BE9B0F88D}"/>
                  </a:ext>
                </a:extLst>
              </p:cNvPr>
              <p:cNvSpPr txBox="1"/>
              <p:nvPr/>
            </p:nvSpPr>
            <p:spPr>
              <a:xfrm>
                <a:off x="3208965" y="2610701"/>
                <a:ext cx="836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CA096753-A5FF-4F0F-BF00-140BE9B0F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65" y="2610701"/>
                <a:ext cx="836383" cy="246221"/>
              </a:xfrm>
              <a:prstGeom prst="rect">
                <a:avLst/>
              </a:prstGeom>
              <a:blipFill>
                <a:blip r:embed="rId23"/>
                <a:stretch>
                  <a:fillRect l="-14493" t="-26829" r="-725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F1DE431-2BB7-4C6F-B039-C78A47820F99}"/>
                  </a:ext>
                </a:extLst>
              </p:cNvPr>
              <p:cNvSpPr txBox="1"/>
              <p:nvPr/>
            </p:nvSpPr>
            <p:spPr>
              <a:xfrm>
                <a:off x="3206571" y="2356719"/>
                <a:ext cx="8202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4F1DE431-2BB7-4C6F-B039-C78A478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571" y="2356719"/>
                <a:ext cx="820289" cy="246221"/>
              </a:xfrm>
              <a:prstGeom prst="rect">
                <a:avLst/>
              </a:prstGeom>
              <a:blipFill>
                <a:blip r:embed="rId24"/>
                <a:stretch>
                  <a:fillRect l="-14815" t="-30000" r="-2222" b="-4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6A9C9F3-1E7B-437A-A316-AAD84E215319}"/>
                  </a:ext>
                </a:extLst>
              </p:cNvPr>
              <p:cNvSpPr txBox="1"/>
              <p:nvPr/>
            </p:nvSpPr>
            <p:spPr>
              <a:xfrm>
                <a:off x="5967414" y="4250576"/>
                <a:ext cx="20371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6A9C9F3-1E7B-437A-A316-AAD84E21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14" y="4250576"/>
                <a:ext cx="203710" cy="246221"/>
              </a:xfrm>
              <a:prstGeom prst="rect">
                <a:avLst/>
              </a:prstGeom>
              <a:blipFill>
                <a:blip r:embed="rId25"/>
                <a:stretch>
                  <a:fillRect l="-27273" r="-2727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文本框 199">
            <a:extLst>
              <a:ext uri="{FF2B5EF4-FFF2-40B4-BE49-F238E27FC236}">
                <a16:creationId xmlns:a16="http://schemas.microsoft.com/office/drawing/2014/main" id="{E5D2C419-9F9F-43AD-AF04-933497683079}"/>
              </a:ext>
            </a:extLst>
          </p:cNvPr>
          <p:cNvSpPr txBox="1"/>
          <p:nvPr/>
        </p:nvSpPr>
        <p:spPr>
          <a:xfrm>
            <a:off x="1937836" y="3803244"/>
            <a:ext cx="13801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Tree </a:t>
            </a:r>
            <a:r>
              <a:rPr lang="en-US" altLang="zh-CN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E84962F-9FA0-4550-8176-E316A7464A01}"/>
                  </a:ext>
                </a:extLst>
              </p:cNvPr>
              <p:cNvSpPr txBox="1"/>
              <p:nvPr/>
            </p:nvSpPr>
            <p:spPr>
              <a:xfrm>
                <a:off x="3388921" y="4676513"/>
                <a:ext cx="7964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1E84962F-9FA0-4550-8176-E316A7464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921" y="4676513"/>
                <a:ext cx="796436" cy="246221"/>
              </a:xfrm>
              <a:prstGeom prst="rect">
                <a:avLst/>
              </a:prstGeom>
              <a:blipFill>
                <a:blip r:embed="rId26"/>
                <a:stretch>
                  <a:fillRect l="-16031" t="-26829" b="-46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9E4466E-56D4-41FD-9083-CFADD15EBC47}"/>
              </a:ext>
            </a:extLst>
          </p:cNvPr>
          <p:cNvCxnSpPr>
            <a:cxnSpLocks/>
          </p:cNvCxnSpPr>
          <p:nvPr/>
        </p:nvCxnSpPr>
        <p:spPr>
          <a:xfrm flipH="1">
            <a:off x="3787139" y="4930495"/>
            <a:ext cx="682" cy="53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3FB0710-2197-4977-B0D7-3389A8C5734D}"/>
              </a:ext>
            </a:extLst>
          </p:cNvPr>
          <p:cNvCxnSpPr>
            <a:cxnSpLocks/>
          </p:cNvCxnSpPr>
          <p:nvPr/>
        </p:nvCxnSpPr>
        <p:spPr>
          <a:xfrm flipV="1">
            <a:off x="3788970" y="5439283"/>
            <a:ext cx="4356054" cy="24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3E7E564-98FA-4121-A1D7-58B2C0E94B20}"/>
              </a:ext>
            </a:extLst>
          </p:cNvPr>
          <p:cNvCxnSpPr>
            <a:cxnSpLocks/>
          </p:cNvCxnSpPr>
          <p:nvPr/>
        </p:nvCxnSpPr>
        <p:spPr>
          <a:xfrm flipH="1" flipV="1">
            <a:off x="8126468" y="4206394"/>
            <a:ext cx="9827" cy="123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8D86D697-AC46-4297-8D33-99168EF3C5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25" y="2013543"/>
            <a:ext cx="839085" cy="334003"/>
          </a:xfrm>
          <a:prstGeom prst="rect">
            <a:avLst/>
          </a:prstGeom>
        </p:spPr>
      </p:pic>
      <p:sp>
        <p:nvSpPr>
          <p:cNvPr id="221" name="矩形 220">
            <a:extLst>
              <a:ext uri="{FF2B5EF4-FFF2-40B4-BE49-F238E27FC236}">
                <a16:creationId xmlns:a16="http://schemas.microsoft.com/office/drawing/2014/main" id="{B93F6C9D-7EE1-41E6-AC02-CEED1D0E41D3}"/>
              </a:ext>
            </a:extLst>
          </p:cNvPr>
          <p:cNvSpPr/>
          <p:nvPr/>
        </p:nvSpPr>
        <p:spPr>
          <a:xfrm>
            <a:off x="4830585" y="4939560"/>
            <a:ext cx="546706" cy="272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3BCBA9-987B-4BB9-BE4B-0B4298D8F689}"/>
              </a:ext>
            </a:extLst>
          </p:cNvPr>
          <p:cNvGrpSpPr/>
          <p:nvPr/>
        </p:nvGrpSpPr>
        <p:grpSpPr>
          <a:xfrm>
            <a:off x="4381240" y="1920333"/>
            <a:ext cx="672850" cy="1308321"/>
            <a:chOff x="4381240" y="1920333"/>
            <a:chExt cx="672850" cy="1308321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50E3161C-4741-4958-A13B-D88CF013EDAE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61" y="249155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AC50B2A-729D-4AD1-80A3-EE505FA8D4DE}"/>
                    </a:ext>
                  </a:extLst>
                </p:cNvPr>
                <p:cNvSpPr txBox="1"/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AC50B2A-729D-4AD1-80A3-EE505FA8D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blipFill>
                  <a:blip r:embed="rId27"/>
                  <a:stretch>
                    <a:fillRect l="-9836" r="-1639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58E2615-2D1B-4058-83A0-5750DC30D2AC}"/>
                </a:ext>
              </a:extLst>
            </p:cNvPr>
            <p:cNvCxnSpPr>
              <a:cxnSpLocks/>
            </p:cNvCxnSpPr>
            <p:nvPr/>
          </p:nvCxnSpPr>
          <p:spPr>
            <a:xfrm>
              <a:off x="4791219" y="301602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9EAB9-5CCB-4BC7-B6E0-BB01C57E57EF}"/>
                    </a:ext>
                  </a:extLst>
                </p:cNvPr>
                <p:cNvSpPr txBox="1"/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9EAB9-5CCB-4BC7-B6E0-BB01C57E5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blipFill>
                  <a:blip r:embed="rId28"/>
                  <a:stretch>
                    <a:fillRect l="-9091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F593395-6197-4E3C-916C-86A4AFF7611B}"/>
                </a:ext>
              </a:extLst>
            </p:cNvPr>
            <p:cNvSpPr txBox="1"/>
            <p:nvPr/>
          </p:nvSpPr>
          <p:spPr>
            <a:xfrm rot="5400000">
              <a:off x="4458319" y="25841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/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2BFE39EC-2C9E-4651-9341-DE482DFE3FF9}"/>
                </a:ext>
              </a:extLst>
            </p:cNvPr>
            <p:cNvSpPr/>
            <p:nvPr/>
          </p:nvSpPr>
          <p:spPr>
            <a:xfrm>
              <a:off x="4417046" y="2311566"/>
              <a:ext cx="360162" cy="917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1D1527AA-7E7C-404B-B83E-478817B52030}"/>
              </a:ext>
            </a:extLst>
          </p:cNvPr>
          <p:cNvCxnSpPr>
            <a:cxnSpLocks/>
          </p:cNvCxnSpPr>
          <p:nvPr/>
        </p:nvCxnSpPr>
        <p:spPr>
          <a:xfrm>
            <a:off x="7502463" y="1004921"/>
            <a:ext cx="4489" cy="31938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51AABE73-1B38-49FE-B694-B258ED7F1ACF}"/>
              </a:ext>
            </a:extLst>
          </p:cNvPr>
          <p:cNvCxnSpPr>
            <a:cxnSpLocks/>
            <a:stCxn id="134" idx="0"/>
            <a:endCxn id="35" idx="0"/>
          </p:cNvCxnSpPr>
          <p:nvPr/>
        </p:nvCxnSpPr>
        <p:spPr>
          <a:xfrm rot="16200000" flipV="1">
            <a:off x="8226707" y="-332104"/>
            <a:ext cx="187567" cy="4479143"/>
          </a:xfrm>
          <a:prstGeom prst="bentConnector3">
            <a:avLst>
              <a:gd name="adj1" fmla="val 395145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36D9D3E1-C49F-4356-82C3-30AD67556FB5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10464298" y="1856698"/>
            <a:ext cx="92145" cy="1830557"/>
          </a:xfrm>
          <a:prstGeom prst="bentConnector3">
            <a:avLst>
              <a:gd name="adj1" fmla="val 348087"/>
            </a:avLst>
          </a:prstGeom>
          <a:ln w="1270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F1A94EA-8F2E-42F6-8CC1-8D0CD13FF20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87188" y="1263015"/>
            <a:ext cx="0" cy="10888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C05A56FD-35FE-4479-8427-2B250B9AE5DD}"/>
              </a:ext>
            </a:extLst>
          </p:cNvPr>
          <p:cNvSpPr txBox="1"/>
          <p:nvPr/>
        </p:nvSpPr>
        <p:spPr>
          <a:xfrm>
            <a:off x="5069244" y="1781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Actor Network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E38BD241-6840-4FB0-9D8B-F4564B8A8999}"/>
              </a:ext>
            </a:extLst>
          </p:cNvPr>
          <p:cNvSpPr txBox="1"/>
          <p:nvPr/>
        </p:nvSpPr>
        <p:spPr>
          <a:xfrm>
            <a:off x="8299458" y="1371904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Critic Network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A7A19F7-8221-4071-9235-690E1AC67FAA}"/>
              </a:ext>
            </a:extLst>
          </p:cNvPr>
          <p:cNvSpPr txBox="1"/>
          <p:nvPr/>
        </p:nvSpPr>
        <p:spPr>
          <a:xfrm>
            <a:off x="7502463" y="100492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Params Update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E3B807B-BB51-4F20-9FB6-C519A5F58841}"/>
              </a:ext>
            </a:extLst>
          </p:cNvPr>
          <p:cNvSpPr txBox="1"/>
          <p:nvPr/>
        </p:nvSpPr>
        <p:spPr>
          <a:xfrm>
            <a:off x="9393277" y="946129"/>
            <a:ext cx="1565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D30DBA0-4E36-4AB5-AB19-1F3FB2D25B59}"/>
              </a:ext>
            </a:extLst>
          </p:cNvPr>
          <p:cNvGrpSpPr/>
          <p:nvPr/>
        </p:nvGrpSpPr>
        <p:grpSpPr>
          <a:xfrm>
            <a:off x="7595304" y="1410612"/>
            <a:ext cx="672850" cy="1308321"/>
            <a:chOff x="4381240" y="1920333"/>
            <a:chExt cx="672850" cy="1308321"/>
          </a:xfrm>
        </p:grpSpPr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D5C68693-85D4-48E7-AF2E-138B334E8B9F}"/>
                </a:ext>
              </a:extLst>
            </p:cNvPr>
            <p:cNvCxnSpPr>
              <a:cxnSpLocks/>
            </p:cNvCxnSpPr>
            <p:nvPr/>
          </p:nvCxnSpPr>
          <p:spPr>
            <a:xfrm>
              <a:off x="4777461" y="249155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B778111E-1C68-4A73-9F1A-19E1B009928D}"/>
                    </a:ext>
                  </a:extLst>
                </p:cNvPr>
                <p:cNvSpPr txBox="1"/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B778111E-1C68-4A73-9F1A-19E1B0099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904" y="2341850"/>
                  <a:ext cx="368627" cy="256993"/>
                </a:xfrm>
                <a:prstGeom prst="rect">
                  <a:avLst/>
                </a:prstGeom>
                <a:blipFill>
                  <a:blip r:embed="rId30"/>
                  <a:stretch>
                    <a:fillRect l="-11667" r="-3333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481143B5-27AD-487B-9E9C-8BFEC1DAB3CF}"/>
                </a:ext>
              </a:extLst>
            </p:cNvPr>
            <p:cNvCxnSpPr>
              <a:cxnSpLocks/>
            </p:cNvCxnSpPr>
            <p:nvPr/>
          </p:nvCxnSpPr>
          <p:spPr>
            <a:xfrm>
              <a:off x="4791219" y="3016023"/>
              <a:ext cx="2628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D8A40840-5043-4A3E-94BC-40DE0E974AB8}"/>
                    </a:ext>
                  </a:extLst>
                </p:cNvPr>
                <p:cNvSpPr txBox="1"/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D8A40840-5043-4A3E-94BC-40DE0E974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163" y="2849991"/>
                  <a:ext cx="399405" cy="256993"/>
                </a:xfrm>
                <a:prstGeom prst="rect">
                  <a:avLst/>
                </a:prstGeom>
                <a:blipFill>
                  <a:blip r:embed="rId31"/>
                  <a:stretch>
                    <a:fillRect l="-10769" r="-1538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8A2EAC0C-78A1-455F-A212-F189182C532B}"/>
                </a:ext>
              </a:extLst>
            </p:cNvPr>
            <p:cNvSpPr txBox="1"/>
            <p:nvPr/>
          </p:nvSpPr>
          <p:spPr>
            <a:xfrm rot="5400000">
              <a:off x="4458319" y="258416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90C2E27F-DC28-4E61-975B-E21A623D2D8E}"/>
                    </a:ext>
                  </a:extLst>
                </p:cNvPr>
                <p:cNvSpPr txBox="1"/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467FBA0A-0EDD-42BE-B604-03DC71859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40" y="1920333"/>
                  <a:ext cx="458328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C67F7DE4-ED92-49C1-8230-577AAA3A8BDE}"/>
                </a:ext>
              </a:extLst>
            </p:cNvPr>
            <p:cNvSpPr/>
            <p:nvPr/>
          </p:nvSpPr>
          <p:spPr>
            <a:xfrm>
              <a:off x="4417046" y="2311566"/>
              <a:ext cx="360162" cy="917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3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66F3FC-7406-4D3B-9410-B7732BB509A8}"/>
              </a:ext>
            </a:extLst>
          </p:cNvPr>
          <p:cNvGrpSpPr/>
          <p:nvPr/>
        </p:nvGrpSpPr>
        <p:grpSpPr>
          <a:xfrm>
            <a:off x="2356421" y="2304414"/>
            <a:ext cx="2649166" cy="2687348"/>
            <a:chOff x="1762814" y="2156460"/>
            <a:chExt cx="2649166" cy="2687348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0610ADE-E1DD-44D8-84CE-0FC9CA077E3B}"/>
                </a:ext>
              </a:extLst>
            </p:cNvPr>
            <p:cNvCxnSpPr>
              <a:cxnSpLocks/>
            </p:cNvCxnSpPr>
            <p:nvPr/>
          </p:nvCxnSpPr>
          <p:spPr>
            <a:xfrm>
              <a:off x="1762814" y="4544925"/>
              <a:ext cx="2649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1E088C6-D9FE-41AD-989B-822FE26BE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2814" y="2156460"/>
              <a:ext cx="0" cy="23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851940A-ECB5-45A3-BFAA-68C661ADE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434" y="3035808"/>
              <a:ext cx="1545790" cy="1516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1A99D11-D677-4280-92AC-1635C4DC3BC7}"/>
                </a:ext>
              </a:extLst>
            </p:cNvPr>
            <p:cNvCxnSpPr>
              <a:cxnSpLocks/>
            </p:cNvCxnSpPr>
            <p:nvPr/>
          </p:nvCxnSpPr>
          <p:spPr>
            <a:xfrm>
              <a:off x="3311144" y="3037713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7E242D3-8BB9-43F7-8234-77281A63A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384" y="2280811"/>
              <a:ext cx="0" cy="22760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D5912377-835B-4993-A0F2-D341C33DA33C}"/>
                </a:ext>
              </a:extLst>
            </p:cNvPr>
            <p:cNvCxnSpPr>
              <a:cxnSpLocks/>
            </p:cNvCxnSpPr>
            <p:nvPr/>
          </p:nvCxnSpPr>
          <p:spPr>
            <a:xfrm>
              <a:off x="3326384" y="4504159"/>
              <a:ext cx="0" cy="83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1FC8C8F-4EE7-4D90-B446-23F9C3586259}"/>
                </a:ext>
              </a:extLst>
            </p:cNvPr>
            <p:cNvGrpSpPr/>
            <p:nvPr/>
          </p:nvGrpSpPr>
          <p:grpSpPr>
            <a:xfrm>
              <a:off x="2970149" y="2290971"/>
              <a:ext cx="2540" cy="2296627"/>
              <a:chOff x="3039364" y="2290971"/>
              <a:chExt cx="2540" cy="2296627"/>
            </a:xfrm>
          </p:grpSpPr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1DA5FE8E-D823-4C07-9977-8681F11E7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1904" y="4504159"/>
                <a:ext cx="0" cy="8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212C4FBC-7090-46AA-A142-808E9BCF99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9364" y="2290971"/>
                <a:ext cx="0" cy="2276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543AB04D-FFE2-4036-BDA1-7163AB62DB0B}"/>
                </a:ext>
              </a:extLst>
            </p:cNvPr>
            <p:cNvSpPr txBox="1"/>
            <p:nvPr/>
          </p:nvSpPr>
          <p:spPr>
            <a:xfrm>
              <a:off x="4020330" y="4309098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9F68230E-2DF9-428D-8D45-40999683A997}"/>
                    </a:ext>
                  </a:extLst>
                </p:cNvPr>
                <p:cNvSpPr txBox="1"/>
                <p:nvPr/>
              </p:nvSpPr>
              <p:spPr>
                <a:xfrm>
                  <a:off x="2893630" y="4628364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9F68230E-2DF9-428D-8D45-40999683A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630" y="4628364"/>
                  <a:ext cx="14908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17719DB-F52F-4406-9B81-824925201C5E}"/>
                    </a:ext>
                  </a:extLst>
                </p:cNvPr>
                <p:cNvSpPr txBox="1"/>
                <p:nvPr/>
              </p:nvSpPr>
              <p:spPr>
                <a:xfrm>
                  <a:off x="3102888" y="4628364"/>
                  <a:ext cx="452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D17719DB-F52F-4406-9B81-824925201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888" y="4628364"/>
                  <a:ext cx="45256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8000" r="-2667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465352C-CD67-4DDF-B901-71ADB628C73E}"/>
              </a:ext>
            </a:extLst>
          </p:cNvPr>
          <p:cNvGrpSpPr/>
          <p:nvPr/>
        </p:nvGrpSpPr>
        <p:grpSpPr>
          <a:xfrm>
            <a:off x="5821351" y="2088970"/>
            <a:ext cx="2649166" cy="2680058"/>
            <a:chOff x="6872911" y="2308352"/>
            <a:chExt cx="2649166" cy="2680058"/>
          </a:xfrm>
        </p:grpSpPr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CF37E55-8851-4AA1-9604-5B1E7E191FE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2437" y="2599944"/>
              <a:ext cx="0" cy="2388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5E07F7F-2276-4344-BAEB-B06CC5A7ABE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743070" y="3229256"/>
              <a:ext cx="1545790" cy="1516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6ED3D310-2DA4-4C75-B104-D971E54FAD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2911" y="3214730"/>
              <a:ext cx="8778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F4A6A29-2987-4C1E-95F5-FAD0322976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49086" y="2590163"/>
              <a:ext cx="0" cy="22760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243EE42E-09FC-49A8-8B29-9AC50718B74A}"/>
                </a:ext>
              </a:extLst>
            </p:cNvPr>
            <p:cNvCxnSpPr>
              <a:cxnSpLocks/>
            </p:cNvCxnSpPr>
            <p:nvPr/>
          </p:nvCxnSpPr>
          <p:spPr>
            <a:xfrm>
              <a:off x="6872911" y="2599688"/>
              <a:ext cx="2649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69F48145-9B49-48CA-AE5E-11748ED90665}"/>
                </a:ext>
              </a:extLst>
            </p:cNvPr>
            <p:cNvCxnSpPr>
              <a:cxnSpLocks/>
            </p:cNvCxnSpPr>
            <p:nvPr/>
          </p:nvCxnSpPr>
          <p:spPr>
            <a:xfrm>
              <a:off x="7751064" y="2556063"/>
              <a:ext cx="0" cy="83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31AC3B0D-D204-45AE-99A6-0FC6CEB20341}"/>
                </a:ext>
              </a:extLst>
            </p:cNvPr>
            <p:cNvGrpSpPr/>
            <p:nvPr/>
          </p:nvGrpSpPr>
          <p:grpSpPr>
            <a:xfrm>
              <a:off x="8108696" y="2556063"/>
              <a:ext cx="0" cy="2306346"/>
              <a:chOff x="8035544" y="2556063"/>
              <a:chExt cx="0" cy="2306346"/>
            </a:xfrm>
          </p:grpSpPr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55285E01-0083-4A85-BB91-3DC5611D0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44" y="2556063"/>
                <a:ext cx="0" cy="83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532C6E89-8AEA-469D-931C-F11C8400E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5544" y="2586352"/>
                <a:ext cx="0" cy="2276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1FD98F9-C855-4ED1-9E71-5D5CCE187E2F}"/>
                    </a:ext>
                  </a:extLst>
                </p:cNvPr>
                <p:cNvSpPr txBox="1"/>
                <p:nvPr/>
              </p:nvSpPr>
              <p:spPr>
                <a:xfrm>
                  <a:off x="8034156" y="2308352"/>
                  <a:ext cx="1490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B1FD98F9-C855-4ED1-9E71-5D5CCE187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56" y="2308352"/>
                  <a:ext cx="14908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4000" r="-20000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438FB3E8-E197-469A-9331-D4E1F87E7C3A}"/>
                    </a:ext>
                  </a:extLst>
                </p:cNvPr>
                <p:cNvSpPr txBox="1"/>
                <p:nvPr/>
              </p:nvSpPr>
              <p:spPr>
                <a:xfrm>
                  <a:off x="7522805" y="2310343"/>
                  <a:ext cx="4525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sz="1400"/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438FB3E8-E197-469A-9331-D4E1F87E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805" y="2310343"/>
                  <a:ext cx="4525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9E7B377-7A32-4E4D-8C15-C1DCDE2A807D}"/>
                  </a:ext>
                </a:extLst>
              </p:cNvPr>
              <p:cNvSpPr txBox="1"/>
              <p:nvPr/>
            </p:nvSpPr>
            <p:spPr>
              <a:xfrm>
                <a:off x="8074440" y="2411142"/>
                <a:ext cx="115017" cy="21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9E7B377-7A32-4E4D-8C15-C1DCDE2A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40" y="2411142"/>
                <a:ext cx="115017" cy="219177"/>
              </a:xfrm>
              <a:prstGeom prst="rect">
                <a:avLst/>
              </a:prstGeom>
              <a:blipFill>
                <a:blip r:embed="rId3"/>
                <a:stretch>
                  <a:fillRect l="-33333" r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D810EBB8-55A8-4A29-A2C8-D73D79C7C432}"/>
              </a:ext>
            </a:extLst>
          </p:cNvPr>
          <p:cNvSpPr txBox="1"/>
          <p:nvPr/>
        </p:nvSpPr>
        <p:spPr>
          <a:xfrm>
            <a:off x="2363727" y="2351453"/>
            <a:ext cx="62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6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</a:t>
            </a:r>
            <a:endParaRPr lang="zh-CN" altLang="en-US" sz="16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565083-6177-4A51-927E-AA5D74D1C24E}"/>
              </a:ext>
            </a:extLst>
          </p:cNvPr>
          <p:cNvSpPr txBox="1"/>
          <p:nvPr/>
        </p:nvSpPr>
        <p:spPr>
          <a:xfrm>
            <a:off x="4273686" y="2536118"/>
            <a:ext cx="7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&gt; 0</a:t>
            </a:r>
            <a:endParaRPr lang="zh-CN" altLang="en-US" sz="1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B72E60D-B9F4-4B24-80E5-1F892D064B2F}"/>
                  </a:ext>
                </a:extLst>
              </p:cNvPr>
              <p:cNvSpPr txBox="1"/>
              <p:nvPr/>
            </p:nvSpPr>
            <p:spPr>
              <a:xfrm>
                <a:off x="4685045" y="4453319"/>
                <a:ext cx="115017" cy="21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B72E60D-B9F4-4B24-80E5-1F892D06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045" y="4453319"/>
                <a:ext cx="115017" cy="219177"/>
              </a:xfrm>
              <a:prstGeom prst="rect">
                <a:avLst/>
              </a:prstGeom>
              <a:blipFill>
                <a:blip r:embed="rId10"/>
                <a:stretch>
                  <a:fillRect l="-33333" r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343FA3DC-B918-41EC-8429-46142E7EE291}"/>
              </a:ext>
            </a:extLst>
          </p:cNvPr>
          <p:cNvSpPr txBox="1"/>
          <p:nvPr/>
        </p:nvSpPr>
        <p:spPr>
          <a:xfrm>
            <a:off x="7704239" y="3788242"/>
            <a:ext cx="74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&lt; 0</a:t>
            </a:r>
            <a:endParaRPr lang="zh-CN" altLang="en-US" sz="1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EC972FF-1DA3-4D85-B96A-09CD73BD72B0}"/>
              </a:ext>
            </a:extLst>
          </p:cNvPr>
          <p:cNvSpPr txBox="1"/>
          <p:nvPr/>
        </p:nvSpPr>
        <p:spPr>
          <a:xfrm>
            <a:off x="5785658" y="4313506"/>
            <a:ext cx="62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60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</a:t>
            </a:r>
            <a:endParaRPr lang="zh-CN" altLang="en-US" sz="16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1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11921</TotalTime>
  <Words>604</Words>
  <Application>Microsoft Office PowerPoint</Application>
  <PresentationFormat>宽屏</PresentationFormat>
  <Paragraphs>368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一初</dc:creator>
  <cp:lastModifiedBy>937818146@qq.com</cp:lastModifiedBy>
  <cp:revision>116</cp:revision>
  <dcterms:created xsi:type="dcterms:W3CDTF">2023-11-01T09:25:01Z</dcterms:created>
  <dcterms:modified xsi:type="dcterms:W3CDTF">2024-04-26T07:04:41Z</dcterms:modified>
</cp:coreProperties>
</file>