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7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0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7128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647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6300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71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18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9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04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76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737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865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14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83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9116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58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76A3-12D9-4383-995B-0BFEEB7A5D73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48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3948" y="2031976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Weekly Update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January 2</a:t>
            </a:r>
            <a:r>
              <a:rPr lang="en-IN">
                <a:solidFill>
                  <a:srgbClr val="0070C0"/>
                </a:solidFill>
              </a:rPr>
              <a:t>7-31</a:t>
            </a:r>
            <a:br>
              <a:rPr lang="en-IN">
                <a:solidFill>
                  <a:srgbClr val="0070C0"/>
                </a:solidFill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6971" y="4165028"/>
            <a:ext cx="9144000" cy="1655762"/>
          </a:xfrm>
        </p:spPr>
        <p:txBody>
          <a:bodyPr/>
          <a:lstStyle/>
          <a:p>
            <a:pPr algn="r"/>
            <a:r>
              <a:rPr lang="en-IN">
                <a:solidFill>
                  <a:schemeClr val="accent1"/>
                </a:solidFill>
              </a:rPr>
              <a:t>Akza John</a:t>
            </a:r>
            <a:endParaRPr lang="en-US" dirty="0">
              <a:solidFill>
                <a:schemeClr val="accent1"/>
              </a:solidFill>
            </a:endParaRPr>
          </a:p>
          <a:p>
            <a:pPr algn="r"/>
            <a:r>
              <a:rPr lang="en-US" dirty="0">
                <a:solidFill>
                  <a:schemeClr val="accent1"/>
                </a:solidFill>
              </a:rPr>
              <a:t>S6</a:t>
            </a:r>
            <a:r>
              <a:rPr lang="en-US">
                <a:solidFill>
                  <a:schemeClr val="accent1"/>
                </a:solidFill>
              </a:rPr>
              <a:t>, </a:t>
            </a:r>
            <a:r>
              <a:rPr lang="en-IN">
                <a:solidFill>
                  <a:schemeClr val="accent1"/>
                </a:solidFill>
              </a:rPr>
              <a:t>MCA</a:t>
            </a:r>
          </a:p>
          <a:p>
            <a:pPr algn="r"/>
            <a:r>
              <a:rPr lang="en-IN">
                <a:solidFill>
                  <a:schemeClr val="accent1"/>
                </a:solidFill>
              </a:rPr>
              <a:t>Roll no-4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40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January 2</a:t>
            </a:r>
            <a:r>
              <a:rPr lang="en-IN"/>
              <a:t>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1.Went through various incidents and it’s tracking methods</a:t>
            </a:r>
          </a:p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 2.understood the characteristics of incidents</a:t>
            </a:r>
          </a:p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 3.checking ticket raising</a:t>
            </a:r>
          </a:p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 4.how to track a problem</a:t>
            </a:r>
          </a:p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 5.Got KT on HLEE 2.0 architecture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786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January 2</a:t>
            </a:r>
            <a:r>
              <a:rPr lang="en-IN"/>
              <a:t>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Completed the documentation on what we have studied till now about the project and its system architecture.</a:t>
            </a:r>
          </a:p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 Assigned with 2 incidents by the team, one is resolved and the other is pending for getting more information from the user side. </a:t>
            </a:r>
          </a:p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Understood about the previous dag failures and disadvantages of old technology, and how team overcame it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64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January 2</a:t>
            </a:r>
            <a:r>
              <a:rPr lang="en-IN"/>
              <a:t>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 </a:t>
            </a:r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Checked 2 incident tasks given by the team</a:t>
            </a:r>
          </a:p>
          <a:p>
            <a:r>
              <a:rPr lang="en-IN">
                <a:solidFill>
                  <a:srgbClr val="3C763D"/>
                </a:solidFill>
                <a:latin typeface="Open Sans"/>
              </a:rPr>
              <a:t>M</a:t>
            </a:r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onitored DAGs, analysed root cause of failured DAGs.</a:t>
            </a:r>
          </a:p>
          <a:p>
            <a:r>
              <a:rPr lang="en-IN">
                <a:solidFill>
                  <a:srgbClr val="3C763D"/>
                </a:solidFill>
                <a:latin typeface="Open Sans"/>
              </a:rPr>
              <a:t>Stu</a:t>
            </a:r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died about basics Neo 4j basics,parquet files,importing techniques of datas.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47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January </a:t>
            </a:r>
            <a:r>
              <a:rPr lang="en-IN"/>
              <a:t>30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500312"/>
            <a:ext cx="8218487" cy="3089441"/>
          </a:xfrm>
        </p:spPr>
        <p:txBody>
          <a:bodyPr/>
          <a:lstStyle/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Monitored the following DAGs such as mes_abr, mes_ebr_eqm, qmts,PRIMR,plm,checked the log files of failed DAGs and found the root causes of errors. </a:t>
            </a:r>
          </a:p>
          <a:p>
            <a:r>
              <a:rPr lang="en-IN">
                <a:solidFill>
                  <a:srgbClr val="3C763D"/>
                </a:solidFill>
                <a:latin typeface="Open Sans"/>
              </a:rPr>
              <a:t>Found some issue on Quality management DAG not running properly, and resolved it.</a:t>
            </a:r>
            <a:endParaRPr lang="en-IN" b="0" i="0">
              <a:solidFill>
                <a:srgbClr val="3C763D"/>
              </a:solidFill>
              <a:effectLst/>
              <a:latin typeface="Open Sans"/>
            </a:endParaRPr>
          </a:p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Updated the Postgres logging_master table to re-trigger the DAGs.</a:t>
            </a:r>
            <a:endParaRPr lang="en-IN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009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January </a:t>
            </a:r>
            <a:r>
              <a:rPr lang="en-IN"/>
              <a:t>31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7408" y="1905000"/>
            <a:ext cx="8915400" cy="3777622"/>
          </a:xfrm>
        </p:spPr>
        <p:txBody>
          <a:bodyPr/>
          <a:lstStyle/>
          <a:p>
            <a:r>
              <a:rPr lang="en-IN" b="0" i="0">
                <a:solidFill>
                  <a:schemeClr val="accent4">
                    <a:lumMod val="75000"/>
                  </a:schemeClr>
                </a:solidFill>
                <a:effectLst/>
                <a:latin typeface="Open Sans"/>
              </a:rPr>
              <a:t>Monitored following DAGS: QMTS, mes_abr and analyzed the root cause of failures. Checked an incident, that have a problem with not displaying data in the table view.</a:t>
            </a:r>
          </a:p>
          <a:p>
            <a:r>
              <a:rPr lang="en-IN" b="0" i="0">
                <a:solidFill>
                  <a:schemeClr val="accent4">
                    <a:lumMod val="75000"/>
                  </a:schemeClr>
                </a:solidFill>
                <a:effectLst/>
                <a:latin typeface="Open Sans"/>
              </a:rPr>
              <a:t>Attended Knowledge transition on HLEE data with EDL system</a:t>
            </a:r>
          </a:p>
          <a:p>
            <a:r>
              <a:rPr lang="en-IN">
                <a:solidFill>
                  <a:schemeClr val="accent4">
                    <a:lumMod val="75000"/>
                  </a:schemeClr>
                </a:solidFill>
                <a:latin typeface="Open Sans"/>
              </a:rPr>
              <a:t>Analyzed some my sql queries, and found some table viewing issues related to them.</a:t>
            </a:r>
            <a:endParaRPr lang="en-IN" b="0" i="0">
              <a:solidFill>
                <a:schemeClr val="accent4">
                  <a:lumMod val="75000"/>
                </a:schemeClr>
              </a:solidFill>
              <a:effectLst/>
              <a:latin typeface="Open Sans"/>
            </a:endParaRPr>
          </a:p>
          <a:p>
            <a:endParaRPr lang="en-IN" b="0" i="0">
              <a:solidFill>
                <a:schemeClr val="tx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690407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</TotalTime>
  <Words>160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Wisp</vt:lpstr>
      <vt:lpstr>Weekly Update January 27-31 </vt:lpstr>
      <vt:lpstr>January 27</vt:lpstr>
      <vt:lpstr>January 28</vt:lpstr>
      <vt:lpstr>January 29</vt:lpstr>
      <vt:lpstr>January 30</vt:lpstr>
      <vt:lpstr>January 31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 January 20 – 24 (Cooler Tracking System)</dc:title>
  <dc:creator>Gokul Prakash</dc:creator>
  <cp:lastModifiedBy>Gokul Prakash</cp:lastModifiedBy>
  <cp:revision>7</cp:revision>
  <dcterms:created xsi:type="dcterms:W3CDTF">2020-01-26T14:09:46Z</dcterms:created>
  <dcterms:modified xsi:type="dcterms:W3CDTF">2020-02-02T15:56:11Z</dcterms:modified>
</cp:coreProperties>
</file>