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12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30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7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3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65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11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76A3-12D9-4383-995B-0BFEEB7A5D73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48" y="203197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Weekly Update</a:t>
            </a:r>
            <a:br>
              <a:rPr lang="en-IN">
                <a:solidFill>
                  <a:srgbClr val="0070C0"/>
                </a:solidFill>
              </a:rPr>
            </a:br>
            <a:r>
              <a:rPr lang="en-IN">
                <a:solidFill>
                  <a:srgbClr val="0070C0"/>
                </a:solidFill>
              </a:rPr>
              <a:t>February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IN">
                <a:solidFill>
                  <a:srgbClr val="0070C0"/>
                </a:solidFill>
              </a:rPr>
              <a:t>03-07</a:t>
            </a:r>
            <a:br>
              <a:rPr lang="en-IN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6971" y="4165028"/>
            <a:ext cx="9144000" cy="1655762"/>
          </a:xfrm>
        </p:spPr>
        <p:txBody>
          <a:bodyPr/>
          <a:lstStyle/>
          <a:p>
            <a:pPr algn="r"/>
            <a:r>
              <a:rPr lang="en-IN">
                <a:solidFill>
                  <a:schemeClr val="accent1"/>
                </a:solidFill>
              </a:rPr>
              <a:t>Akza John</a:t>
            </a:r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chemeClr val="accent1"/>
                </a:solidFill>
              </a:rPr>
              <a:t>S6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IN">
                <a:solidFill>
                  <a:schemeClr val="accent1"/>
                </a:solidFill>
              </a:rPr>
              <a:t>MCA</a:t>
            </a:r>
          </a:p>
          <a:p>
            <a:pPr algn="r"/>
            <a:r>
              <a:rPr lang="en-IN">
                <a:solidFill>
                  <a:schemeClr val="accent1"/>
                </a:solidFill>
              </a:rPr>
              <a:t>Roll no-4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- 03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Monitored DAGs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Got KT on Spotfire HLEE analytics application, Kibana working, how to apply filters, understand about chances of failing the data ingestion done by the user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Monitored cloud watch, understood programming code in data bricks </a:t>
            </a:r>
          </a:p>
          <a:p>
            <a:r>
              <a:rPr lang="en-IN">
                <a:solidFill>
                  <a:srgbClr val="3C763D"/>
                </a:solidFill>
                <a:latin typeface="Open Sans"/>
              </a:rPr>
              <a:t>Prepared MoM on KT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8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04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Monitored various DAGs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on monitoring KIBANA logs,how to track a job using the timestamp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Converted IST time to UTC time Found out cloud watch logs that have an error in parsing and in s3_push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Gone through how to track json file using logs</a:t>
            </a:r>
          </a:p>
        </p:txBody>
      </p:sp>
    </p:spTree>
    <p:extLst>
      <p:ext uri="{BB962C8B-B14F-4D97-AF65-F5344CB8AC3E}">
        <p14:creationId xmlns:p14="http://schemas.microsoft.com/office/powerpoint/2010/main" val="6246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</a:t>
            </a:r>
            <a:r>
              <a:rPr lang="en-US"/>
              <a:t>ry </a:t>
            </a:r>
            <a:r>
              <a:rPr lang="en-IN"/>
              <a:t>05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rgbClr val="3C763D"/>
                </a:solidFill>
                <a:latin typeface="Open Sans"/>
              </a:rPr>
              <a:t>M</a:t>
            </a:r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onitored tasks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Monitored Hlee data logs using Kibana,cloudwatch and found the failures in parsing,S3 push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with an incident on mismatching columns values in a table in redshift.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06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218487" cy="3089441"/>
          </a:xfrm>
        </p:spPr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Monitored various DAGs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Worked on monitoring KIBANA logs,how to track a job using the timestamp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Converted IST time to UTC time Found out cloud watch logs that have an error in parsing and in s3_push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Validated json files using log details.</a:t>
            </a:r>
            <a:endParaRPr lang="en-I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0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07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408" y="1905000"/>
            <a:ext cx="8915400" cy="3777622"/>
          </a:xfrm>
        </p:spPr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on a task based to provide redshift write access to a power user.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Gone through Holistic lab execution environment document and understood how data are creating and how they are processing.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Learnt near real time architecture which is used in HLEE.</a:t>
            </a:r>
            <a:endParaRPr lang="en-IN" b="0" i="0">
              <a:solidFill>
                <a:schemeClr val="accent4">
                  <a:lumMod val="75000"/>
                </a:schemeClr>
              </a:solidFill>
              <a:effectLst/>
              <a:latin typeface="Open Sans"/>
            </a:endParaRPr>
          </a:p>
          <a:p>
            <a:endParaRPr lang="en-IN" b="0" i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90407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Weekly Update February 03-07 </vt:lpstr>
      <vt:lpstr>February - 03</vt:lpstr>
      <vt:lpstr>February 04</vt:lpstr>
      <vt:lpstr>February 05</vt:lpstr>
      <vt:lpstr>February 06</vt:lpstr>
      <vt:lpstr>February 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January 20 – 24 (Cooler Tracking System)</dc:title>
  <dc:creator>Gokul Prakash</dc:creator>
  <cp:lastModifiedBy>Gokul Prakash</cp:lastModifiedBy>
  <cp:revision>9</cp:revision>
  <dcterms:created xsi:type="dcterms:W3CDTF">2020-01-26T14:09:46Z</dcterms:created>
  <dcterms:modified xsi:type="dcterms:W3CDTF">2020-02-09T17:01:49Z</dcterms:modified>
</cp:coreProperties>
</file>