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76A3-12D9-4383-995B-0BFEEB7A5D73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3D721FC-AB10-456B-A271-DAB87FFF3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71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76A3-12D9-4383-995B-0BFEEB7A5D73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D721FC-AB10-456B-A271-DAB87FFF3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800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76A3-12D9-4383-995B-0BFEEB7A5D73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D721FC-AB10-456B-A271-DAB87FFF304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7128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76A3-12D9-4383-995B-0BFEEB7A5D73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D721FC-AB10-456B-A271-DAB87FFF3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647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76A3-12D9-4383-995B-0BFEEB7A5D73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D721FC-AB10-456B-A271-DAB87FFF3048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6300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76A3-12D9-4383-995B-0BFEEB7A5D73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D721FC-AB10-456B-A271-DAB87FFF3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771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76A3-12D9-4383-995B-0BFEEB7A5D73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21FC-AB10-456B-A271-DAB87FFF3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18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76A3-12D9-4383-995B-0BFEEB7A5D73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21FC-AB10-456B-A271-DAB87FFF3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897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76A3-12D9-4383-995B-0BFEEB7A5D73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21FC-AB10-456B-A271-DAB87FFF3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04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76A3-12D9-4383-995B-0BFEEB7A5D73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D721FC-AB10-456B-A271-DAB87FFF3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76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76A3-12D9-4383-995B-0BFEEB7A5D73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3D721FC-AB10-456B-A271-DAB87FFF3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7374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76A3-12D9-4383-995B-0BFEEB7A5D73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3D721FC-AB10-456B-A271-DAB87FFF3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8657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76A3-12D9-4383-995B-0BFEEB7A5D73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21FC-AB10-456B-A271-DAB87FFF3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14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76A3-12D9-4383-995B-0BFEEB7A5D73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21FC-AB10-456B-A271-DAB87FFF3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83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76A3-12D9-4383-995B-0BFEEB7A5D73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21FC-AB10-456B-A271-DAB87FFF3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9116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76A3-12D9-4383-995B-0BFEEB7A5D73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D721FC-AB10-456B-A271-DAB87FFF3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585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76A3-12D9-4383-995B-0BFEEB7A5D73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3D721FC-AB10-456B-A271-DAB87FFF3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485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  <p:sldLayoutId id="2147483863" r:id="rId14"/>
    <p:sldLayoutId id="2147483864" r:id="rId15"/>
    <p:sldLayoutId id="21474838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63948" y="2031976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0070C0"/>
                </a:solidFill>
              </a:rPr>
              <a:t>Weekly Update</a:t>
            </a:r>
            <a:br>
              <a:rPr lang="en-IN">
                <a:solidFill>
                  <a:srgbClr val="0070C0"/>
                </a:solidFill>
              </a:rPr>
            </a:br>
            <a:r>
              <a:rPr lang="en-IN">
                <a:solidFill>
                  <a:srgbClr val="0070C0"/>
                </a:solidFill>
              </a:rPr>
              <a:t>Febru</a:t>
            </a:r>
            <a:r>
              <a:rPr lang="en-US">
                <a:solidFill>
                  <a:srgbClr val="0070C0"/>
                </a:solidFill>
              </a:rPr>
              <a:t>ary  </a:t>
            </a:r>
            <a:r>
              <a:rPr lang="en-IN">
                <a:solidFill>
                  <a:srgbClr val="0070C0"/>
                </a:solidFill>
              </a:rPr>
              <a:t>10 </a:t>
            </a:r>
            <a:r>
              <a:rPr lang="en-US">
                <a:solidFill>
                  <a:srgbClr val="0070C0"/>
                </a:solidFill>
              </a:rPr>
              <a:t>– </a:t>
            </a:r>
            <a:r>
              <a:rPr lang="en-IN" dirty="0">
                <a:solidFill>
                  <a:srgbClr val="0070C0"/>
                </a:solidFill>
              </a:rPr>
              <a:t>1</a:t>
            </a:r>
            <a:r>
              <a:rPr lang="en-US">
                <a:solidFill>
                  <a:srgbClr val="0070C0"/>
                </a:solidFill>
              </a:rPr>
              <a:t>4</a:t>
            </a:r>
            <a:br>
              <a:rPr lang="en-IN">
                <a:solidFill>
                  <a:srgbClr val="0070C0"/>
                </a:solidFill>
              </a:rPr>
            </a:b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8776" y="4852614"/>
            <a:ext cx="9144000" cy="1655762"/>
          </a:xfrm>
        </p:spPr>
        <p:txBody>
          <a:bodyPr/>
          <a:lstStyle/>
          <a:p>
            <a:pPr algn="r"/>
            <a:r>
              <a:rPr lang="en-IN">
                <a:solidFill>
                  <a:schemeClr val="accent1"/>
                </a:solidFill>
              </a:rPr>
              <a:t>Akza John</a:t>
            </a:r>
            <a:endParaRPr lang="en-US" dirty="0">
              <a:solidFill>
                <a:schemeClr val="accent1"/>
              </a:solidFill>
            </a:endParaRPr>
          </a:p>
          <a:p>
            <a:pPr algn="r"/>
            <a:r>
              <a:rPr lang="en-US" dirty="0">
                <a:solidFill>
                  <a:schemeClr val="accent1"/>
                </a:solidFill>
              </a:rPr>
              <a:t>S6</a:t>
            </a:r>
            <a:r>
              <a:rPr lang="en-US">
                <a:solidFill>
                  <a:schemeClr val="accent1"/>
                </a:solidFill>
              </a:rPr>
              <a:t>, </a:t>
            </a:r>
            <a:r>
              <a:rPr lang="en-IN">
                <a:solidFill>
                  <a:schemeClr val="accent1"/>
                </a:solidFill>
              </a:rPr>
              <a:t>MCA</a:t>
            </a:r>
          </a:p>
          <a:p>
            <a:pPr algn="r"/>
            <a:r>
              <a:rPr lang="en-IN">
                <a:solidFill>
                  <a:schemeClr val="accent1"/>
                </a:solidFill>
              </a:rPr>
              <a:t>Roll no-4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402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Febr</a:t>
            </a:r>
            <a:r>
              <a:rPr lang="en-US"/>
              <a:t>uary </a:t>
            </a:r>
            <a:r>
              <a:rPr lang="en-IN" dirty="0"/>
              <a:t>1</a:t>
            </a:r>
            <a:r>
              <a:rPr lang="en-US"/>
              <a:t>0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905000"/>
            <a:ext cx="9108679" cy="4527947"/>
          </a:xfrm>
        </p:spPr>
        <p:txBody>
          <a:bodyPr>
            <a:normAutofit/>
          </a:bodyPr>
          <a:lstStyle/>
          <a:p>
            <a:r>
              <a:rPr lang="en-IN" sz="2000" b="0" i="0">
                <a:solidFill>
                  <a:srgbClr val="3C763D"/>
                </a:solidFill>
                <a:effectLst/>
                <a:latin typeface="Open Sans"/>
              </a:rPr>
              <a:t>1. Monitored DAGs</a:t>
            </a:r>
          </a:p>
          <a:p>
            <a:r>
              <a:rPr lang="en-IN" sz="2000" b="0" i="0">
                <a:solidFill>
                  <a:srgbClr val="3C763D"/>
                </a:solidFill>
                <a:effectLst/>
                <a:latin typeface="Open Sans"/>
              </a:rPr>
              <a:t> 2. Monitored HLEE analytics through Kibana and cloud watch, and found errors in S3 push stage. </a:t>
            </a:r>
          </a:p>
          <a:p>
            <a:r>
              <a:rPr lang="en-IN" sz="2000" b="0" i="0">
                <a:solidFill>
                  <a:srgbClr val="3C763D"/>
                </a:solidFill>
                <a:effectLst/>
                <a:latin typeface="Open Sans"/>
              </a:rPr>
              <a:t>3. Prepared documentation on DAGs last refresh time and it's status.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87865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Febr</a:t>
            </a:r>
            <a:r>
              <a:rPr lang="en-US"/>
              <a:t>uary </a:t>
            </a:r>
            <a:r>
              <a:rPr lang="en-IN"/>
              <a:t>11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2143125"/>
            <a:ext cx="9212122" cy="5286375"/>
          </a:xfrm>
        </p:spPr>
        <p:txBody>
          <a:bodyPr>
            <a:normAutofit/>
          </a:bodyPr>
          <a:lstStyle/>
          <a:p>
            <a:r>
              <a:rPr lang="en-IN" sz="2000" b="0" i="0">
                <a:solidFill>
                  <a:srgbClr val="3C763D"/>
                </a:solidFill>
                <a:effectLst/>
                <a:latin typeface="Open Sans"/>
              </a:rPr>
              <a:t>Worked with task TASK440121, to give spotfire folder access to user</a:t>
            </a:r>
          </a:p>
          <a:p>
            <a:r>
              <a:rPr lang="en-IN" sz="2000" b="0" i="0">
                <a:solidFill>
                  <a:srgbClr val="3C763D"/>
                </a:solidFill>
                <a:effectLst/>
                <a:latin typeface="Open Sans"/>
              </a:rPr>
              <a:t> Worked with HLEE analytics: Monitored HLEE PROD,HLEE CNC,HLEE WBK logs and found error logs and reported</a:t>
            </a:r>
          </a:p>
          <a:p>
            <a:r>
              <a:rPr lang="en-IN" sz="2000" b="0" i="0">
                <a:solidFill>
                  <a:srgbClr val="3C763D"/>
                </a:solidFill>
                <a:effectLst/>
                <a:latin typeface="Open Sans"/>
              </a:rPr>
              <a:t> Performed some query operations on Postgres to get DAGs and last refresh time.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24644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February 1</a:t>
            </a:r>
            <a:r>
              <a:rPr lang="en-US"/>
              <a:t>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>
                <a:solidFill>
                  <a:srgbClr val="3C763D"/>
                </a:solidFill>
                <a:effectLst/>
                <a:latin typeface="Open Sans"/>
              </a:rPr>
              <a:t>Worked with HLEE analytics: Monitored HLEE PROD,HLEE CNC, HLEE WBK logs and found error logs and reported to the team </a:t>
            </a:r>
          </a:p>
          <a:p>
            <a:r>
              <a:rPr lang="en-IN" b="0" i="0">
                <a:solidFill>
                  <a:srgbClr val="3C763D"/>
                </a:solidFill>
                <a:effectLst/>
                <a:latin typeface="Open Sans"/>
              </a:rPr>
              <a:t>Created service request (RITM3413319) on information sending to the user regarding DAG table's last refresh time.</a:t>
            </a:r>
          </a:p>
          <a:p>
            <a:r>
              <a:rPr lang="en-IN" b="0" i="0">
                <a:solidFill>
                  <a:srgbClr val="3C763D"/>
                </a:solidFill>
                <a:effectLst/>
                <a:latin typeface="Open Sans"/>
              </a:rPr>
              <a:t> Worked on an SR - Batch investigation tool source tables refreshing details are sent to the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472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February 13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2500312"/>
            <a:ext cx="8218487" cy="3089441"/>
          </a:xfrm>
        </p:spPr>
        <p:txBody>
          <a:bodyPr/>
          <a:lstStyle/>
          <a:p>
            <a:r>
              <a:rPr lang="en-IN" b="0" i="0">
                <a:solidFill>
                  <a:srgbClr val="3C763D"/>
                </a:solidFill>
                <a:effectLst/>
                <a:latin typeface="Open Sans"/>
              </a:rPr>
              <a:t>Worked on a task to give access to a user to get information from various edl platforms </a:t>
            </a:r>
          </a:p>
          <a:p>
            <a:r>
              <a:rPr lang="en-IN" b="0" i="0">
                <a:solidFill>
                  <a:srgbClr val="3C763D"/>
                </a:solidFill>
                <a:effectLst/>
                <a:latin typeface="Open Sans"/>
              </a:rPr>
              <a:t>Monitored HLEE and reported errors Gone through HLEE run book and resolved some problems in data logs.</a:t>
            </a:r>
            <a:endParaRPr lang="en-IN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0098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IN"/>
              <a:t>February 14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7408" y="1905000"/>
            <a:ext cx="8915400" cy="3777622"/>
          </a:xfrm>
        </p:spPr>
        <p:txBody>
          <a:bodyPr/>
          <a:lstStyle/>
          <a:p>
            <a:r>
              <a:rPr lang="en-IN" b="0" i="0">
                <a:solidFill>
                  <a:srgbClr val="3C763D"/>
                </a:solidFill>
                <a:effectLst/>
                <a:latin typeface="Open Sans"/>
              </a:rPr>
              <a:t>Worked on 2 tasks: TASK4457822 ,TASK4457574 to give access via Myaccess portal to get training for user to become a standard or business user.</a:t>
            </a:r>
          </a:p>
          <a:p>
            <a:r>
              <a:rPr lang="en-IN" b="0" i="0">
                <a:solidFill>
                  <a:srgbClr val="3C763D"/>
                </a:solidFill>
                <a:effectLst/>
                <a:latin typeface="Open Sans"/>
              </a:rPr>
              <a:t>Worked on HLEE analytics application to monitor HLEE data and found error logs</a:t>
            </a:r>
          </a:p>
          <a:p>
            <a:r>
              <a:rPr lang="en-IN" b="0" i="0">
                <a:solidFill>
                  <a:srgbClr val="3C763D"/>
                </a:solidFill>
                <a:effectLst/>
                <a:latin typeface="Open Sans"/>
              </a:rPr>
              <a:t> Understood lambda logs about data ingestion, error monitoring, SQS queue functions, exceptional errors etc.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04075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</TotalTime>
  <Words>160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Wisp</vt:lpstr>
      <vt:lpstr>Weekly Update February  10 – 14 </vt:lpstr>
      <vt:lpstr>February 10</vt:lpstr>
      <vt:lpstr>February 11</vt:lpstr>
      <vt:lpstr>February 12</vt:lpstr>
      <vt:lpstr>February 13</vt:lpstr>
      <vt:lpstr>February 14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Update January 20 – 24 (Cooler Tracking System)</dc:title>
  <dc:creator>Gokul Prakash</dc:creator>
  <cp:lastModifiedBy>Gokul Prakash</cp:lastModifiedBy>
  <cp:revision>7</cp:revision>
  <dcterms:created xsi:type="dcterms:W3CDTF">2020-01-26T14:09:46Z</dcterms:created>
  <dcterms:modified xsi:type="dcterms:W3CDTF">2020-02-15T04:49:37Z</dcterms:modified>
</cp:coreProperties>
</file>