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52525"/>
                </a:solidFill>
                <a:latin typeface="Gothic Uralic"/>
                <a:cs typeface="Gothic Ural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404040"/>
                </a:solidFill>
                <a:latin typeface="Gothic Uralic"/>
                <a:cs typeface="Gothic Ural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52525"/>
                </a:solidFill>
                <a:latin typeface="Gothic Uralic"/>
                <a:cs typeface="Gothic Ural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52525"/>
                </a:solidFill>
                <a:latin typeface="Gothic Uralic"/>
                <a:cs typeface="Gothic Ural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2847975" cy="6858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180975" y="0"/>
                </a:moveTo>
                <a:lnTo>
                  <a:pt x="0" y="0"/>
                </a:lnTo>
                <a:lnTo>
                  <a:pt x="0" y="6858000"/>
                </a:lnTo>
                <a:lnTo>
                  <a:pt x="180975" y="6858000"/>
                </a:lnTo>
                <a:lnTo>
                  <a:pt x="180975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73604" y="648588"/>
            <a:ext cx="6844791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52525"/>
                </a:solidFill>
                <a:latin typeface="Gothic Uralic"/>
                <a:cs typeface="Gothic Ural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57425" y="2536761"/>
            <a:ext cx="8677148" cy="2322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404040"/>
                </a:solidFill>
                <a:latin typeface="Gothic Uralic"/>
                <a:cs typeface="Gothic Ural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24350"/>
            <a:ext cx="1741170" cy="781050"/>
          </a:xfrm>
          <a:custGeom>
            <a:avLst/>
            <a:gdLst/>
            <a:ahLst/>
            <a:cxnLst/>
            <a:rect l="l" t="t" r="r" b="b"/>
            <a:pathLst>
              <a:path w="1741170" h="781050">
                <a:moveTo>
                  <a:pt x="1344803" y="0"/>
                </a:moveTo>
                <a:lnTo>
                  <a:pt x="0" y="0"/>
                </a:lnTo>
                <a:lnTo>
                  <a:pt x="0" y="781050"/>
                </a:lnTo>
                <a:lnTo>
                  <a:pt x="1344803" y="781050"/>
                </a:lnTo>
                <a:lnTo>
                  <a:pt x="1354474" y="780242"/>
                </a:lnTo>
                <a:lnTo>
                  <a:pt x="1362360" y="778113"/>
                </a:lnTo>
                <a:lnTo>
                  <a:pt x="1368484" y="775102"/>
                </a:lnTo>
                <a:lnTo>
                  <a:pt x="1372870" y="771651"/>
                </a:lnTo>
                <a:lnTo>
                  <a:pt x="1372870" y="766952"/>
                </a:lnTo>
                <a:lnTo>
                  <a:pt x="1377569" y="766952"/>
                </a:lnTo>
                <a:lnTo>
                  <a:pt x="1733677" y="409320"/>
                </a:lnTo>
                <a:lnTo>
                  <a:pt x="1738963" y="400730"/>
                </a:lnTo>
                <a:lnTo>
                  <a:pt x="1740725" y="389937"/>
                </a:lnTo>
                <a:lnTo>
                  <a:pt x="1738963" y="378263"/>
                </a:lnTo>
                <a:lnTo>
                  <a:pt x="1733677" y="367030"/>
                </a:lnTo>
                <a:lnTo>
                  <a:pt x="1377569" y="14097"/>
                </a:lnTo>
                <a:lnTo>
                  <a:pt x="1377569" y="9398"/>
                </a:lnTo>
                <a:lnTo>
                  <a:pt x="1372870" y="9398"/>
                </a:lnTo>
                <a:lnTo>
                  <a:pt x="1368484" y="5947"/>
                </a:lnTo>
                <a:lnTo>
                  <a:pt x="1362360" y="2936"/>
                </a:lnTo>
                <a:lnTo>
                  <a:pt x="1354474" y="807"/>
                </a:lnTo>
                <a:lnTo>
                  <a:pt x="1344803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45585" y="1989137"/>
            <a:ext cx="5048885" cy="1513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  <a:tabLst>
                <a:tab pos="3005455" algn="l"/>
              </a:tabLst>
            </a:pPr>
            <a:r>
              <a:rPr dirty="0" sz="4850" spc="5">
                <a:solidFill>
                  <a:srgbClr val="006FC0"/>
                </a:solidFill>
              </a:rPr>
              <a:t>Weekly </a:t>
            </a:r>
            <a:r>
              <a:rPr dirty="0" sz="4850" spc="-10">
                <a:solidFill>
                  <a:srgbClr val="006FC0"/>
                </a:solidFill>
              </a:rPr>
              <a:t>Update  </a:t>
            </a:r>
            <a:r>
              <a:rPr dirty="0" sz="4850" spc="20">
                <a:solidFill>
                  <a:srgbClr val="006FC0"/>
                </a:solidFill>
              </a:rPr>
              <a:t>February	</a:t>
            </a:r>
            <a:r>
              <a:rPr dirty="0" sz="4850" spc="15">
                <a:solidFill>
                  <a:srgbClr val="006FC0"/>
                </a:solidFill>
              </a:rPr>
              <a:t>17 –</a:t>
            </a:r>
            <a:r>
              <a:rPr dirty="0" sz="4850" spc="-65">
                <a:solidFill>
                  <a:srgbClr val="006FC0"/>
                </a:solidFill>
              </a:rPr>
              <a:t> </a:t>
            </a:r>
            <a:r>
              <a:rPr dirty="0" sz="4850" spc="10">
                <a:solidFill>
                  <a:srgbClr val="006FC0"/>
                </a:solidFill>
              </a:rPr>
              <a:t>20</a:t>
            </a:r>
            <a:endParaRPr sz="4850"/>
          </a:p>
        </p:txBody>
      </p:sp>
      <p:sp>
        <p:nvSpPr>
          <p:cNvPr id="4" name="object 4"/>
          <p:cNvSpPr txBox="1"/>
          <p:nvPr/>
        </p:nvSpPr>
        <p:spPr>
          <a:xfrm>
            <a:off x="9985629" y="4747323"/>
            <a:ext cx="1186180" cy="1246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2250" marR="5080" indent="-210185">
              <a:lnSpc>
                <a:spcPct val="149500"/>
              </a:lnSpc>
              <a:spcBef>
                <a:spcPts val="100"/>
              </a:spcBef>
            </a:pPr>
            <a:r>
              <a:rPr dirty="0" sz="1800" spc="-20">
                <a:solidFill>
                  <a:srgbClr val="A42F0F"/>
                </a:solidFill>
                <a:latin typeface="Gothic Uralic"/>
                <a:cs typeface="Gothic Uralic"/>
              </a:rPr>
              <a:t>Akza </a:t>
            </a:r>
            <a:r>
              <a:rPr dirty="0" sz="1800" spc="20">
                <a:solidFill>
                  <a:srgbClr val="A42F0F"/>
                </a:solidFill>
                <a:latin typeface="Gothic Uralic"/>
                <a:cs typeface="Gothic Uralic"/>
              </a:rPr>
              <a:t>John  </a:t>
            </a:r>
            <a:r>
              <a:rPr dirty="0" sz="1800" spc="-10">
                <a:solidFill>
                  <a:srgbClr val="A42F0F"/>
                </a:solidFill>
                <a:latin typeface="Gothic Uralic"/>
                <a:cs typeface="Gothic Uralic"/>
              </a:rPr>
              <a:t>S6,</a:t>
            </a:r>
            <a:r>
              <a:rPr dirty="0" sz="1800" spc="-30">
                <a:solidFill>
                  <a:srgbClr val="A42F0F"/>
                </a:solidFill>
                <a:latin typeface="Gothic Uralic"/>
                <a:cs typeface="Gothic Uralic"/>
              </a:rPr>
              <a:t> </a:t>
            </a:r>
            <a:r>
              <a:rPr dirty="0" sz="1800" spc="30">
                <a:solidFill>
                  <a:srgbClr val="A42F0F"/>
                </a:solidFill>
                <a:latin typeface="Gothic Uralic"/>
                <a:cs typeface="Gothic Uralic"/>
              </a:rPr>
              <a:t>MCA</a:t>
            </a:r>
            <a:endParaRPr sz="1800">
              <a:latin typeface="Gothic Uralic"/>
              <a:cs typeface="Gothic Uralic"/>
            </a:endParaRPr>
          </a:p>
          <a:p>
            <a:pPr marL="222250">
              <a:lnSpc>
                <a:spcPct val="100000"/>
              </a:lnSpc>
              <a:spcBef>
                <a:spcPts val="994"/>
              </a:spcBef>
            </a:pPr>
            <a:r>
              <a:rPr dirty="0" sz="1800" spc="30">
                <a:solidFill>
                  <a:srgbClr val="A42F0F"/>
                </a:solidFill>
                <a:latin typeface="Gothic Uralic"/>
                <a:cs typeface="Gothic Uralic"/>
              </a:rPr>
              <a:t>Roll</a:t>
            </a:r>
            <a:r>
              <a:rPr dirty="0" sz="1800" spc="-195">
                <a:solidFill>
                  <a:srgbClr val="A42F0F"/>
                </a:solidFill>
                <a:latin typeface="Gothic Uralic"/>
                <a:cs typeface="Gothic Uralic"/>
              </a:rPr>
              <a:t> </a:t>
            </a:r>
            <a:r>
              <a:rPr dirty="0" sz="1800" spc="10">
                <a:solidFill>
                  <a:srgbClr val="A42F0F"/>
                </a:solidFill>
                <a:latin typeface="Gothic Uralic"/>
                <a:cs typeface="Gothic Uralic"/>
              </a:rPr>
              <a:t>no-4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375"/>
            <a:ext cx="1588770" cy="504825"/>
          </a:xfrm>
          <a:custGeom>
            <a:avLst/>
            <a:gdLst/>
            <a:ahLst/>
            <a:cxnLst/>
            <a:rect l="l" t="t" r="r" b="b"/>
            <a:pathLst>
              <a:path w="1588770" h="504825">
                <a:moveTo>
                  <a:pt x="4274" y="0"/>
                </a:moveTo>
                <a:lnTo>
                  <a:pt x="0" y="501269"/>
                </a:lnTo>
                <a:lnTo>
                  <a:pt x="1243825" y="504825"/>
                </a:lnTo>
                <a:lnTo>
                  <a:pt x="1343660" y="504825"/>
                </a:lnTo>
                <a:lnTo>
                  <a:pt x="1348232" y="500125"/>
                </a:lnTo>
                <a:lnTo>
                  <a:pt x="1349883" y="498475"/>
                </a:lnTo>
                <a:lnTo>
                  <a:pt x="1351661" y="496950"/>
                </a:lnTo>
                <a:lnTo>
                  <a:pt x="1353185" y="495300"/>
                </a:lnTo>
                <a:lnTo>
                  <a:pt x="1581150" y="267462"/>
                </a:lnTo>
                <a:lnTo>
                  <a:pt x="1586436" y="260391"/>
                </a:lnTo>
                <a:lnTo>
                  <a:pt x="1588198" y="253285"/>
                </a:lnTo>
                <a:lnTo>
                  <a:pt x="1586436" y="246155"/>
                </a:lnTo>
                <a:lnTo>
                  <a:pt x="1581150" y="239013"/>
                </a:lnTo>
                <a:lnTo>
                  <a:pt x="1353185" y="11175"/>
                </a:lnTo>
                <a:lnTo>
                  <a:pt x="1348232" y="11175"/>
                </a:lnTo>
                <a:lnTo>
                  <a:pt x="1348232" y="6476"/>
                </a:lnTo>
                <a:lnTo>
                  <a:pt x="1343660" y="6476"/>
                </a:lnTo>
                <a:lnTo>
                  <a:pt x="1338834" y="1777"/>
                </a:lnTo>
                <a:lnTo>
                  <a:pt x="1243825" y="1777"/>
                </a:lnTo>
                <a:lnTo>
                  <a:pt x="4274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3604" y="648588"/>
            <a:ext cx="260921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February</a:t>
            </a:r>
            <a:r>
              <a:rPr dirty="0" spc="15"/>
              <a:t> </a:t>
            </a:r>
            <a:r>
              <a:rPr dirty="0" spc="25"/>
              <a:t>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73604" y="1931352"/>
            <a:ext cx="8659495" cy="21177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25"/>
              </a:spcBef>
              <a:buClr>
                <a:srgbClr val="A42F0F"/>
              </a:buClr>
              <a:buFont typeface="Arial"/>
              <a:buChar char=""/>
              <a:tabLst>
                <a:tab pos="356235" algn="l"/>
              </a:tabLst>
            </a:pPr>
            <a:r>
              <a:rPr dirty="0" sz="2000" spc="10" b="1">
                <a:solidFill>
                  <a:srgbClr val="404040"/>
                </a:solidFill>
                <a:latin typeface="Gothic Uralic"/>
                <a:cs typeface="Gothic Uralic"/>
              </a:rPr>
              <a:t>Worked </a:t>
            </a:r>
            <a:r>
              <a:rPr dirty="0" sz="2000" spc="5" b="1">
                <a:solidFill>
                  <a:srgbClr val="404040"/>
                </a:solidFill>
                <a:latin typeface="Gothic Uralic"/>
                <a:cs typeface="Gothic Uralic"/>
              </a:rPr>
              <a:t>with </a:t>
            </a:r>
            <a:r>
              <a:rPr dirty="0" sz="2000" b="1">
                <a:solidFill>
                  <a:srgbClr val="404040"/>
                </a:solidFill>
                <a:latin typeface="Gothic Uralic"/>
                <a:cs typeface="Gothic Uralic"/>
              </a:rPr>
              <a:t>the </a:t>
            </a:r>
            <a:r>
              <a:rPr dirty="0" sz="2000" spc="5" b="1">
                <a:solidFill>
                  <a:srgbClr val="404040"/>
                </a:solidFill>
                <a:latin typeface="Gothic Uralic"/>
                <a:cs typeface="Gothic Uralic"/>
              </a:rPr>
              <a:t>HLEE </a:t>
            </a:r>
            <a:r>
              <a:rPr dirty="0" sz="2000" b="1">
                <a:solidFill>
                  <a:srgbClr val="404040"/>
                </a:solidFill>
                <a:latin typeface="Gothic Uralic"/>
                <a:cs typeface="Gothic Uralic"/>
              </a:rPr>
              <a:t>Analytical </a:t>
            </a:r>
            <a:r>
              <a:rPr dirty="0" sz="2000" spc="-5" b="1">
                <a:solidFill>
                  <a:srgbClr val="404040"/>
                </a:solidFill>
                <a:latin typeface="Gothic Uralic"/>
                <a:cs typeface="Gothic Uralic"/>
              </a:rPr>
              <a:t>environment, </a:t>
            </a:r>
            <a:r>
              <a:rPr dirty="0" sz="2000" spc="5" b="1">
                <a:solidFill>
                  <a:srgbClr val="404040"/>
                </a:solidFill>
                <a:latin typeface="Gothic Uralic"/>
                <a:cs typeface="Gothic Uralic"/>
              </a:rPr>
              <a:t>found </a:t>
            </a:r>
            <a:r>
              <a:rPr dirty="0" sz="2000" b="1">
                <a:solidFill>
                  <a:srgbClr val="404040"/>
                </a:solidFill>
                <a:latin typeface="Gothic Uralic"/>
                <a:cs typeface="Gothic Uralic"/>
              </a:rPr>
              <a:t>the </a:t>
            </a:r>
            <a:r>
              <a:rPr dirty="0" sz="2000" spc="25" b="1">
                <a:solidFill>
                  <a:srgbClr val="404040"/>
                </a:solidFill>
                <a:latin typeface="Gothic Uralic"/>
                <a:cs typeface="Gothic Uralic"/>
              </a:rPr>
              <a:t>RCA </a:t>
            </a:r>
            <a:r>
              <a:rPr dirty="0" sz="2000" spc="10" b="1">
                <a:solidFill>
                  <a:srgbClr val="404040"/>
                </a:solidFill>
                <a:latin typeface="Gothic Uralic"/>
                <a:cs typeface="Gothic Uralic"/>
              </a:rPr>
              <a:t>for </a:t>
            </a:r>
            <a:r>
              <a:rPr dirty="0" sz="2000" spc="-165" b="1">
                <a:solidFill>
                  <a:srgbClr val="404040"/>
                </a:solidFill>
                <a:latin typeface="Gothic Uralic"/>
                <a:cs typeface="Gothic Uralic"/>
              </a:rPr>
              <a:t>the  </a:t>
            </a:r>
            <a:r>
              <a:rPr dirty="0" sz="2000" spc="10" b="1">
                <a:solidFill>
                  <a:srgbClr val="404040"/>
                </a:solidFill>
                <a:latin typeface="Gothic Uralic"/>
                <a:cs typeface="Gothic Uralic"/>
              </a:rPr>
              <a:t>error </a:t>
            </a:r>
            <a:r>
              <a:rPr dirty="0" sz="2000" b="1">
                <a:solidFill>
                  <a:srgbClr val="404040"/>
                </a:solidFill>
                <a:latin typeface="Gothic Uralic"/>
                <a:cs typeface="Gothic Uralic"/>
              </a:rPr>
              <a:t>logs, which </a:t>
            </a:r>
            <a:r>
              <a:rPr dirty="0" sz="2000" spc="20" b="1">
                <a:solidFill>
                  <a:srgbClr val="404040"/>
                </a:solidFill>
                <a:latin typeface="Gothic Uralic"/>
                <a:cs typeface="Gothic Uralic"/>
              </a:rPr>
              <a:t>are </a:t>
            </a:r>
            <a:r>
              <a:rPr dirty="0" sz="2000" spc="5" b="1">
                <a:solidFill>
                  <a:srgbClr val="404040"/>
                </a:solidFill>
                <a:latin typeface="Gothic Uralic"/>
                <a:cs typeface="Gothic Uralic"/>
              </a:rPr>
              <a:t>found </a:t>
            </a:r>
            <a:r>
              <a:rPr dirty="0" sz="2000" spc="-10" b="1">
                <a:solidFill>
                  <a:srgbClr val="404040"/>
                </a:solidFill>
                <a:latin typeface="Gothic Uralic"/>
                <a:cs typeface="Gothic Uralic"/>
              </a:rPr>
              <a:t>in</a:t>
            </a:r>
            <a:r>
              <a:rPr dirty="0" sz="2000" spc="-300" b="1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dirty="0" sz="2000" spc="10" b="1">
                <a:solidFill>
                  <a:srgbClr val="404040"/>
                </a:solidFill>
                <a:latin typeface="Gothic Uralic"/>
                <a:cs typeface="Gothic Uralic"/>
              </a:rPr>
              <a:t>kibana.</a:t>
            </a:r>
            <a:endParaRPr sz="2000">
              <a:latin typeface="Gothic Uralic"/>
              <a:cs typeface="Gothic Uralic"/>
            </a:endParaRPr>
          </a:p>
          <a:p>
            <a:pPr marL="355600" marR="133350" indent="-343535">
              <a:lnSpc>
                <a:spcPct val="100000"/>
              </a:lnSpc>
              <a:spcBef>
                <a:spcPts val="985"/>
              </a:spcBef>
              <a:buClr>
                <a:srgbClr val="A42F0F"/>
              </a:buClr>
              <a:buFont typeface="Arial"/>
              <a:buChar char=""/>
              <a:tabLst>
                <a:tab pos="422275" algn="l"/>
                <a:tab pos="422909" algn="l"/>
              </a:tabLst>
            </a:pPr>
            <a:r>
              <a:rPr dirty="0"/>
              <a:t>	</a:t>
            </a:r>
            <a:r>
              <a:rPr dirty="0" sz="2000" spc="15" b="1">
                <a:solidFill>
                  <a:srgbClr val="404040"/>
                </a:solidFill>
                <a:latin typeface="Gothic Uralic"/>
                <a:cs typeface="Gothic Uralic"/>
              </a:rPr>
              <a:t>Prepared</a:t>
            </a:r>
            <a:r>
              <a:rPr dirty="0" sz="2000" spc="-105" b="1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dirty="0" sz="2000" b="1">
                <a:solidFill>
                  <a:srgbClr val="404040"/>
                </a:solidFill>
                <a:latin typeface="Gothic Uralic"/>
                <a:cs typeface="Gothic Uralic"/>
              </a:rPr>
              <a:t>documentation</a:t>
            </a:r>
            <a:r>
              <a:rPr dirty="0" sz="2000" spc="-50" b="1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dirty="0" sz="2000" b="1">
                <a:solidFill>
                  <a:srgbClr val="404040"/>
                </a:solidFill>
                <a:latin typeface="Gothic Uralic"/>
                <a:cs typeface="Gothic Uralic"/>
              </a:rPr>
              <a:t>failed</a:t>
            </a:r>
            <a:r>
              <a:rPr dirty="0" sz="2000" spc="-25" b="1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dirty="0" sz="2000" spc="20" b="1">
                <a:solidFill>
                  <a:srgbClr val="404040"/>
                </a:solidFill>
                <a:latin typeface="Gothic Uralic"/>
                <a:cs typeface="Gothic Uralic"/>
              </a:rPr>
              <a:t>DAGs,</a:t>
            </a:r>
            <a:r>
              <a:rPr dirty="0" sz="2000" spc="-155" b="1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dirty="0" sz="2000" b="1">
                <a:solidFill>
                  <a:srgbClr val="404040"/>
                </a:solidFill>
                <a:latin typeface="Gothic Uralic"/>
                <a:cs typeface="Gothic Uralic"/>
              </a:rPr>
              <a:t>checked</a:t>
            </a:r>
            <a:r>
              <a:rPr dirty="0" sz="2000" spc="-35" b="1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dirty="0" sz="2000" spc="20" b="1">
                <a:solidFill>
                  <a:srgbClr val="404040"/>
                </a:solidFill>
                <a:latin typeface="Gothic Uralic"/>
                <a:cs typeface="Gothic Uralic"/>
              </a:rPr>
              <a:t>RCA</a:t>
            </a:r>
            <a:r>
              <a:rPr dirty="0" sz="2000" spc="-110" b="1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dirty="0" sz="2000" spc="10" b="1">
                <a:solidFill>
                  <a:srgbClr val="404040"/>
                </a:solidFill>
                <a:latin typeface="Gothic Uralic"/>
                <a:cs typeface="Gothic Uralic"/>
              </a:rPr>
              <a:t>for</a:t>
            </a:r>
            <a:r>
              <a:rPr dirty="0" sz="2000" spc="-15" b="1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dirty="0" sz="2000" b="1">
                <a:solidFill>
                  <a:srgbClr val="404040"/>
                </a:solidFill>
                <a:latin typeface="Gothic Uralic"/>
                <a:cs typeface="Gothic Uralic"/>
              </a:rPr>
              <a:t>failures</a:t>
            </a:r>
            <a:r>
              <a:rPr dirty="0" sz="2000" spc="-75" b="1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Gothic Uralic"/>
                <a:cs typeface="Gothic Uralic"/>
              </a:rPr>
              <a:t>in  </a:t>
            </a:r>
            <a:r>
              <a:rPr dirty="0" sz="2000" spc="15" b="1">
                <a:solidFill>
                  <a:srgbClr val="404040"/>
                </a:solidFill>
                <a:latin typeface="Gothic Uralic"/>
                <a:cs typeface="Gothic Uralic"/>
              </a:rPr>
              <a:t>data </a:t>
            </a:r>
            <a:r>
              <a:rPr dirty="0" sz="2000" spc="10" b="1">
                <a:solidFill>
                  <a:srgbClr val="404040"/>
                </a:solidFill>
                <a:latin typeface="Gothic Uralic"/>
                <a:cs typeface="Gothic Uralic"/>
              </a:rPr>
              <a:t>bricks</a:t>
            </a:r>
            <a:r>
              <a:rPr dirty="0" sz="2000" spc="-150" b="1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dirty="0" sz="2000" spc="5" b="1">
                <a:solidFill>
                  <a:srgbClr val="404040"/>
                </a:solidFill>
                <a:latin typeface="Gothic Uralic"/>
                <a:cs typeface="Gothic Uralic"/>
              </a:rPr>
              <a:t>notebooks.</a:t>
            </a:r>
            <a:endParaRPr sz="2000">
              <a:latin typeface="Gothic Uralic"/>
              <a:cs typeface="Gothic Uralic"/>
            </a:endParaRPr>
          </a:p>
          <a:p>
            <a:pPr marL="355600" marR="835025" indent="-343535">
              <a:lnSpc>
                <a:spcPct val="100000"/>
              </a:lnSpc>
              <a:spcBef>
                <a:spcPts val="1055"/>
              </a:spcBef>
              <a:buClr>
                <a:srgbClr val="A42F0F"/>
              </a:buClr>
              <a:buFont typeface="Arial"/>
              <a:buChar char=""/>
              <a:tabLst>
                <a:tab pos="422275" algn="l"/>
                <a:tab pos="422909" algn="l"/>
              </a:tabLst>
            </a:pPr>
            <a:r>
              <a:rPr dirty="0"/>
              <a:t>	</a:t>
            </a:r>
            <a:r>
              <a:rPr dirty="0" sz="2000" spc="10" b="1">
                <a:solidFill>
                  <a:srgbClr val="404040"/>
                </a:solidFill>
                <a:latin typeface="Gothic Uralic"/>
                <a:cs typeface="Gothic Uralic"/>
              </a:rPr>
              <a:t>Gone </a:t>
            </a:r>
            <a:r>
              <a:rPr dirty="0" sz="2000" spc="5" b="1">
                <a:solidFill>
                  <a:srgbClr val="404040"/>
                </a:solidFill>
                <a:latin typeface="Gothic Uralic"/>
                <a:cs typeface="Gothic Uralic"/>
              </a:rPr>
              <a:t>through </a:t>
            </a:r>
            <a:r>
              <a:rPr dirty="0" sz="2000" spc="-5" b="1">
                <a:solidFill>
                  <a:srgbClr val="404040"/>
                </a:solidFill>
                <a:latin typeface="Gothic Uralic"/>
                <a:cs typeface="Gothic Uralic"/>
              </a:rPr>
              <a:t>Cloud </a:t>
            </a:r>
            <a:r>
              <a:rPr dirty="0" sz="2000" spc="15" b="1">
                <a:solidFill>
                  <a:srgbClr val="404040"/>
                </a:solidFill>
                <a:latin typeface="Gothic Uralic"/>
                <a:cs typeface="Gothic Uralic"/>
              </a:rPr>
              <a:t>watch </a:t>
            </a:r>
            <a:r>
              <a:rPr dirty="0" sz="2000" spc="-5" b="1">
                <a:solidFill>
                  <a:srgbClr val="404040"/>
                </a:solidFill>
                <a:latin typeface="Gothic Uralic"/>
                <a:cs typeface="Gothic Uralic"/>
              </a:rPr>
              <a:t>logs </a:t>
            </a:r>
            <a:r>
              <a:rPr dirty="0" sz="2000" b="1">
                <a:solidFill>
                  <a:srgbClr val="404040"/>
                </a:solidFill>
                <a:latin typeface="Gothic Uralic"/>
                <a:cs typeface="Gothic Uralic"/>
              </a:rPr>
              <a:t>codes, </a:t>
            </a:r>
            <a:r>
              <a:rPr dirty="0" sz="2000" spc="10" b="1">
                <a:solidFill>
                  <a:srgbClr val="404040"/>
                </a:solidFill>
                <a:latin typeface="Gothic Uralic"/>
                <a:cs typeface="Gothic Uralic"/>
              </a:rPr>
              <a:t>and </a:t>
            </a:r>
            <a:r>
              <a:rPr dirty="0" sz="2000" spc="15" b="1">
                <a:solidFill>
                  <a:srgbClr val="404040"/>
                </a:solidFill>
                <a:latin typeface="Gothic Uralic"/>
                <a:cs typeface="Gothic Uralic"/>
              </a:rPr>
              <a:t>prepared  </a:t>
            </a:r>
            <a:r>
              <a:rPr dirty="0" sz="2000" spc="-5" b="1">
                <a:solidFill>
                  <a:srgbClr val="404040"/>
                </a:solidFill>
                <a:latin typeface="Gothic Uralic"/>
                <a:cs typeface="Gothic Uralic"/>
              </a:rPr>
              <a:t>documentation </a:t>
            </a:r>
            <a:r>
              <a:rPr dirty="0" sz="2000" b="1">
                <a:solidFill>
                  <a:srgbClr val="404040"/>
                </a:solidFill>
                <a:latin typeface="Gothic Uralic"/>
                <a:cs typeface="Gothic Uralic"/>
              </a:rPr>
              <a:t>on various </a:t>
            </a:r>
            <a:r>
              <a:rPr dirty="0" sz="2000" spc="5" b="1">
                <a:solidFill>
                  <a:srgbClr val="404040"/>
                </a:solidFill>
                <a:latin typeface="Gothic Uralic"/>
                <a:cs typeface="Gothic Uralic"/>
              </a:rPr>
              <a:t>steps </a:t>
            </a:r>
            <a:r>
              <a:rPr dirty="0" sz="2000" spc="-10" b="1">
                <a:solidFill>
                  <a:srgbClr val="404040"/>
                </a:solidFill>
                <a:latin typeface="Gothic Uralic"/>
                <a:cs typeface="Gothic Uralic"/>
              </a:rPr>
              <a:t>in </a:t>
            </a:r>
            <a:r>
              <a:rPr dirty="0" sz="2000" spc="10" b="1">
                <a:solidFill>
                  <a:srgbClr val="404040"/>
                </a:solidFill>
                <a:latin typeface="Gothic Uralic"/>
                <a:cs typeface="Gothic Uralic"/>
              </a:rPr>
              <a:t>S3 push </a:t>
            </a:r>
            <a:r>
              <a:rPr dirty="0" sz="2000" spc="5" b="1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dirty="0" sz="2000" spc="10" b="1">
                <a:solidFill>
                  <a:srgbClr val="404040"/>
                </a:solidFill>
                <a:latin typeface="Gothic Uralic"/>
                <a:cs typeface="Gothic Uralic"/>
              </a:rPr>
              <a:t>parsing</a:t>
            </a:r>
            <a:r>
              <a:rPr dirty="0" sz="2000" spc="-320" b="1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dirty="0" sz="2000" spc="10" b="1">
                <a:solidFill>
                  <a:srgbClr val="404040"/>
                </a:solidFill>
                <a:latin typeface="Gothic Uralic"/>
                <a:cs typeface="Gothic Uralic"/>
              </a:rPr>
              <a:t>stages.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375"/>
            <a:ext cx="1588770" cy="504825"/>
          </a:xfrm>
          <a:custGeom>
            <a:avLst/>
            <a:gdLst/>
            <a:ahLst/>
            <a:cxnLst/>
            <a:rect l="l" t="t" r="r" b="b"/>
            <a:pathLst>
              <a:path w="1588770" h="504825">
                <a:moveTo>
                  <a:pt x="4274" y="0"/>
                </a:moveTo>
                <a:lnTo>
                  <a:pt x="0" y="501269"/>
                </a:lnTo>
                <a:lnTo>
                  <a:pt x="1243825" y="504825"/>
                </a:lnTo>
                <a:lnTo>
                  <a:pt x="1343660" y="504825"/>
                </a:lnTo>
                <a:lnTo>
                  <a:pt x="1348232" y="500125"/>
                </a:lnTo>
                <a:lnTo>
                  <a:pt x="1349883" y="498475"/>
                </a:lnTo>
                <a:lnTo>
                  <a:pt x="1351661" y="496950"/>
                </a:lnTo>
                <a:lnTo>
                  <a:pt x="1353185" y="495300"/>
                </a:lnTo>
                <a:lnTo>
                  <a:pt x="1581150" y="267462"/>
                </a:lnTo>
                <a:lnTo>
                  <a:pt x="1586436" y="260391"/>
                </a:lnTo>
                <a:lnTo>
                  <a:pt x="1588198" y="253285"/>
                </a:lnTo>
                <a:lnTo>
                  <a:pt x="1586436" y="246155"/>
                </a:lnTo>
                <a:lnTo>
                  <a:pt x="1581150" y="239013"/>
                </a:lnTo>
                <a:lnTo>
                  <a:pt x="1353185" y="11175"/>
                </a:lnTo>
                <a:lnTo>
                  <a:pt x="1348232" y="11175"/>
                </a:lnTo>
                <a:lnTo>
                  <a:pt x="1348232" y="6476"/>
                </a:lnTo>
                <a:lnTo>
                  <a:pt x="1343660" y="6476"/>
                </a:lnTo>
                <a:lnTo>
                  <a:pt x="1338834" y="1777"/>
                </a:lnTo>
                <a:lnTo>
                  <a:pt x="1243825" y="1777"/>
                </a:lnTo>
                <a:lnTo>
                  <a:pt x="4274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3604" y="648588"/>
            <a:ext cx="260921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February</a:t>
            </a:r>
            <a:r>
              <a:rPr dirty="0" spc="15"/>
              <a:t> </a:t>
            </a:r>
            <a:r>
              <a:rPr dirty="0" spc="25"/>
              <a:t>18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73604" y="2039937"/>
            <a:ext cx="8761095" cy="2066925"/>
          </a:xfrm>
          <a:prstGeom prst="rect">
            <a:avLst/>
          </a:prstGeom>
        </p:spPr>
        <p:txBody>
          <a:bodyPr wrap="square" lIns="0" tIns="14605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150"/>
              </a:spcBef>
              <a:buClr>
                <a:srgbClr val="A42F0F"/>
              </a:buClr>
              <a:buFont typeface="Arial"/>
              <a:buChar char=""/>
              <a:tabLst>
                <a:tab pos="356235" algn="l"/>
              </a:tabLst>
            </a:pPr>
            <a:r>
              <a:rPr dirty="0" sz="2000" spc="10" b="1">
                <a:solidFill>
                  <a:srgbClr val="404040"/>
                </a:solidFill>
                <a:latin typeface="Gothic Uralic"/>
                <a:cs typeface="Gothic Uralic"/>
              </a:rPr>
              <a:t>Worked </a:t>
            </a:r>
            <a:r>
              <a:rPr dirty="0" sz="2000" spc="5" b="1">
                <a:solidFill>
                  <a:srgbClr val="404040"/>
                </a:solidFill>
                <a:latin typeface="Gothic Uralic"/>
                <a:cs typeface="Gothic Uralic"/>
              </a:rPr>
              <a:t>with HLEE </a:t>
            </a:r>
            <a:r>
              <a:rPr dirty="0" sz="2000" spc="20" b="1">
                <a:solidFill>
                  <a:srgbClr val="404040"/>
                </a:solidFill>
                <a:latin typeface="Gothic Uralic"/>
                <a:cs typeface="Gothic Uralic"/>
              </a:rPr>
              <a:t>data </a:t>
            </a:r>
            <a:r>
              <a:rPr dirty="0" sz="2000" spc="5" b="1">
                <a:solidFill>
                  <a:srgbClr val="404040"/>
                </a:solidFill>
                <a:latin typeface="Gothic Uralic"/>
                <a:cs typeface="Gothic Uralic"/>
              </a:rPr>
              <a:t>analytical</a:t>
            </a:r>
            <a:r>
              <a:rPr dirty="0" sz="2000" spc="-335" b="1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dirty="0" sz="2000" b="1">
                <a:solidFill>
                  <a:srgbClr val="404040"/>
                </a:solidFill>
                <a:latin typeface="Gothic Uralic"/>
                <a:cs typeface="Gothic Uralic"/>
              </a:rPr>
              <a:t>application</a:t>
            </a:r>
            <a:endParaRPr sz="2000">
              <a:latin typeface="Gothic Uralic"/>
              <a:cs typeface="Gothic Uralic"/>
            </a:endParaRPr>
          </a:p>
          <a:p>
            <a:pPr marL="355600" marR="5080" indent="-343535">
              <a:lnSpc>
                <a:spcPct val="100000"/>
              </a:lnSpc>
              <a:spcBef>
                <a:spcPts val="1055"/>
              </a:spcBef>
              <a:buClr>
                <a:srgbClr val="A42F0F"/>
              </a:buClr>
              <a:buFont typeface="Arial"/>
              <a:buChar char=""/>
              <a:tabLst>
                <a:tab pos="356235" algn="l"/>
              </a:tabLst>
            </a:pPr>
            <a:r>
              <a:rPr dirty="0" sz="2000" spc="10" b="1">
                <a:solidFill>
                  <a:srgbClr val="404040"/>
                </a:solidFill>
                <a:latin typeface="Gothic Uralic"/>
                <a:cs typeface="Gothic Uralic"/>
              </a:rPr>
              <a:t>Worked</a:t>
            </a:r>
            <a:r>
              <a:rPr dirty="0" sz="2000" spc="-100" b="1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dirty="0" sz="2000" spc="5" b="1">
                <a:solidFill>
                  <a:srgbClr val="404040"/>
                </a:solidFill>
                <a:latin typeface="Gothic Uralic"/>
                <a:cs typeface="Gothic Uralic"/>
              </a:rPr>
              <a:t>with</a:t>
            </a:r>
            <a:r>
              <a:rPr dirty="0" sz="2000" spc="-50" b="1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dirty="0" sz="2000" spc="15" b="1">
                <a:solidFill>
                  <a:srgbClr val="404040"/>
                </a:solidFill>
                <a:latin typeface="Gothic Uralic"/>
                <a:cs typeface="Gothic Uralic"/>
              </a:rPr>
              <a:t>a</a:t>
            </a:r>
            <a:r>
              <a:rPr dirty="0" sz="2000" spc="-20" b="1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dirty="0" sz="2000" spc="10" b="1">
                <a:solidFill>
                  <a:srgbClr val="404040"/>
                </a:solidFill>
                <a:latin typeface="Gothic Uralic"/>
                <a:cs typeface="Gothic Uralic"/>
              </a:rPr>
              <a:t>task</a:t>
            </a:r>
            <a:r>
              <a:rPr dirty="0" sz="2000" spc="-10" b="1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dirty="0" sz="2000" spc="5" b="1">
                <a:solidFill>
                  <a:srgbClr val="404040"/>
                </a:solidFill>
                <a:latin typeface="Gothic Uralic"/>
                <a:cs typeface="Gothic Uralic"/>
              </a:rPr>
              <a:t>to</a:t>
            </a:r>
            <a:r>
              <a:rPr dirty="0" sz="2000" spc="-55" b="1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dirty="0" sz="2000" b="1">
                <a:solidFill>
                  <a:srgbClr val="404040"/>
                </a:solidFill>
                <a:latin typeface="Gothic Uralic"/>
                <a:cs typeface="Gothic Uralic"/>
              </a:rPr>
              <a:t>give</a:t>
            </a:r>
            <a:r>
              <a:rPr dirty="0" sz="2000" spc="20" b="1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dirty="0" sz="2000" spc="5" b="1">
                <a:solidFill>
                  <a:srgbClr val="404040"/>
                </a:solidFill>
                <a:latin typeface="Gothic Uralic"/>
                <a:cs typeface="Gothic Uralic"/>
              </a:rPr>
              <a:t>redshift</a:t>
            </a:r>
            <a:r>
              <a:rPr dirty="0" sz="2000" spc="-114" b="1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dirty="0" sz="2000" spc="-5" b="1">
                <a:solidFill>
                  <a:srgbClr val="404040"/>
                </a:solidFill>
                <a:latin typeface="Gothic Uralic"/>
                <a:cs typeface="Gothic Uralic"/>
              </a:rPr>
              <a:t>edit</a:t>
            </a:r>
            <a:r>
              <a:rPr dirty="0" sz="2000" spc="-40" b="1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dirty="0" sz="2000" spc="5" b="1">
                <a:solidFill>
                  <a:srgbClr val="404040"/>
                </a:solidFill>
                <a:latin typeface="Gothic Uralic"/>
                <a:cs typeface="Gothic Uralic"/>
              </a:rPr>
              <a:t>access</a:t>
            </a:r>
            <a:r>
              <a:rPr dirty="0" sz="2000" spc="-30" b="1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dirty="0" sz="2000" spc="5" b="1">
                <a:solidFill>
                  <a:srgbClr val="404040"/>
                </a:solidFill>
                <a:latin typeface="Gothic Uralic"/>
                <a:cs typeface="Gothic Uralic"/>
              </a:rPr>
              <a:t>to</a:t>
            </a:r>
            <a:r>
              <a:rPr dirty="0" sz="2000" spc="-55" b="1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dirty="0" sz="2000" spc="15" b="1">
                <a:solidFill>
                  <a:srgbClr val="404040"/>
                </a:solidFill>
                <a:latin typeface="Gothic Uralic"/>
                <a:cs typeface="Gothic Uralic"/>
              </a:rPr>
              <a:t>a</a:t>
            </a:r>
            <a:r>
              <a:rPr dirty="0" sz="2000" spc="55" b="1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dirty="0" sz="2000" b="1">
                <a:solidFill>
                  <a:srgbClr val="404040"/>
                </a:solidFill>
                <a:latin typeface="Gothic Uralic"/>
                <a:cs typeface="Gothic Uralic"/>
              </a:rPr>
              <a:t>user</a:t>
            </a:r>
            <a:r>
              <a:rPr dirty="0" sz="2000" spc="-85" b="1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dirty="0" sz="2000" spc="10" b="1">
                <a:solidFill>
                  <a:srgbClr val="404040"/>
                </a:solidFill>
                <a:latin typeface="Gothic Uralic"/>
                <a:cs typeface="Gothic Uralic"/>
              </a:rPr>
              <a:t>Worked</a:t>
            </a:r>
            <a:r>
              <a:rPr dirty="0" sz="2000" spc="-95" b="1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dirty="0" sz="2000" spc="-120" b="1">
                <a:solidFill>
                  <a:srgbClr val="404040"/>
                </a:solidFill>
                <a:latin typeface="Gothic Uralic"/>
                <a:cs typeface="Gothic Uralic"/>
              </a:rPr>
              <a:t>with  </a:t>
            </a:r>
            <a:r>
              <a:rPr dirty="0" sz="2000" spc="20" b="1">
                <a:solidFill>
                  <a:srgbClr val="404040"/>
                </a:solidFill>
                <a:latin typeface="Gothic Uralic"/>
                <a:cs typeface="Gothic Uralic"/>
              </a:rPr>
              <a:t>an </a:t>
            </a:r>
            <a:r>
              <a:rPr dirty="0" sz="2000" spc="-10" b="1">
                <a:solidFill>
                  <a:srgbClr val="404040"/>
                </a:solidFill>
                <a:latin typeface="Gothic Uralic"/>
                <a:cs typeface="Gothic Uralic"/>
              </a:rPr>
              <a:t>incident </a:t>
            </a:r>
            <a:r>
              <a:rPr dirty="0" sz="2000" b="1">
                <a:solidFill>
                  <a:srgbClr val="404040"/>
                </a:solidFill>
                <a:latin typeface="Gothic Uralic"/>
                <a:cs typeface="Gothic Uralic"/>
              </a:rPr>
              <a:t>on </a:t>
            </a:r>
            <a:r>
              <a:rPr dirty="0" sz="2000" spc="15" b="1">
                <a:solidFill>
                  <a:srgbClr val="404040"/>
                </a:solidFill>
                <a:latin typeface="Gothic Uralic"/>
                <a:cs typeface="Gothic Uralic"/>
              </a:rPr>
              <a:t>EDL </a:t>
            </a:r>
            <a:r>
              <a:rPr dirty="0" sz="2000" spc="5" b="1">
                <a:solidFill>
                  <a:srgbClr val="404040"/>
                </a:solidFill>
                <a:latin typeface="Gothic Uralic"/>
                <a:cs typeface="Gothic Uralic"/>
              </a:rPr>
              <a:t>table </a:t>
            </a:r>
            <a:r>
              <a:rPr dirty="0" sz="2000" b="1">
                <a:solidFill>
                  <a:srgbClr val="404040"/>
                </a:solidFill>
                <a:latin typeface="Gothic Uralic"/>
                <a:cs typeface="Gothic Uralic"/>
              </a:rPr>
              <a:t>populating</a:t>
            </a:r>
            <a:r>
              <a:rPr dirty="0" sz="2000" spc="-220" b="1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dirty="0" sz="2000" spc="-5" b="1">
                <a:solidFill>
                  <a:srgbClr val="404040"/>
                </a:solidFill>
                <a:latin typeface="Gothic Uralic"/>
                <a:cs typeface="Gothic Uralic"/>
              </a:rPr>
              <a:t>incorrectly</a:t>
            </a:r>
            <a:endParaRPr sz="2000">
              <a:latin typeface="Gothic Uralic"/>
              <a:cs typeface="Gothic Uralic"/>
            </a:endParaRPr>
          </a:p>
          <a:p>
            <a:pPr marL="422275" indent="-410209">
              <a:lnSpc>
                <a:spcPct val="100000"/>
              </a:lnSpc>
              <a:spcBef>
                <a:spcPts val="980"/>
              </a:spcBef>
              <a:buClr>
                <a:srgbClr val="A42F0F"/>
              </a:buClr>
              <a:buFont typeface="Arial"/>
              <a:buChar char=""/>
              <a:tabLst>
                <a:tab pos="422275" algn="l"/>
                <a:tab pos="422909" algn="l"/>
              </a:tabLst>
            </a:pPr>
            <a:r>
              <a:rPr dirty="0" sz="2000" spc="10" b="1">
                <a:latin typeface="Gothic Uralic"/>
                <a:cs typeface="Gothic Uralic"/>
              </a:rPr>
              <a:t>Started</a:t>
            </a:r>
            <a:r>
              <a:rPr dirty="0" sz="2000" spc="-20" b="1">
                <a:latin typeface="Gothic Uralic"/>
                <a:cs typeface="Gothic Uralic"/>
              </a:rPr>
              <a:t> </a:t>
            </a:r>
            <a:r>
              <a:rPr dirty="0" sz="2000" spc="5" b="1">
                <a:latin typeface="Gothic Uralic"/>
                <a:cs typeface="Gothic Uralic"/>
              </a:rPr>
              <a:t>to</a:t>
            </a:r>
            <a:r>
              <a:rPr dirty="0" sz="2000" spc="-60" b="1">
                <a:latin typeface="Gothic Uralic"/>
                <a:cs typeface="Gothic Uralic"/>
              </a:rPr>
              <a:t> </a:t>
            </a:r>
            <a:r>
              <a:rPr dirty="0" sz="2000" spc="5" b="1">
                <a:latin typeface="Gothic Uralic"/>
                <a:cs typeface="Gothic Uralic"/>
              </a:rPr>
              <a:t>code</a:t>
            </a:r>
            <a:r>
              <a:rPr dirty="0" sz="2000" spc="-55" b="1">
                <a:latin typeface="Gothic Uralic"/>
                <a:cs typeface="Gothic Uralic"/>
              </a:rPr>
              <a:t> </a:t>
            </a:r>
            <a:r>
              <a:rPr dirty="0" sz="2000" b="1">
                <a:latin typeface="Gothic Uralic"/>
                <a:cs typeface="Gothic Uralic"/>
              </a:rPr>
              <a:t>on</a:t>
            </a:r>
            <a:r>
              <a:rPr dirty="0" sz="2000" spc="25" b="1">
                <a:latin typeface="Gothic Uralic"/>
                <a:cs typeface="Gothic Uralic"/>
              </a:rPr>
              <a:t> </a:t>
            </a:r>
            <a:r>
              <a:rPr dirty="0" sz="2000" spc="10" b="1">
                <a:latin typeface="Gothic Uralic"/>
                <a:cs typeface="Gothic Uralic"/>
              </a:rPr>
              <a:t>python</a:t>
            </a:r>
            <a:r>
              <a:rPr dirty="0" sz="2000" spc="-125" b="1">
                <a:latin typeface="Gothic Uralic"/>
                <a:cs typeface="Gothic Uralic"/>
              </a:rPr>
              <a:t> </a:t>
            </a:r>
            <a:r>
              <a:rPr dirty="0" sz="2000" spc="15" b="1">
                <a:latin typeface="Gothic Uralic"/>
                <a:cs typeface="Gothic Uralic"/>
              </a:rPr>
              <a:t>3.6</a:t>
            </a:r>
            <a:r>
              <a:rPr dirty="0" sz="2000" spc="-45" b="1">
                <a:latin typeface="Gothic Uralic"/>
                <a:cs typeface="Gothic Uralic"/>
              </a:rPr>
              <a:t> </a:t>
            </a:r>
            <a:r>
              <a:rPr dirty="0" sz="2000" spc="10" b="1">
                <a:latin typeface="Gothic Uralic"/>
                <a:cs typeface="Gothic Uralic"/>
              </a:rPr>
              <a:t>for</a:t>
            </a:r>
            <a:r>
              <a:rPr dirty="0" sz="2000" spc="-30" b="1">
                <a:latin typeface="Gothic Uralic"/>
                <a:cs typeface="Gothic Uralic"/>
              </a:rPr>
              <a:t> </a:t>
            </a:r>
            <a:r>
              <a:rPr dirty="0" sz="2000" spc="5" b="1">
                <a:solidFill>
                  <a:srgbClr val="404040"/>
                </a:solidFill>
                <a:latin typeface="Gothic Uralic"/>
                <a:cs typeface="Gothic Uralic"/>
              </a:rPr>
              <a:t>HLEE</a:t>
            </a:r>
            <a:r>
              <a:rPr dirty="0" sz="2000" spc="-40" b="1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dirty="0" sz="2000" spc="5" b="1">
                <a:solidFill>
                  <a:srgbClr val="404040"/>
                </a:solidFill>
                <a:latin typeface="Gothic Uralic"/>
                <a:cs typeface="Gothic Uralic"/>
              </a:rPr>
              <a:t>Producer</a:t>
            </a:r>
            <a:r>
              <a:rPr dirty="0" sz="2000" spc="-90" b="1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dirty="0" sz="2000" spc="10" b="1">
                <a:solidFill>
                  <a:srgbClr val="404040"/>
                </a:solidFill>
                <a:latin typeface="Gothic Uralic"/>
                <a:cs typeface="Gothic Uralic"/>
              </a:rPr>
              <a:t>for</a:t>
            </a:r>
            <a:r>
              <a:rPr dirty="0" sz="2000" spc="-15" b="1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dirty="0" sz="2000" spc="10" b="1">
                <a:solidFill>
                  <a:srgbClr val="404040"/>
                </a:solidFill>
                <a:latin typeface="Gothic Uralic"/>
                <a:cs typeface="Gothic Uralic"/>
              </a:rPr>
              <a:t>TaskPlan</a:t>
            </a:r>
            <a:endParaRPr sz="2000">
              <a:latin typeface="Gothic Uralic"/>
              <a:cs typeface="Gothic Uralic"/>
            </a:endParaRPr>
          </a:p>
          <a:p>
            <a:pPr marL="355600" indent="-343535">
              <a:lnSpc>
                <a:spcPct val="100000"/>
              </a:lnSpc>
              <a:spcBef>
                <a:spcPts val="980"/>
              </a:spcBef>
              <a:buClr>
                <a:srgbClr val="A42F0F"/>
              </a:buClr>
              <a:buFont typeface="Arial"/>
              <a:buChar char=""/>
              <a:tabLst>
                <a:tab pos="356235" algn="l"/>
              </a:tabLst>
            </a:pPr>
            <a:r>
              <a:rPr dirty="0" sz="2000" spc="10" b="1">
                <a:solidFill>
                  <a:srgbClr val="404040"/>
                </a:solidFill>
                <a:latin typeface="Gothic Uralic"/>
                <a:cs typeface="Gothic Uralic"/>
              </a:rPr>
              <a:t>Started </a:t>
            </a:r>
            <a:r>
              <a:rPr dirty="0" sz="2000" spc="5" b="1">
                <a:solidFill>
                  <a:srgbClr val="404040"/>
                </a:solidFill>
                <a:latin typeface="Gothic Uralic"/>
                <a:cs typeface="Gothic Uralic"/>
              </a:rPr>
              <a:t>to create </a:t>
            </a:r>
            <a:r>
              <a:rPr dirty="0" sz="2000" spc="-5" b="1">
                <a:solidFill>
                  <a:srgbClr val="404040"/>
                </a:solidFill>
                <a:latin typeface="Gothic Uralic"/>
                <a:cs typeface="Gothic Uralic"/>
              </a:rPr>
              <a:t>module </a:t>
            </a:r>
            <a:r>
              <a:rPr dirty="0" sz="2000" b="1">
                <a:solidFill>
                  <a:srgbClr val="404040"/>
                </a:solidFill>
                <a:latin typeface="Gothic Uralic"/>
                <a:cs typeface="Gothic Uralic"/>
              </a:rPr>
              <a:t>on</a:t>
            </a:r>
            <a:r>
              <a:rPr dirty="0" sz="2000" spc="-254" b="1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dirty="0" sz="2000" spc="10" b="1">
                <a:solidFill>
                  <a:srgbClr val="404040"/>
                </a:solidFill>
                <a:latin typeface="Gothic Uralic"/>
                <a:cs typeface="Gothic Uralic"/>
              </a:rPr>
              <a:t>processTaskJson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375"/>
            <a:ext cx="1588770" cy="504825"/>
          </a:xfrm>
          <a:custGeom>
            <a:avLst/>
            <a:gdLst/>
            <a:ahLst/>
            <a:cxnLst/>
            <a:rect l="l" t="t" r="r" b="b"/>
            <a:pathLst>
              <a:path w="1588770" h="504825">
                <a:moveTo>
                  <a:pt x="4274" y="0"/>
                </a:moveTo>
                <a:lnTo>
                  <a:pt x="0" y="501269"/>
                </a:lnTo>
                <a:lnTo>
                  <a:pt x="1243825" y="504825"/>
                </a:lnTo>
                <a:lnTo>
                  <a:pt x="1343660" y="504825"/>
                </a:lnTo>
                <a:lnTo>
                  <a:pt x="1348232" y="500125"/>
                </a:lnTo>
                <a:lnTo>
                  <a:pt x="1349883" y="498475"/>
                </a:lnTo>
                <a:lnTo>
                  <a:pt x="1351661" y="496950"/>
                </a:lnTo>
                <a:lnTo>
                  <a:pt x="1353185" y="495300"/>
                </a:lnTo>
                <a:lnTo>
                  <a:pt x="1581150" y="267462"/>
                </a:lnTo>
                <a:lnTo>
                  <a:pt x="1586436" y="260391"/>
                </a:lnTo>
                <a:lnTo>
                  <a:pt x="1588198" y="253285"/>
                </a:lnTo>
                <a:lnTo>
                  <a:pt x="1586436" y="246155"/>
                </a:lnTo>
                <a:lnTo>
                  <a:pt x="1581150" y="239013"/>
                </a:lnTo>
                <a:lnTo>
                  <a:pt x="1353185" y="11175"/>
                </a:lnTo>
                <a:lnTo>
                  <a:pt x="1348232" y="11175"/>
                </a:lnTo>
                <a:lnTo>
                  <a:pt x="1348232" y="6476"/>
                </a:lnTo>
                <a:lnTo>
                  <a:pt x="1343660" y="6476"/>
                </a:lnTo>
                <a:lnTo>
                  <a:pt x="1338834" y="1777"/>
                </a:lnTo>
                <a:lnTo>
                  <a:pt x="1243825" y="1777"/>
                </a:lnTo>
                <a:lnTo>
                  <a:pt x="4274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3604" y="648588"/>
            <a:ext cx="260477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February</a:t>
            </a:r>
            <a:r>
              <a:rPr dirty="0" spc="15"/>
              <a:t> </a:t>
            </a:r>
            <a:r>
              <a:rPr dirty="0" spc="10"/>
              <a:t>19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70175" y="2169477"/>
            <a:ext cx="8451850" cy="205549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355600" marR="5080" indent="-342900">
              <a:lnSpc>
                <a:spcPts val="2100"/>
              </a:lnSpc>
              <a:spcBef>
                <a:spcPts val="220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dirty="0" sz="1800" spc="-5" b="1">
                <a:solidFill>
                  <a:srgbClr val="404040"/>
                </a:solidFill>
                <a:latin typeface="Gothic Uralic"/>
                <a:cs typeface="Gothic Uralic"/>
              </a:rPr>
              <a:t>Worked </a:t>
            </a:r>
            <a:r>
              <a:rPr dirty="0" sz="1800" spc="-15" b="1">
                <a:solidFill>
                  <a:srgbClr val="404040"/>
                </a:solidFill>
                <a:latin typeface="Gothic Uralic"/>
                <a:cs typeface="Gothic Uralic"/>
              </a:rPr>
              <a:t>on </a:t>
            </a:r>
            <a:r>
              <a:rPr dirty="0" sz="1800" b="1">
                <a:solidFill>
                  <a:srgbClr val="404040"/>
                </a:solidFill>
                <a:latin typeface="Gothic Uralic"/>
                <a:cs typeface="Gothic Uralic"/>
              </a:rPr>
              <a:t>Holistic </a:t>
            </a:r>
            <a:r>
              <a:rPr dirty="0" sz="1800" spc="5" b="1">
                <a:solidFill>
                  <a:srgbClr val="404040"/>
                </a:solidFill>
                <a:latin typeface="Gothic Uralic"/>
                <a:cs typeface="Gothic Uralic"/>
              </a:rPr>
              <a:t>lab </a:t>
            </a:r>
            <a:r>
              <a:rPr dirty="0" sz="1800" spc="-25" b="1">
                <a:solidFill>
                  <a:srgbClr val="404040"/>
                </a:solidFill>
                <a:latin typeface="Gothic Uralic"/>
                <a:cs typeface="Gothic Uralic"/>
              </a:rPr>
              <a:t>execution </a:t>
            </a:r>
            <a:r>
              <a:rPr dirty="0" sz="1800" spc="-15" b="1">
                <a:solidFill>
                  <a:srgbClr val="404040"/>
                </a:solidFill>
                <a:latin typeface="Gothic Uralic"/>
                <a:cs typeface="Gothic Uralic"/>
              </a:rPr>
              <a:t>environment </a:t>
            </a:r>
            <a:r>
              <a:rPr dirty="0" sz="1800" spc="-5" b="1">
                <a:solidFill>
                  <a:srgbClr val="404040"/>
                </a:solidFill>
                <a:latin typeface="Gothic Uralic"/>
                <a:cs typeface="Gothic Uralic"/>
              </a:rPr>
              <a:t>data </a:t>
            </a:r>
            <a:r>
              <a:rPr dirty="0" sz="1800" b="1">
                <a:solidFill>
                  <a:srgbClr val="404040"/>
                </a:solidFill>
                <a:latin typeface="Gothic Uralic"/>
                <a:cs typeface="Gothic Uralic"/>
              </a:rPr>
              <a:t>analytics, </a:t>
            </a:r>
            <a:r>
              <a:rPr dirty="0" sz="1800" spc="-15" b="1">
                <a:solidFill>
                  <a:srgbClr val="404040"/>
                </a:solidFill>
                <a:latin typeface="Gothic Uralic"/>
                <a:cs typeface="Gothic Uralic"/>
              </a:rPr>
              <a:t>found </a:t>
            </a:r>
            <a:r>
              <a:rPr dirty="0" sz="1800" spc="-5" b="1">
                <a:solidFill>
                  <a:srgbClr val="404040"/>
                </a:solidFill>
                <a:latin typeface="Gothic Uralic"/>
                <a:cs typeface="Gothic Uralic"/>
              </a:rPr>
              <a:t>error  </a:t>
            </a:r>
            <a:r>
              <a:rPr dirty="0" sz="1800" b="1">
                <a:solidFill>
                  <a:srgbClr val="404040"/>
                </a:solidFill>
                <a:latin typeface="Gothic Uralic"/>
                <a:cs typeface="Gothic Uralic"/>
              </a:rPr>
              <a:t>logs </a:t>
            </a:r>
            <a:r>
              <a:rPr dirty="0" sz="1800" spc="-5" b="1">
                <a:solidFill>
                  <a:srgbClr val="404040"/>
                </a:solidFill>
                <a:latin typeface="Gothic Uralic"/>
                <a:cs typeface="Gothic Uralic"/>
              </a:rPr>
              <a:t>and </a:t>
            </a:r>
            <a:r>
              <a:rPr dirty="0" sz="1800" spc="-10" b="1">
                <a:solidFill>
                  <a:srgbClr val="404040"/>
                </a:solidFill>
                <a:latin typeface="Gothic Uralic"/>
                <a:cs typeface="Gothic Uralic"/>
              </a:rPr>
              <a:t>reported </a:t>
            </a:r>
            <a:r>
              <a:rPr dirty="0" sz="1800" spc="5" b="1">
                <a:solidFill>
                  <a:srgbClr val="404040"/>
                </a:solidFill>
                <a:latin typeface="Gothic Uralic"/>
                <a:cs typeface="Gothic Uralic"/>
              </a:rPr>
              <a:t>it </a:t>
            </a:r>
            <a:r>
              <a:rPr dirty="0" sz="1800" spc="-10" b="1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dirty="0" sz="1800" spc="-20" b="1">
                <a:solidFill>
                  <a:srgbClr val="404040"/>
                </a:solidFill>
                <a:latin typeface="Gothic Uralic"/>
                <a:cs typeface="Gothic Uralic"/>
              </a:rPr>
              <a:t>the</a:t>
            </a:r>
            <a:r>
              <a:rPr dirty="0" sz="1800" spc="20" b="1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Gothic Uralic"/>
                <a:cs typeface="Gothic Uralic"/>
              </a:rPr>
              <a:t>team.</a:t>
            </a:r>
            <a:endParaRPr sz="1800">
              <a:latin typeface="Gothic Uralic"/>
              <a:cs typeface="Gothic Uralic"/>
            </a:endParaRPr>
          </a:p>
          <a:p>
            <a:pPr marL="355600" marR="267970" indent="-342900">
              <a:lnSpc>
                <a:spcPts val="2110"/>
              </a:lnSpc>
              <a:spcBef>
                <a:spcPts val="1125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dirty="0" sz="1800" spc="-5" b="1">
                <a:solidFill>
                  <a:srgbClr val="404040"/>
                </a:solidFill>
                <a:latin typeface="Gothic Uralic"/>
                <a:cs typeface="Gothic Uralic"/>
              </a:rPr>
              <a:t>Worked </a:t>
            </a:r>
            <a:r>
              <a:rPr dirty="0" sz="1800" spc="-15" b="1">
                <a:solidFill>
                  <a:srgbClr val="404040"/>
                </a:solidFill>
                <a:latin typeface="Gothic Uralic"/>
                <a:cs typeface="Gothic Uralic"/>
              </a:rPr>
              <a:t>on </a:t>
            </a:r>
            <a:r>
              <a:rPr dirty="0" sz="1800" spc="-20" b="1">
                <a:solidFill>
                  <a:srgbClr val="404040"/>
                </a:solidFill>
                <a:latin typeface="Gothic Uralic"/>
                <a:cs typeface="Gothic Uralic"/>
              </a:rPr>
              <a:t>INC1346197-where the </a:t>
            </a:r>
            <a:r>
              <a:rPr dirty="0" sz="1800" spc="-15" b="1">
                <a:solidFill>
                  <a:srgbClr val="404040"/>
                </a:solidFill>
                <a:latin typeface="Gothic Uralic"/>
                <a:cs typeface="Gothic Uralic"/>
              </a:rPr>
              <a:t>root_cause_reference </a:t>
            </a:r>
            <a:r>
              <a:rPr dirty="0" sz="1800" spc="-10" b="1">
                <a:solidFill>
                  <a:srgbClr val="404040"/>
                </a:solidFill>
                <a:latin typeface="Gothic Uralic"/>
                <a:cs typeface="Gothic Uralic"/>
              </a:rPr>
              <a:t>column </a:t>
            </a:r>
            <a:r>
              <a:rPr dirty="0" sz="1800" spc="5" b="1">
                <a:solidFill>
                  <a:srgbClr val="404040"/>
                </a:solidFill>
                <a:latin typeface="Gothic Uralic"/>
                <a:cs typeface="Gothic Uralic"/>
              </a:rPr>
              <a:t>in </a:t>
            </a:r>
            <a:r>
              <a:rPr dirty="0" sz="1800" spc="-20" b="1">
                <a:solidFill>
                  <a:srgbClr val="404040"/>
                </a:solidFill>
                <a:latin typeface="Gothic Uralic"/>
                <a:cs typeface="Gothic Uralic"/>
              </a:rPr>
              <a:t>the  </a:t>
            </a:r>
            <a:r>
              <a:rPr dirty="0" sz="1800" b="1">
                <a:solidFill>
                  <a:srgbClr val="404040"/>
                </a:solidFill>
                <a:latin typeface="Gothic Uralic"/>
                <a:cs typeface="Gothic Uralic"/>
              </a:rPr>
              <a:t>edl_psr_view seems </a:t>
            </a:r>
            <a:r>
              <a:rPr dirty="0" sz="1800" spc="-10" b="1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dirty="0" sz="1800" spc="5" b="1">
                <a:solidFill>
                  <a:srgbClr val="404040"/>
                </a:solidFill>
                <a:latin typeface="Gothic Uralic"/>
                <a:cs typeface="Gothic Uralic"/>
              </a:rPr>
              <a:t>be </a:t>
            </a:r>
            <a:r>
              <a:rPr dirty="0" sz="1800" spc="-10" b="1">
                <a:solidFill>
                  <a:srgbClr val="404040"/>
                </a:solidFill>
                <a:latin typeface="Gothic Uralic"/>
                <a:cs typeface="Gothic Uralic"/>
              </a:rPr>
              <a:t>incorrectly </a:t>
            </a:r>
            <a:r>
              <a:rPr dirty="0" sz="1800" spc="-5" b="1">
                <a:solidFill>
                  <a:srgbClr val="404040"/>
                </a:solidFill>
                <a:latin typeface="Gothic Uralic"/>
                <a:cs typeface="Gothic Uralic"/>
              </a:rPr>
              <a:t>populating </a:t>
            </a:r>
            <a:r>
              <a:rPr dirty="0" sz="1800" spc="-15" b="1">
                <a:solidFill>
                  <a:srgbClr val="404040"/>
                </a:solidFill>
                <a:latin typeface="Gothic Uralic"/>
                <a:cs typeface="Gothic Uralic"/>
              </a:rPr>
              <a:t>values </a:t>
            </a:r>
            <a:r>
              <a:rPr dirty="0" sz="1800" spc="-5" b="1">
                <a:solidFill>
                  <a:srgbClr val="404040"/>
                </a:solidFill>
                <a:latin typeface="Gothic Uralic"/>
                <a:cs typeface="Gothic Uralic"/>
              </a:rPr>
              <a:t>for </a:t>
            </a:r>
            <a:r>
              <a:rPr dirty="0" sz="1800" spc="5" b="1">
                <a:solidFill>
                  <a:srgbClr val="404040"/>
                </a:solidFill>
                <a:latin typeface="Gothic Uralic"/>
                <a:cs typeface="Gothic Uralic"/>
              </a:rPr>
              <a:t>some</a:t>
            </a:r>
            <a:r>
              <a:rPr dirty="0" sz="1800" spc="40" b="1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Gothic Uralic"/>
                <a:cs typeface="Gothic Uralic"/>
              </a:rPr>
              <a:t>rows</a:t>
            </a:r>
            <a:endParaRPr sz="1800">
              <a:latin typeface="Gothic Uralic"/>
              <a:cs typeface="Gothic Uralic"/>
            </a:endParaRPr>
          </a:p>
          <a:p>
            <a:pPr marL="422275" indent="-410209">
              <a:lnSpc>
                <a:spcPct val="100000"/>
              </a:lnSpc>
              <a:spcBef>
                <a:spcPts val="925"/>
              </a:spcBef>
              <a:buClr>
                <a:srgbClr val="A42F0F"/>
              </a:buClr>
              <a:buFont typeface="Arial"/>
              <a:buChar char=""/>
              <a:tabLst>
                <a:tab pos="422275" algn="l"/>
                <a:tab pos="422909" algn="l"/>
              </a:tabLst>
            </a:pPr>
            <a:r>
              <a:rPr dirty="0" sz="1800" spc="-10" b="1">
                <a:solidFill>
                  <a:srgbClr val="404040"/>
                </a:solidFill>
                <a:latin typeface="Gothic Uralic"/>
                <a:cs typeface="Gothic Uralic"/>
              </a:rPr>
              <a:t>Monitored</a:t>
            </a:r>
            <a:r>
              <a:rPr dirty="0" sz="1800" spc="20" b="1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dirty="0" sz="1800" b="1">
                <a:solidFill>
                  <a:srgbClr val="404040"/>
                </a:solidFill>
                <a:latin typeface="Gothic Uralic"/>
                <a:cs typeface="Gothic Uralic"/>
              </a:rPr>
              <a:t>DAGs</a:t>
            </a:r>
            <a:endParaRPr sz="180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spcBef>
                <a:spcPts val="1070"/>
              </a:spcBef>
              <a:buClr>
                <a:srgbClr val="A42F0F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dirty="0" sz="1800" spc="-5" b="1">
                <a:solidFill>
                  <a:srgbClr val="404040"/>
                </a:solidFill>
                <a:latin typeface="Gothic Uralic"/>
                <a:cs typeface="Gothic Uralic"/>
              </a:rPr>
              <a:t>Created flattenSampleJson module </a:t>
            </a:r>
            <a:r>
              <a:rPr dirty="0" sz="1800" spc="5" b="1">
                <a:solidFill>
                  <a:srgbClr val="404040"/>
                </a:solidFill>
                <a:latin typeface="Gothic Uralic"/>
                <a:cs typeface="Gothic Uralic"/>
              </a:rPr>
              <a:t>in </a:t>
            </a:r>
            <a:r>
              <a:rPr dirty="0" sz="1800" spc="-10" b="1">
                <a:solidFill>
                  <a:srgbClr val="404040"/>
                </a:solidFill>
                <a:latin typeface="Gothic Uralic"/>
                <a:cs typeface="Gothic Uralic"/>
              </a:rPr>
              <a:t>HLEE </a:t>
            </a:r>
            <a:r>
              <a:rPr dirty="0" sz="1800" spc="5" b="1">
                <a:solidFill>
                  <a:srgbClr val="404040"/>
                </a:solidFill>
                <a:latin typeface="Gothic Uralic"/>
                <a:cs typeface="Gothic Uralic"/>
              </a:rPr>
              <a:t>Task</a:t>
            </a:r>
            <a:r>
              <a:rPr dirty="0" sz="1800" spc="-150" b="1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Gothic Uralic"/>
                <a:cs typeface="Gothic Uralic"/>
              </a:rPr>
              <a:t>Plan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375"/>
            <a:ext cx="1588770" cy="504825"/>
          </a:xfrm>
          <a:custGeom>
            <a:avLst/>
            <a:gdLst/>
            <a:ahLst/>
            <a:cxnLst/>
            <a:rect l="l" t="t" r="r" b="b"/>
            <a:pathLst>
              <a:path w="1588770" h="504825">
                <a:moveTo>
                  <a:pt x="4274" y="0"/>
                </a:moveTo>
                <a:lnTo>
                  <a:pt x="0" y="501269"/>
                </a:lnTo>
                <a:lnTo>
                  <a:pt x="1243825" y="504825"/>
                </a:lnTo>
                <a:lnTo>
                  <a:pt x="1343660" y="504825"/>
                </a:lnTo>
                <a:lnTo>
                  <a:pt x="1348232" y="500125"/>
                </a:lnTo>
                <a:lnTo>
                  <a:pt x="1349883" y="498475"/>
                </a:lnTo>
                <a:lnTo>
                  <a:pt x="1351661" y="496950"/>
                </a:lnTo>
                <a:lnTo>
                  <a:pt x="1353185" y="495300"/>
                </a:lnTo>
                <a:lnTo>
                  <a:pt x="1581150" y="267462"/>
                </a:lnTo>
                <a:lnTo>
                  <a:pt x="1586436" y="260391"/>
                </a:lnTo>
                <a:lnTo>
                  <a:pt x="1588198" y="253285"/>
                </a:lnTo>
                <a:lnTo>
                  <a:pt x="1586436" y="246155"/>
                </a:lnTo>
                <a:lnTo>
                  <a:pt x="1581150" y="239013"/>
                </a:lnTo>
                <a:lnTo>
                  <a:pt x="1353185" y="11175"/>
                </a:lnTo>
                <a:lnTo>
                  <a:pt x="1348232" y="11175"/>
                </a:lnTo>
                <a:lnTo>
                  <a:pt x="1348232" y="6476"/>
                </a:lnTo>
                <a:lnTo>
                  <a:pt x="1343660" y="6476"/>
                </a:lnTo>
                <a:lnTo>
                  <a:pt x="1338834" y="1777"/>
                </a:lnTo>
                <a:lnTo>
                  <a:pt x="1243825" y="1777"/>
                </a:lnTo>
                <a:lnTo>
                  <a:pt x="4274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3604" y="648588"/>
            <a:ext cx="260477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February</a:t>
            </a:r>
            <a:r>
              <a:rPr dirty="0" spc="15"/>
              <a:t> </a:t>
            </a:r>
            <a:r>
              <a:rPr dirty="0" spc="10"/>
              <a:t>20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1270" marR="81280" indent="-343535">
              <a:lnSpc>
                <a:spcPct val="99100"/>
              </a:lnSpc>
              <a:spcBef>
                <a:spcPts val="120"/>
              </a:spcBef>
              <a:buClr>
                <a:srgbClr val="A42F0F"/>
              </a:buClr>
              <a:buFont typeface="Arial"/>
              <a:buChar char=""/>
              <a:tabLst>
                <a:tab pos="1271905" algn="l"/>
                <a:tab pos="1272540" algn="l"/>
              </a:tabLst>
            </a:pPr>
            <a:r>
              <a:rPr dirty="0" spc="-5"/>
              <a:t>Worked with </a:t>
            </a:r>
            <a:r>
              <a:rPr dirty="0" spc="5"/>
              <a:t>an </a:t>
            </a:r>
            <a:r>
              <a:rPr dirty="0" spc="-10"/>
              <a:t>incident that showing </a:t>
            </a:r>
            <a:r>
              <a:rPr dirty="0"/>
              <a:t>different data </a:t>
            </a:r>
            <a:r>
              <a:rPr dirty="0" spc="5"/>
              <a:t>in </a:t>
            </a:r>
            <a:r>
              <a:rPr dirty="0"/>
              <a:t>a </a:t>
            </a:r>
            <a:r>
              <a:rPr dirty="0" spc="-10"/>
              <a:t>column </a:t>
            </a:r>
            <a:r>
              <a:rPr dirty="0" spc="5"/>
              <a:t>in  </a:t>
            </a:r>
            <a:r>
              <a:rPr dirty="0" spc="-5"/>
              <a:t>different </a:t>
            </a:r>
            <a:r>
              <a:rPr dirty="0"/>
              <a:t>layers </a:t>
            </a:r>
            <a:r>
              <a:rPr dirty="0" spc="-15"/>
              <a:t>of </a:t>
            </a:r>
            <a:r>
              <a:rPr dirty="0" spc="-5"/>
              <a:t>data </a:t>
            </a:r>
            <a:r>
              <a:rPr dirty="0" spc="-10"/>
              <a:t>manupulation.Found </a:t>
            </a:r>
            <a:r>
              <a:rPr dirty="0" spc="-20"/>
              <a:t>the </a:t>
            </a:r>
            <a:r>
              <a:rPr dirty="0" spc="-10"/>
              <a:t>root </a:t>
            </a:r>
            <a:r>
              <a:rPr dirty="0" spc="-5"/>
              <a:t>cause </a:t>
            </a:r>
            <a:r>
              <a:rPr dirty="0" spc="-10"/>
              <a:t>and  updated </a:t>
            </a:r>
            <a:r>
              <a:rPr dirty="0" spc="5"/>
              <a:t>it </a:t>
            </a:r>
            <a:r>
              <a:rPr dirty="0" spc="-5"/>
              <a:t>with</a:t>
            </a:r>
            <a:r>
              <a:rPr dirty="0" spc="15"/>
              <a:t> </a:t>
            </a:r>
            <a:r>
              <a:rPr dirty="0" spc="-5"/>
              <a:t>user.</a:t>
            </a:r>
          </a:p>
          <a:p>
            <a:pPr marL="1271270" marR="5080" indent="-343535">
              <a:lnSpc>
                <a:spcPct val="100800"/>
              </a:lnSpc>
              <a:spcBef>
                <a:spcPts val="975"/>
              </a:spcBef>
              <a:buClr>
                <a:srgbClr val="A42F0F"/>
              </a:buClr>
              <a:buFont typeface="Arial"/>
              <a:buChar char=""/>
              <a:tabLst>
                <a:tab pos="1271905" algn="l"/>
                <a:tab pos="1272540" algn="l"/>
              </a:tabLst>
            </a:pPr>
            <a:r>
              <a:rPr dirty="0"/>
              <a:t>Create </a:t>
            </a:r>
            <a:r>
              <a:rPr dirty="0" spc="-15"/>
              <a:t>hlee </a:t>
            </a:r>
            <a:r>
              <a:rPr dirty="0" spc="-10"/>
              <a:t>workbook </a:t>
            </a:r>
            <a:r>
              <a:rPr dirty="0" spc="-5"/>
              <a:t>metrics </a:t>
            </a:r>
            <a:r>
              <a:rPr dirty="0"/>
              <a:t>as </a:t>
            </a:r>
            <a:r>
              <a:rPr dirty="0" spc="-10"/>
              <a:t>per user </a:t>
            </a:r>
            <a:r>
              <a:rPr dirty="0" spc="-20"/>
              <a:t>need, </a:t>
            </a:r>
            <a:r>
              <a:rPr dirty="0"/>
              <a:t>by analysing </a:t>
            </a:r>
            <a:r>
              <a:rPr dirty="0" spc="-5"/>
              <a:t>data  </a:t>
            </a:r>
            <a:r>
              <a:rPr dirty="0"/>
              <a:t>from </a:t>
            </a:r>
            <a:r>
              <a:rPr dirty="0" spc="-15"/>
              <a:t>the </a:t>
            </a:r>
            <a:r>
              <a:rPr dirty="0"/>
              <a:t>kibana, </a:t>
            </a:r>
            <a:r>
              <a:rPr dirty="0" spc="-10"/>
              <a:t>and sent </a:t>
            </a:r>
            <a:r>
              <a:rPr dirty="0" spc="10"/>
              <a:t>mail </a:t>
            </a:r>
            <a:r>
              <a:rPr dirty="0" spc="-10"/>
              <a:t>to user with updated</a:t>
            </a:r>
            <a:r>
              <a:rPr dirty="0" spc="-45"/>
              <a:t> </a:t>
            </a:r>
            <a:r>
              <a:rPr dirty="0"/>
              <a:t>details.</a:t>
            </a:r>
          </a:p>
          <a:p>
            <a:pPr marL="1337945" indent="-410209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1338580" algn="l"/>
                <a:tab pos="1339215" algn="l"/>
              </a:tabLst>
            </a:pPr>
            <a:r>
              <a:rPr dirty="0" spc="-15"/>
              <a:t>Checked </a:t>
            </a:r>
            <a:r>
              <a:rPr dirty="0" spc="-10"/>
              <a:t>HLEE </a:t>
            </a:r>
            <a:r>
              <a:rPr dirty="0" spc="-5"/>
              <a:t>logs </a:t>
            </a:r>
            <a:r>
              <a:rPr dirty="0" spc="5"/>
              <a:t>in </a:t>
            </a:r>
            <a:r>
              <a:rPr dirty="0" spc="-5"/>
              <a:t>kibana </a:t>
            </a:r>
            <a:r>
              <a:rPr dirty="0" spc="-10"/>
              <a:t>and </a:t>
            </a:r>
            <a:r>
              <a:rPr dirty="0" spc="-15"/>
              <a:t>cloud</a:t>
            </a:r>
            <a:r>
              <a:rPr dirty="0" spc="90"/>
              <a:t> </a:t>
            </a:r>
            <a:r>
              <a:rPr dirty="0" spc="-15"/>
              <a:t>watch</a:t>
            </a:r>
          </a:p>
          <a:p>
            <a:pPr marL="1271270" indent="-343535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1271905" algn="l"/>
                <a:tab pos="1272540" algn="l"/>
              </a:tabLst>
            </a:pPr>
            <a:r>
              <a:rPr dirty="0" spc="-15"/>
              <a:t>Started </a:t>
            </a:r>
            <a:r>
              <a:rPr dirty="0" spc="-10"/>
              <a:t>to </a:t>
            </a:r>
            <a:r>
              <a:rPr dirty="0" spc="-5"/>
              <a:t>work </a:t>
            </a:r>
            <a:r>
              <a:rPr dirty="0" spc="-15"/>
              <a:t>on </a:t>
            </a:r>
            <a:r>
              <a:rPr dirty="0"/>
              <a:t>processSampleTaskParameterArray</a:t>
            </a:r>
            <a:r>
              <a:rPr dirty="0" spc="-55"/>
              <a:t> </a:t>
            </a:r>
            <a:r>
              <a:rPr dirty="0" spc="-5"/>
              <a:t>module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2020-03-01T04:20:38Z</dcterms:created>
  <dcterms:modified xsi:type="dcterms:W3CDTF">2020-03-01T04:20:38Z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2020-02-23T00:00:00Z</vt:filetime>
  </property>
  <property fmtid="{D5CDD505-2E9C-101B-9397-08002B2CF9AE}" pid="3" name="LastSaved">
    <vt:filetime>2020-03-01T00:00:00Z</vt:filetime>
  </property>
</Properties>
</file>