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0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12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4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30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71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9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4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6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37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65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4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3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11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5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76A3-12D9-4383-995B-0BFEEB7A5D73}" type="datetimeFigureOut">
              <a:rPr lang="en-IN" smtClean="0"/>
              <a:t>29-02-2020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D721FC-AB10-456B-A271-DAB87FFF3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8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3948" y="2031976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Weekly Update</a:t>
            </a:r>
            <a:br>
              <a:rPr lang="en-IN" dirty="0"/>
            </a:br>
            <a:r>
              <a:rPr lang="en-IN" dirty="0" err="1">
                <a:solidFill>
                  <a:srgbClr val="0070C0"/>
                </a:solidFill>
              </a:rPr>
              <a:t>Febru</a:t>
            </a:r>
            <a:r>
              <a:rPr lang="en-US" dirty="0" err="1">
                <a:solidFill>
                  <a:srgbClr val="0070C0"/>
                </a:solidFill>
              </a:rPr>
              <a:t>ary</a:t>
            </a:r>
            <a:r>
              <a:rPr lang="en-US" dirty="0">
                <a:solidFill>
                  <a:srgbClr val="0070C0"/>
                </a:solidFill>
              </a:rPr>
              <a:t> 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IN">
                <a:solidFill>
                  <a:srgbClr val="0070C0"/>
                </a:solidFill>
              </a:rPr>
              <a:t>24 </a:t>
            </a:r>
            <a:r>
              <a:rPr lang="en-US">
                <a:solidFill>
                  <a:srgbClr val="0070C0"/>
                </a:solidFill>
              </a:rPr>
              <a:t>– 2</a:t>
            </a:r>
            <a:r>
              <a:rPr lang="en-IN">
                <a:solidFill>
                  <a:srgbClr val="0070C0"/>
                </a:solidFill>
              </a:rPr>
              <a:t>8</a:t>
            </a:r>
            <a:br>
              <a:rPr lang="en-IN" dirty="0"/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776" y="4852614"/>
            <a:ext cx="9144000" cy="1655762"/>
          </a:xfrm>
        </p:spPr>
        <p:txBody>
          <a:bodyPr/>
          <a:lstStyle/>
          <a:p>
            <a:pPr algn="r"/>
            <a:r>
              <a:rPr lang="en-IN">
                <a:solidFill>
                  <a:schemeClr val="accent1"/>
                </a:solidFill>
              </a:rPr>
              <a:t>Akza John</a:t>
            </a:r>
            <a:endParaRPr lang="en-US" dirty="0">
              <a:solidFill>
                <a:schemeClr val="accent1"/>
              </a:solidFill>
            </a:endParaRPr>
          </a:p>
          <a:p>
            <a:pPr algn="r"/>
            <a:r>
              <a:rPr lang="en-US" dirty="0">
                <a:solidFill>
                  <a:schemeClr val="accent1"/>
                </a:solidFill>
              </a:rPr>
              <a:t>S6</a:t>
            </a:r>
            <a:r>
              <a:rPr lang="en-US">
                <a:solidFill>
                  <a:schemeClr val="accent1"/>
                </a:solidFill>
              </a:rPr>
              <a:t>, </a:t>
            </a:r>
            <a:r>
              <a:rPr lang="en-IN">
                <a:solidFill>
                  <a:schemeClr val="accent1"/>
                </a:solidFill>
              </a:rPr>
              <a:t>MCA</a:t>
            </a:r>
          </a:p>
          <a:p>
            <a:pPr algn="r"/>
            <a:r>
              <a:rPr lang="en-IN">
                <a:solidFill>
                  <a:schemeClr val="accent1"/>
                </a:solidFill>
              </a:rPr>
              <a:t>Roll no-4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0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Febr</a:t>
            </a:r>
            <a:r>
              <a:rPr lang="en-US" err="1"/>
              <a:t>uary</a:t>
            </a:r>
            <a:r>
              <a:rPr lang="en-US"/>
              <a:t> </a:t>
            </a:r>
            <a:r>
              <a:rPr lang="en-IN"/>
              <a:t>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9108679" cy="4527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1. Gone through HLEE task plan parser  and tried to find the actual code implications. </a:t>
            </a:r>
          </a:p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2.Monitored Kibana and cloud watch for for hlee data</a:t>
            </a:r>
          </a:p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 3.Had a reverese KT on EDL and HLEE </a:t>
            </a:r>
          </a:p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4.worked on an incident </a:t>
            </a:r>
            <a:endParaRPr lang="en-IN" sz="2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786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February</a:t>
            </a:r>
            <a:r>
              <a:rPr lang="en-US"/>
              <a:t> </a:t>
            </a:r>
            <a:r>
              <a:rPr lang="en-IN"/>
              <a:t>25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43125"/>
            <a:ext cx="9212122" cy="5286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Gone through HLEE taskplan-S3 code from gitlab</a:t>
            </a:r>
          </a:p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 Got KT on batchjob processing</a:t>
            </a:r>
          </a:p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 Worked on an incident that showing some missing data in a edl table </a:t>
            </a:r>
          </a:p>
          <a:p>
            <a:r>
              <a:rPr lang="en-IN" sz="2000" b="0" i="0">
                <a:solidFill>
                  <a:srgbClr val="3C763D"/>
                </a:solidFill>
                <a:effectLst/>
                <a:latin typeface="Open Sans"/>
              </a:rPr>
              <a:t>Gone through SPEC 429880 to HLEE document</a:t>
            </a:r>
            <a:endParaRPr lang="en-IN" sz="2000" b="1">
              <a:latin typeface="Century Gothic"/>
            </a:endParaRPr>
          </a:p>
          <a:p>
            <a:pPr marL="0" indent="0">
              <a:buNone/>
            </a:pPr>
            <a:endParaRPr lang="en-IN" sz="2000" b="1" dirty="0">
              <a:solidFill>
                <a:srgbClr val="404040"/>
              </a:solidFill>
              <a:latin typeface="Century Gothic"/>
            </a:endParaRPr>
          </a:p>
          <a:p>
            <a:endParaRPr lang="en-IN" sz="2000" b="1" dirty="0">
              <a:solidFill>
                <a:srgbClr val="3C763D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2464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February 26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Working on incident - INC1346197, drafted mail to user regarding the analysis of the problem. 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Gone through EDL HLEE final document, and prepared some documentation on that </a:t>
            </a:r>
          </a:p>
          <a:p>
            <a:r>
              <a:rPr lang="en-IN">
                <a:solidFill>
                  <a:srgbClr val="3C763D"/>
                </a:solidFill>
                <a:latin typeface="Open Sans"/>
              </a:rPr>
              <a:t>Drafted mail for missing contexts in Hlee final document</a:t>
            </a:r>
            <a:endParaRPr lang="en-IN" b="0" i="0">
              <a:solidFill>
                <a:srgbClr val="3C763D"/>
              </a:solidFill>
              <a:effectLst/>
              <a:latin typeface="Open Sans"/>
            </a:endParaRP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Understood NRT data ingestion use case and various steps regarding HLEE.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9647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894" y="624110"/>
            <a:ext cx="8911687" cy="1280890"/>
          </a:xfrm>
        </p:spPr>
        <p:txBody>
          <a:bodyPr/>
          <a:lstStyle/>
          <a:p>
            <a:r>
              <a:rPr lang="en-IN"/>
              <a:t>February 27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2894" y="1744496"/>
            <a:ext cx="8218487" cy="30894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Worked with Hlee taskplan data,Hlee capture and compose data,and HLEE workbook data logs.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Worked with PD loads Analysed various python files of process development loads 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Gone HLEE lambda files,taskplan python files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65009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EB5A-6E2D-7C44-B7DA-BB309EA3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February 28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8A91-6290-F545-9AE8-7064187C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Updated Hlee status with team 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Worked with an incident on duplication of data in edl tables on batch job processing</a:t>
            </a:r>
          </a:p>
          <a:p>
            <a:r>
              <a:rPr lang="en-IN" b="0" i="0">
                <a:solidFill>
                  <a:srgbClr val="3C763D"/>
                </a:solidFill>
                <a:effectLst/>
                <a:latin typeface="Open Sans"/>
              </a:rPr>
              <a:t> Worked on hlee change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66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160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Weekly Update February  24 – 28 </vt:lpstr>
      <vt:lpstr>February 24</vt:lpstr>
      <vt:lpstr>February 25</vt:lpstr>
      <vt:lpstr>February 26</vt:lpstr>
      <vt:lpstr>February 27</vt:lpstr>
      <vt:lpstr>February 28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 January 20 – 24 (Cooler Tracking System)</dc:title>
  <dc:creator>Gokul Prakash</dc:creator>
  <cp:lastModifiedBy>Gokul Prakash</cp:lastModifiedBy>
  <cp:revision>98</cp:revision>
  <dcterms:created xsi:type="dcterms:W3CDTF">2020-01-26T14:09:46Z</dcterms:created>
  <dcterms:modified xsi:type="dcterms:W3CDTF">2020-02-29T07:47:13Z</dcterms:modified>
</cp:coreProperties>
</file>