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CD4EA-5DF0-4206-BB69-2AA58620CBD0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FB5FE-5F4B-4F53-B99C-67154CE7713A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4598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B5FE-5F4B-4F53-B99C-67154CE7713A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5393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B65AC-EAEB-3D97-6E91-45D97EACC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9491DD-A818-E7E7-DD17-0FE6BADE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2EBC5-2B7A-965F-8454-EF420210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D3A43-2AEC-5474-F9C0-4D900671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4509D2-092F-8ECC-99D6-59FEC91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4102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A6256-4691-715B-0239-376E5914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579706-D0BF-F312-1B30-C472C778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A1329B-A0C4-67E2-8E82-B8943FCC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6D1631-AA74-0F72-F461-445F81F1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446059-9519-9353-37B1-4B878269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879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0F111E-DE3D-EA0F-8A65-9F625C4CF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0BBB84-5800-942C-6397-E739A5AB1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5F72A-C2A5-A08D-0720-7D3BDF8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45C3F-A1A6-449E-7709-7787D4AB2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101CA-0739-86F0-9B47-392DA97A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283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6E4F9-BCBC-52CA-D56C-CE9366C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8A0325-696C-60B2-B285-368DE3922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F4E4EB-03BE-53CE-4585-86CDDD0A6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330F72-C30A-B57D-3039-23C43FBE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CE5EC-4C57-C981-C54E-40BD7FF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292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77135-F131-8B62-2DF4-1684D99B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D1D63-0B4E-17E3-A81B-D1C51B52B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FFE3F8-5EFA-2A5F-DD21-0221565B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B5DB8-7C8C-5069-F120-C03C7CB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578251-FC6C-B6CD-213C-F4C7993D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656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A9C04-341D-0710-0BA1-2A6C15F9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3A51C3-F870-509E-7AB3-E0C220145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2B70DF-6B3D-410C-23D1-26C75A06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2F21F2-70B0-A454-3306-01057CBB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2A8EE3-94DD-D94E-3621-D3EE90CE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F4D388-F34B-5D9C-A8DE-DBEA40BA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910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DFADB-D2BA-68A0-C618-1CFDD3A1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6A1CE-EA85-5AA6-25C8-EF53FCE1F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66352C-2B90-8D87-1C26-4787A21ED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B12DB7-CCAD-9BDF-364C-7B00260FE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BFF280-F747-8250-64D2-07DA47B1D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24571B-79F4-14DC-4F69-70D38FA6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53BCC8-09E5-B3A4-5785-6CF50795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243C66-9989-81A6-56F7-945A6511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931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1BB68-6BCA-4B3E-D0CE-47B0F522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5ACE48F-507F-057F-078B-2AB86178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A7150B-21D2-A0F0-10DE-175E8A2B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30F5981-6702-F1F1-9765-ABE728F8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7518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FE9C181-045E-4C59-229B-66CC34B4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37E01BC-F9FE-DB7E-9B04-F36F5950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8DDED6-1FF6-2F89-BA0F-2BCD23E4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3754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2F481-08A9-5F77-AB0F-5367AF1B3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06C3C-38FF-E0D7-86DA-1B0E2144F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404D5B-1355-EC65-1CAA-94869109A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6593D-7D72-1B80-7865-3A309820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ED47F0-DE86-AFCF-3A44-CF1FD99D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4D17D6-EC7C-DB35-65B7-EF6889DC3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602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33698F-89E1-8C76-45DC-85971AEA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9A4F19-4918-D036-B292-DFA0E3306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FAB5B5-68AE-9F3F-5034-B23215C8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B1F28F-D55E-C0FE-2181-835A60AC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B58711-C2F1-BC29-1193-7E3C298A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07A793-4AE8-999F-B3E4-ADEDE7B8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2807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6C0B8-ABFA-38CC-C946-F7EF50D3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442D80-2F17-39B5-DEC1-E6E1C8681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F4526-A032-EEBE-1AF5-323A7DDB0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68337-3A3C-4A3D-8FA0-E74F44D28BFF}" type="datetimeFigureOut">
              <a:rPr lang="ru-KZ" smtClean="0"/>
              <a:t>23.04.2025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AB5A46-6C80-E49F-5A95-04F6FFDCF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CC530A-4EEE-533E-99F9-DAA53252C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1FD81-EC92-46EA-BFAE-262FE0F4907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4585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F8570-BDF4-F225-7F3B-AB70A5A49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600" dirty="0"/>
              <a:t>MSP - </a:t>
            </a:r>
            <a:r>
              <a:rPr lang="en-US" sz="4600" b="0" i="0" cap="all" dirty="0">
                <a:effectLst/>
                <a:latin typeface="Times New Roman" panose="02020603050405020304" pitchFamily="18" charset="0"/>
              </a:rPr>
              <a:t>Music Streaming Platform</a:t>
            </a:r>
            <a:endParaRPr lang="ru-KZ" sz="4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AB24DC-0C8D-B249-1647-88286AA8A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This is a platform where users can listen to any music or sound uploaded by others. From full tracks to everyday sounds, anyone can share and discover audio from around the world.</a:t>
            </a:r>
            <a:endParaRPr lang="ru-KZ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7659C4-262F-6125-CF55-B8188302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DAF24-4762-0355-C6F1-807CD1A7580F}"/>
              </a:ext>
            </a:extLst>
          </p:cNvPr>
          <p:cNvSpPr txBox="1"/>
          <p:nvPr/>
        </p:nvSpPr>
        <p:spPr>
          <a:xfrm>
            <a:off x="890338" y="210312"/>
            <a:ext cx="9949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Student 1 – </a:t>
            </a:r>
            <a:r>
              <a:rPr lang="en-US" dirty="0" err="1"/>
              <a:t>Sadyk</a:t>
            </a:r>
            <a:r>
              <a:rPr lang="en-US" dirty="0"/>
              <a:t> Akzhol |  ak_sadyk@kbtu.kz | GitHub : https://github.com/AkzholSadyk</a:t>
            </a:r>
          </a:p>
          <a:p>
            <a:r>
              <a:rPr lang="en-US" dirty="0"/>
              <a:t>- Student 2 – Kenzhegaly Yerassyl | y_kenzhegaly@kbtu.kz | GitHub : https://github.com/Yerassyl12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181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8E21D-57D6-4C2F-654B-078913E0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we do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A90EF-A013-0C4C-8263-A275AE51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user can register, log in and log out.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All actions are protected - performed only with an authorization token.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user can upload their music and become its author.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They can also delete their music at any time.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You can like tracks and remove likes.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The profile displays all the tracks you like.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You can search for other users by name.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You can see </a:t>
            </a:r>
            <a:r>
              <a:rPr lang="en-US" dirty="0">
                <a:solidFill>
                  <a:srgbClr val="3C4043"/>
                </a:solidFill>
                <a:latin typeface="Roboto" panose="02000000000000000000" pitchFamily="2" charset="0"/>
              </a:rPr>
              <a:t>other users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which tracks they liked. </a:t>
            </a:r>
            <a:endParaRPr lang="kk-KZ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You can also like a track from another user - it will be displayed in your profile.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18784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EE2FD-CBDF-8159-3CFD-95C7B742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couldn't do</a:t>
            </a:r>
            <a:endParaRPr lang="ru-K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F6A13-02ED-4D78-8401-E5D0E6867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playlists</a:t>
            </a:r>
          </a:p>
          <a:p>
            <a:endParaRPr lang="en-US" dirty="0"/>
          </a:p>
          <a:p>
            <a:r>
              <a:rPr lang="en-US" dirty="0"/>
              <a:t>Add music and sounds to playlists</a:t>
            </a:r>
          </a:p>
          <a:p>
            <a:endParaRPr lang="en-US" dirty="0"/>
          </a:p>
          <a:p>
            <a:r>
              <a:rPr lang="en-US" dirty="0"/>
              <a:t>Follow other users</a:t>
            </a:r>
          </a:p>
          <a:p>
            <a:endParaRPr lang="en-US" dirty="0"/>
          </a:p>
          <a:p>
            <a:r>
              <a:rPr lang="en-US" dirty="0"/>
              <a:t>Get subscribers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528560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210</Words>
  <Application>Microsoft Office PowerPoint</Application>
  <PresentationFormat>Широкоэкранный</PresentationFormat>
  <Paragraphs>23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Times New Roman</vt:lpstr>
      <vt:lpstr>Тема Office</vt:lpstr>
      <vt:lpstr>MSP - Music Streaming Platform</vt:lpstr>
      <vt:lpstr>what could we do</vt:lpstr>
      <vt:lpstr>what we couldn't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Yerassyl Kenzhegali</dc:creator>
  <cp:lastModifiedBy>Yerassyl Kenzhegali</cp:lastModifiedBy>
  <cp:revision>1</cp:revision>
  <dcterms:created xsi:type="dcterms:W3CDTF">2025-04-23T09:38:00Z</dcterms:created>
  <dcterms:modified xsi:type="dcterms:W3CDTF">2025-04-23T09:54:51Z</dcterms:modified>
</cp:coreProperties>
</file>