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73" r:id="rId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5795"/>
            <a:ext cx="4533899" cy="149528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514701"/>
            <a:ext cx="18288000" cy="49530"/>
          </a:xfrm>
          <a:custGeom>
            <a:avLst/>
            <a:gdLst/>
            <a:ahLst/>
            <a:cxnLst/>
            <a:rect l="l" t="t" r="r" b="b"/>
            <a:pathLst>
              <a:path w="18288000" h="49530">
                <a:moveTo>
                  <a:pt x="18288001" y="49029"/>
                </a:moveTo>
                <a:lnTo>
                  <a:pt x="0" y="49029"/>
                </a:lnTo>
                <a:lnTo>
                  <a:pt x="0" y="0"/>
                </a:lnTo>
                <a:lnTo>
                  <a:pt x="18288001" y="0"/>
                </a:lnTo>
                <a:lnTo>
                  <a:pt x="18288001" y="49029"/>
                </a:lnTo>
                <a:close/>
              </a:path>
            </a:pathLst>
          </a:custGeom>
          <a:solidFill>
            <a:srgbClr val="121C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108185" y="11"/>
            <a:ext cx="2179955" cy="1425575"/>
          </a:xfrm>
          <a:custGeom>
            <a:avLst/>
            <a:gdLst/>
            <a:ahLst/>
            <a:cxnLst/>
            <a:rect l="l" t="t" r="r" b="b"/>
            <a:pathLst>
              <a:path w="2179955" h="1425575">
                <a:moveTo>
                  <a:pt x="2179802" y="0"/>
                </a:moveTo>
                <a:lnTo>
                  <a:pt x="28409" y="0"/>
                </a:lnTo>
                <a:lnTo>
                  <a:pt x="0" y="0"/>
                </a:lnTo>
                <a:lnTo>
                  <a:pt x="67881" y="70396"/>
                </a:lnTo>
                <a:lnTo>
                  <a:pt x="100190" y="114312"/>
                </a:lnTo>
                <a:lnTo>
                  <a:pt x="145529" y="167652"/>
                </a:lnTo>
                <a:lnTo>
                  <a:pt x="171551" y="196189"/>
                </a:lnTo>
                <a:lnTo>
                  <a:pt x="199898" y="226364"/>
                </a:lnTo>
                <a:lnTo>
                  <a:pt x="337502" y="369392"/>
                </a:lnTo>
                <a:lnTo>
                  <a:pt x="378244" y="412216"/>
                </a:lnTo>
                <a:lnTo>
                  <a:pt x="421640" y="458457"/>
                </a:lnTo>
                <a:lnTo>
                  <a:pt x="467728" y="508419"/>
                </a:lnTo>
                <a:lnTo>
                  <a:pt x="516572" y="562394"/>
                </a:lnTo>
                <a:lnTo>
                  <a:pt x="568236" y="620674"/>
                </a:lnTo>
                <a:lnTo>
                  <a:pt x="622769" y="683552"/>
                </a:lnTo>
                <a:lnTo>
                  <a:pt x="660565" y="728141"/>
                </a:lnTo>
                <a:lnTo>
                  <a:pt x="705523" y="782574"/>
                </a:lnTo>
                <a:lnTo>
                  <a:pt x="735952" y="818642"/>
                </a:lnTo>
                <a:lnTo>
                  <a:pt x="776351" y="866101"/>
                </a:lnTo>
                <a:lnTo>
                  <a:pt x="812965" y="905446"/>
                </a:lnTo>
                <a:lnTo>
                  <a:pt x="850480" y="942428"/>
                </a:lnTo>
                <a:lnTo>
                  <a:pt x="888847" y="977099"/>
                </a:lnTo>
                <a:lnTo>
                  <a:pt x="928039" y="1009535"/>
                </a:lnTo>
                <a:lnTo>
                  <a:pt x="934288" y="1014285"/>
                </a:lnTo>
                <a:lnTo>
                  <a:pt x="965644" y="1039952"/>
                </a:lnTo>
                <a:lnTo>
                  <a:pt x="1005154" y="1070343"/>
                </a:lnTo>
                <a:lnTo>
                  <a:pt x="1045184" y="1099235"/>
                </a:lnTo>
                <a:lnTo>
                  <a:pt x="1085723" y="1126642"/>
                </a:lnTo>
                <a:lnTo>
                  <a:pt x="1126756" y="1152626"/>
                </a:lnTo>
                <a:lnTo>
                  <a:pt x="1168247" y="1177201"/>
                </a:lnTo>
                <a:lnTo>
                  <a:pt x="1210183" y="1200404"/>
                </a:lnTo>
                <a:lnTo>
                  <a:pt x="1252550" y="1222248"/>
                </a:lnTo>
                <a:lnTo>
                  <a:pt x="1295311" y="1242796"/>
                </a:lnTo>
                <a:lnTo>
                  <a:pt x="1338465" y="1262049"/>
                </a:lnTo>
                <a:lnTo>
                  <a:pt x="1381988" y="1280058"/>
                </a:lnTo>
                <a:lnTo>
                  <a:pt x="1425854" y="1296847"/>
                </a:lnTo>
                <a:lnTo>
                  <a:pt x="1470050" y="1312443"/>
                </a:lnTo>
                <a:lnTo>
                  <a:pt x="1514538" y="1326896"/>
                </a:lnTo>
                <a:lnTo>
                  <a:pt x="1559331" y="1340205"/>
                </a:lnTo>
                <a:lnTo>
                  <a:pt x="1604365" y="1352435"/>
                </a:lnTo>
                <a:lnTo>
                  <a:pt x="1649666" y="1363599"/>
                </a:lnTo>
                <a:lnTo>
                  <a:pt x="1695170" y="1373720"/>
                </a:lnTo>
                <a:lnTo>
                  <a:pt x="1740890" y="1382852"/>
                </a:lnTo>
                <a:lnTo>
                  <a:pt x="1786801" y="1391018"/>
                </a:lnTo>
                <a:lnTo>
                  <a:pt x="1832864" y="1398244"/>
                </a:lnTo>
                <a:lnTo>
                  <a:pt x="1879079" y="1404556"/>
                </a:lnTo>
                <a:lnTo>
                  <a:pt x="1925408" y="1410004"/>
                </a:lnTo>
                <a:lnTo>
                  <a:pt x="1971852" y="1414602"/>
                </a:lnTo>
                <a:lnTo>
                  <a:pt x="2018372" y="1418386"/>
                </a:lnTo>
                <a:lnTo>
                  <a:pt x="2064956" y="1421384"/>
                </a:lnTo>
                <a:lnTo>
                  <a:pt x="2111591" y="1423644"/>
                </a:lnTo>
                <a:lnTo>
                  <a:pt x="2158238" y="1425181"/>
                </a:lnTo>
                <a:lnTo>
                  <a:pt x="2179802" y="1425562"/>
                </a:lnTo>
                <a:lnTo>
                  <a:pt x="2179802" y="1264894"/>
                </a:lnTo>
                <a:lnTo>
                  <a:pt x="2179802" y="0"/>
                </a:lnTo>
                <a:close/>
              </a:path>
            </a:pathLst>
          </a:custGeom>
          <a:solidFill>
            <a:srgbClr val="3C40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040474" y="0"/>
            <a:ext cx="2180590" cy="1014730"/>
          </a:xfrm>
          <a:custGeom>
            <a:avLst/>
            <a:gdLst/>
            <a:ahLst/>
            <a:cxnLst/>
            <a:rect l="l" t="t" r="r" b="b"/>
            <a:pathLst>
              <a:path w="2180590" h="1014730">
                <a:moveTo>
                  <a:pt x="961611" y="1014192"/>
                </a:moveTo>
                <a:lnTo>
                  <a:pt x="915323" y="1012797"/>
                </a:lnTo>
                <a:lnTo>
                  <a:pt x="869131" y="1009427"/>
                </a:lnTo>
                <a:lnTo>
                  <a:pt x="823182" y="1003856"/>
                </a:lnTo>
                <a:lnTo>
                  <a:pt x="777620" y="995859"/>
                </a:lnTo>
                <a:lnTo>
                  <a:pt x="732591" y="985210"/>
                </a:lnTo>
                <a:lnTo>
                  <a:pt x="688240" y="971683"/>
                </a:lnTo>
                <a:lnTo>
                  <a:pt x="644711" y="955055"/>
                </a:lnTo>
                <a:lnTo>
                  <a:pt x="602150" y="935098"/>
                </a:lnTo>
                <a:lnTo>
                  <a:pt x="560703" y="911588"/>
                </a:lnTo>
                <a:lnTo>
                  <a:pt x="520514" y="884299"/>
                </a:lnTo>
                <a:lnTo>
                  <a:pt x="481728" y="853005"/>
                </a:lnTo>
                <a:lnTo>
                  <a:pt x="444491" y="817482"/>
                </a:lnTo>
                <a:lnTo>
                  <a:pt x="408948" y="777504"/>
                </a:lnTo>
                <a:lnTo>
                  <a:pt x="350499" y="707742"/>
                </a:lnTo>
                <a:lnTo>
                  <a:pt x="297618" y="647343"/>
                </a:lnTo>
                <a:lnTo>
                  <a:pt x="250104" y="595222"/>
                </a:lnTo>
                <a:lnTo>
                  <a:pt x="207754" y="550296"/>
                </a:lnTo>
                <a:lnTo>
                  <a:pt x="137739" y="477692"/>
                </a:lnTo>
                <a:lnTo>
                  <a:pt x="109669" y="447846"/>
                </a:lnTo>
                <a:lnTo>
                  <a:pt x="66396" y="395648"/>
                </a:lnTo>
                <a:lnTo>
                  <a:pt x="38931" y="346213"/>
                </a:lnTo>
                <a:lnTo>
                  <a:pt x="25656" y="290870"/>
                </a:lnTo>
                <a:lnTo>
                  <a:pt x="22736" y="266250"/>
                </a:lnTo>
                <a:lnTo>
                  <a:pt x="19049" y="236852"/>
                </a:lnTo>
                <a:lnTo>
                  <a:pt x="10715" y="165358"/>
                </a:lnTo>
                <a:lnTo>
                  <a:pt x="6736" y="124081"/>
                </a:lnTo>
                <a:lnTo>
                  <a:pt x="3329" y="79663"/>
                </a:lnTo>
                <a:lnTo>
                  <a:pt x="828" y="32514"/>
                </a:lnTo>
                <a:lnTo>
                  <a:pt x="0" y="0"/>
                </a:lnTo>
                <a:lnTo>
                  <a:pt x="2180044" y="0"/>
                </a:lnTo>
                <a:lnTo>
                  <a:pt x="2175727" y="81716"/>
                </a:lnTo>
                <a:lnTo>
                  <a:pt x="2169825" y="126269"/>
                </a:lnTo>
                <a:lnTo>
                  <a:pt x="2161521" y="171636"/>
                </a:lnTo>
                <a:lnTo>
                  <a:pt x="2150854" y="217997"/>
                </a:lnTo>
                <a:lnTo>
                  <a:pt x="2137861" y="265530"/>
                </a:lnTo>
                <a:lnTo>
                  <a:pt x="2122580" y="314416"/>
                </a:lnTo>
                <a:lnTo>
                  <a:pt x="2105051" y="364835"/>
                </a:lnTo>
                <a:lnTo>
                  <a:pt x="2086048" y="412839"/>
                </a:lnTo>
                <a:lnTo>
                  <a:pt x="2064542" y="459432"/>
                </a:lnTo>
                <a:lnTo>
                  <a:pt x="2040665" y="504538"/>
                </a:lnTo>
                <a:lnTo>
                  <a:pt x="2014546" y="548078"/>
                </a:lnTo>
                <a:lnTo>
                  <a:pt x="1986315" y="589977"/>
                </a:lnTo>
                <a:lnTo>
                  <a:pt x="1956102" y="630157"/>
                </a:lnTo>
                <a:lnTo>
                  <a:pt x="1924038" y="668541"/>
                </a:lnTo>
                <a:lnTo>
                  <a:pt x="1890253" y="705052"/>
                </a:lnTo>
                <a:lnTo>
                  <a:pt x="1854876" y="739614"/>
                </a:lnTo>
                <a:lnTo>
                  <a:pt x="1818038" y="772149"/>
                </a:lnTo>
                <a:lnTo>
                  <a:pt x="1779868" y="802580"/>
                </a:lnTo>
                <a:lnTo>
                  <a:pt x="1740498" y="830830"/>
                </a:lnTo>
                <a:lnTo>
                  <a:pt x="1700056" y="856823"/>
                </a:lnTo>
                <a:lnTo>
                  <a:pt x="1658673" y="880481"/>
                </a:lnTo>
                <a:lnTo>
                  <a:pt x="1616480" y="901727"/>
                </a:lnTo>
                <a:lnTo>
                  <a:pt x="1573606" y="920484"/>
                </a:lnTo>
                <a:lnTo>
                  <a:pt x="1530181" y="936676"/>
                </a:lnTo>
                <a:lnTo>
                  <a:pt x="1486336" y="950224"/>
                </a:lnTo>
                <a:lnTo>
                  <a:pt x="1442200" y="961054"/>
                </a:lnTo>
                <a:lnTo>
                  <a:pt x="1397903" y="969086"/>
                </a:lnTo>
                <a:lnTo>
                  <a:pt x="1317996" y="981287"/>
                </a:lnTo>
                <a:lnTo>
                  <a:pt x="1276157" y="987580"/>
                </a:lnTo>
                <a:lnTo>
                  <a:pt x="1233253" y="993701"/>
                </a:lnTo>
                <a:lnTo>
                  <a:pt x="1189430" y="999425"/>
                </a:lnTo>
                <a:lnTo>
                  <a:pt x="1144833" y="1004526"/>
                </a:lnTo>
                <a:lnTo>
                  <a:pt x="1099608" y="1008778"/>
                </a:lnTo>
                <a:lnTo>
                  <a:pt x="1053899" y="1011957"/>
                </a:lnTo>
                <a:lnTo>
                  <a:pt x="1007851" y="1013837"/>
                </a:lnTo>
                <a:lnTo>
                  <a:pt x="961611" y="1014192"/>
                </a:lnTo>
                <a:close/>
              </a:path>
            </a:pathLst>
          </a:custGeom>
          <a:solidFill>
            <a:srgbClr val="8FBE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32229" y="4281808"/>
            <a:ext cx="4171949" cy="600074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373" y="4704719"/>
            <a:ext cx="4333874" cy="527684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81677" y="4923036"/>
            <a:ext cx="4879974" cy="4746124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7129615" y="2104529"/>
            <a:ext cx="10652125" cy="38100"/>
          </a:xfrm>
          <a:custGeom>
            <a:avLst/>
            <a:gdLst/>
            <a:ahLst/>
            <a:cxnLst/>
            <a:rect l="l" t="t" r="r" b="b"/>
            <a:pathLst>
              <a:path w="10652125" h="38100">
                <a:moveTo>
                  <a:pt x="10652062" y="0"/>
                </a:moveTo>
                <a:lnTo>
                  <a:pt x="7717917" y="0"/>
                </a:lnTo>
                <a:lnTo>
                  <a:pt x="4523943" y="0"/>
                </a:lnTo>
                <a:lnTo>
                  <a:pt x="0" y="0"/>
                </a:lnTo>
                <a:lnTo>
                  <a:pt x="0" y="38100"/>
                </a:lnTo>
                <a:lnTo>
                  <a:pt x="4523943" y="38100"/>
                </a:lnTo>
                <a:lnTo>
                  <a:pt x="7717917" y="38100"/>
                </a:lnTo>
                <a:lnTo>
                  <a:pt x="10652062" y="38100"/>
                </a:lnTo>
                <a:lnTo>
                  <a:pt x="10652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3325" y="1618813"/>
            <a:ext cx="17301348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85806"/>
            <a:ext cx="4533899" cy="149528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514725"/>
            <a:ext cx="18288000" cy="49530"/>
          </a:xfrm>
          <a:custGeom>
            <a:avLst/>
            <a:gdLst/>
            <a:ahLst/>
            <a:cxnLst/>
            <a:rect l="l" t="t" r="r" b="b"/>
            <a:pathLst>
              <a:path w="18288000" h="49530">
                <a:moveTo>
                  <a:pt x="18288001" y="49029"/>
                </a:moveTo>
                <a:lnTo>
                  <a:pt x="0" y="49029"/>
                </a:lnTo>
                <a:lnTo>
                  <a:pt x="0" y="0"/>
                </a:lnTo>
                <a:lnTo>
                  <a:pt x="18288001" y="0"/>
                </a:lnTo>
                <a:lnTo>
                  <a:pt x="18288001" y="49029"/>
                </a:lnTo>
                <a:close/>
              </a:path>
            </a:pathLst>
          </a:custGeom>
          <a:solidFill>
            <a:srgbClr val="121C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1601" y="1616217"/>
            <a:ext cx="16004796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2495" y="3557375"/>
            <a:ext cx="11195050" cy="3501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22184"/>
            <a:ext cx="5297805" cy="7565390"/>
          </a:xfrm>
          <a:custGeom>
            <a:avLst/>
            <a:gdLst/>
            <a:ahLst/>
            <a:cxnLst/>
            <a:rect l="l" t="t" r="r" b="b"/>
            <a:pathLst>
              <a:path w="5297805" h="7565390">
                <a:moveTo>
                  <a:pt x="5297790" y="7564815"/>
                </a:moveTo>
                <a:lnTo>
                  <a:pt x="0" y="7564815"/>
                </a:lnTo>
                <a:lnTo>
                  <a:pt x="0" y="0"/>
                </a:lnTo>
                <a:lnTo>
                  <a:pt x="33902" y="9063"/>
                </a:lnTo>
                <a:lnTo>
                  <a:pt x="83838" y="23116"/>
                </a:lnTo>
                <a:lnTo>
                  <a:pt x="133395" y="37762"/>
                </a:lnTo>
                <a:lnTo>
                  <a:pt x="182574" y="52991"/>
                </a:lnTo>
                <a:lnTo>
                  <a:pt x="231376" y="68792"/>
                </a:lnTo>
                <a:lnTo>
                  <a:pt x="279802" y="85154"/>
                </a:lnTo>
                <a:lnTo>
                  <a:pt x="327851" y="102069"/>
                </a:lnTo>
                <a:lnTo>
                  <a:pt x="375525" y="119526"/>
                </a:lnTo>
                <a:lnTo>
                  <a:pt x="422823" y="137514"/>
                </a:lnTo>
                <a:lnTo>
                  <a:pt x="469747" y="156024"/>
                </a:lnTo>
                <a:lnTo>
                  <a:pt x="516297" y="175045"/>
                </a:lnTo>
                <a:lnTo>
                  <a:pt x="562473" y="194568"/>
                </a:lnTo>
                <a:lnTo>
                  <a:pt x="608276" y="214581"/>
                </a:lnTo>
                <a:lnTo>
                  <a:pt x="653706" y="235075"/>
                </a:lnTo>
                <a:lnTo>
                  <a:pt x="698764" y="256039"/>
                </a:lnTo>
                <a:lnTo>
                  <a:pt x="743451" y="277464"/>
                </a:lnTo>
                <a:lnTo>
                  <a:pt x="787767" y="299340"/>
                </a:lnTo>
                <a:lnTo>
                  <a:pt x="831712" y="321655"/>
                </a:lnTo>
                <a:lnTo>
                  <a:pt x="875287" y="344400"/>
                </a:lnTo>
                <a:lnTo>
                  <a:pt x="918492" y="367565"/>
                </a:lnTo>
                <a:lnTo>
                  <a:pt x="961329" y="391140"/>
                </a:lnTo>
                <a:lnTo>
                  <a:pt x="1003797" y="415114"/>
                </a:lnTo>
                <a:lnTo>
                  <a:pt x="1045897" y="439478"/>
                </a:lnTo>
                <a:lnTo>
                  <a:pt x="1087630" y="464220"/>
                </a:lnTo>
                <a:lnTo>
                  <a:pt x="1128996" y="489332"/>
                </a:lnTo>
                <a:lnTo>
                  <a:pt x="1169995" y="514802"/>
                </a:lnTo>
                <a:lnTo>
                  <a:pt x="1210629" y="540621"/>
                </a:lnTo>
                <a:lnTo>
                  <a:pt x="1250897" y="566778"/>
                </a:lnTo>
                <a:lnTo>
                  <a:pt x="1290800" y="593264"/>
                </a:lnTo>
                <a:lnTo>
                  <a:pt x="1330339" y="620067"/>
                </a:lnTo>
                <a:lnTo>
                  <a:pt x="1369514" y="647179"/>
                </a:lnTo>
                <a:lnTo>
                  <a:pt x="1408326" y="674588"/>
                </a:lnTo>
                <a:lnTo>
                  <a:pt x="1446775" y="702285"/>
                </a:lnTo>
                <a:lnTo>
                  <a:pt x="1484862" y="730260"/>
                </a:lnTo>
                <a:lnTo>
                  <a:pt x="1522587" y="758501"/>
                </a:lnTo>
                <a:lnTo>
                  <a:pt x="1559951" y="787000"/>
                </a:lnTo>
                <a:lnTo>
                  <a:pt x="1596954" y="815745"/>
                </a:lnTo>
                <a:lnTo>
                  <a:pt x="1633596" y="844728"/>
                </a:lnTo>
                <a:lnTo>
                  <a:pt x="1669879" y="873937"/>
                </a:lnTo>
                <a:lnTo>
                  <a:pt x="1705803" y="903362"/>
                </a:lnTo>
                <a:lnTo>
                  <a:pt x="1741369" y="932994"/>
                </a:lnTo>
                <a:lnTo>
                  <a:pt x="1776576" y="962821"/>
                </a:lnTo>
                <a:lnTo>
                  <a:pt x="1811425" y="992835"/>
                </a:lnTo>
                <a:lnTo>
                  <a:pt x="1845917" y="1023024"/>
                </a:lnTo>
                <a:lnTo>
                  <a:pt x="1880053" y="1053379"/>
                </a:lnTo>
                <a:lnTo>
                  <a:pt x="1913833" y="1083889"/>
                </a:lnTo>
                <a:lnTo>
                  <a:pt x="1947257" y="1114545"/>
                </a:lnTo>
                <a:lnTo>
                  <a:pt x="1980326" y="1145335"/>
                </a:lnTo>
                <a:lnTo>
                  <a:pt x="2013040" y="1176251"/>
                </a:lnTo>
                <a:lnTo>
                  <a:pt x="2045400" y="1207281"/>
                </a:lnTo>
                <a:lnTo>
                  <a:pt x="2077407" y="1238416"/>
                </a:lnTo>
                <a:lnTo>
                  <a:pt x="2109061" y="1269645"/>
                </a:lnTo>
                <a:lnTo>
                  <a:pt x="2140363" y="1300959"/>
                </a:lnTo>
                <a:lnTo>
                  <a:pt x="2171312" y="1332346"/>
                </a:lnTo>
                <a:lnTo>
                  <a:pt x="2201910" y="1363797"/>
                </a:lnTo>
                <a:lnTo>
                  <a:pt x="2232157" y="1395302"/>
                </a:lnTo>
                <a:lnTo>
                  <a:pt x="2262054" y="1426851"/>
                </a:lnTo>
                <a:lnTo>
                  <a:pt x="2291601" y="1458433"/>
                </a:lnTo>
                <a:lnTo>
                  <a:pt x="2320798" y="1490038"/>
                </a:lnTo>
                <a:lnTo>
                  <a:pt x="2349646" y="1521656"/>
                </a:lnTo>
                <a:lnTo>
                  <a:pt x="2378147" y="1553278"/>
                </a:lnTo>
                <a:lnTo>
                  <a:pt x="2406299" y="1584892"/>
                </a:lnTo>
                <a:lnTo>
                  <a:pt x="2434104" y="1616488"/>
                </a:lnTo>
                <a:lnTo>
                  <a:pt x="2461562" y="1648057"/>
                </a:lnTo>
                <a:lnTo>
                  <a:pt x="2488674" y="1679588"/>
                </a:lnTo>
                <a:lnTo>
                  <a:pt x="2515440" y="1711071"/>
                </a:lnTo>
                <a:lnTo>
                  <a:pt x="2541861" y="1742496"/>
                </a:lnTo>
                <a:lnTo>
                  <a:pt x="2567937" y="1773852"/>
                </a:lnTo>
                <a:lnTo>
                  <a:pt x="2593669" y="1805130"/>
                </a:lnTo>
                <a:lnTo>
                  <a:pt x="2619057" y="1836320"/>
                </a:lnTo>
                <a:lnTo>
                  <a:pt x="2644102" y="1867411"/>
                </a:lnTo>
                <a:lnTo>
                  <a:pt x="2668804" y="1898392"/>
                </a:lnTo>
                <a:lnTo>
                  <a:pt x="2693164" y="1929255"/>
                </a:lnTo>
                <a:lnTo>
                  <a:pt x="2717183" y="1959988"/>
                </a:lnTo>
                <a:lnTo>
                  <a:pt x="2740860" y="1990582"/>
                </a:lnTo>
                <a:lnTo>
                  <a:pt x="2764197" y="2021026"/>
                </a:lnTo>
                <a:lnTo>
                  <a:pt x="2809850" y="2081425"/>
                </a:lnTo>
                <a:lnTo>
                  <a:pt x="2854148" y="2141103"/>
                </a:lnTo>
                <a:lnTo>
                  <a:pt x="2897093" y="2199979"/>
                </a:lnTo>
                <a:lnTo>
                  <a:pt x="2938690" y="2257972"/>
                </a:lnTo>
                <a:lnTo>
                  <a:pt x="2978943" y="2315001"/>
                </a:lnTo>
                <a:lnTo>
                  <a:pt x="3766510" y="3858534"/>
                </a:lnTo>
                <a:lnTo>
                  <a:pt x="4741438" y="6164391"/>
                </a:lnTo>
                <a:lnTo>
                  <a:pt x="5297790" y="7564815"/>
                </a:lnTo>
                <a:close/>
              </a:path>
            </a:pathLst>
          </a:custGeom>
          <a:solidFill>
            <a:srgbClr val="97C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021509" y="0"/>
            <a:ext cx="5266690" cy="4984750"/>
            <a:chOff x="13021509" y="0"/>
            <a:chExt cx="5266690" cy="4984750"/>
          </a:xfrm>
        </p:grpSpPr>
        <p:sp>
          <p:nvSpPr>
            <p:cNvPr id="4" name="object 4"/>
            <p:cNvSpPr/>
            <p:nvPr/>
          </p:nvSpPr>
          <p:spPr>
            <a:xfrm>
              <a:off x="13021501" y="0"/>
              <a:ext cx="5266690" cy="3978275"/>
            </a:xfrm>
            <a:custGeom>
              <a:avLst/>
              <a:gdLst/>
              <a:ahLst/>
              <a:cxnLst/>
              <a:rect l="l" t="t" r="r" b="b"/>
              <a:pathLst>
                <a:path w="5266690" h="3978275">
                  <a:moveTo>
                    <a:pt x="5266487" y="0"/>
                  </a:moveTo>
                  <a:lnTo>
                    <a:pt x="603567" y="0"/>
                  </a:lnTo>
                  <a:lnTo>
                    <a:pt x="0" y="0"/>
                  </a:lnTo>
                  <a:lnTo>
                    <a:pt x="825" y="35445"/>
                  </a:lnTo>
                  <a:lnTo>
                    <a:pt x="2349" y="85039"/>
                  </a:lnTo>
                  <a:lnTo>
                    <a:pt x="4216" y="134048"/>
                  </a:lnTo>
                  <a:lnTo>
                    <a:pt x="6388" y="182460"/>
                  </a:lnTo>
                  <a:lnTo>
                    <a:pt x="8864" y="230225"/>
                  </a:lnTo>
                  <a:lnTo>
                    <a:pt x="11607" y="277317"/>
                  </a:lnTo>
                  <a:lnTo>
                    <a:pt x="14617" y="323735"/>
                  </a:lnTo>
                  <a:lnTo>
                    <a:pt x="17830" y="369417"/>
                  </a:lnTo>
                  <a:lnTo>
                    <a:pt x="21272" y="414362"/>
                  </a:lnTo>
                  <a:lnTo>
                    <a:pt x="24879" y="458546"/>
                  </a:lnTo>
                  <a:lnTo>
                    <a:pt x="28651" y="501916"/>
                  </a:lnTo>
                  <a:lnTo>
                    <a:pt x="32562" y="544461"/>
                  </a:lnTo>
                  <a:lnTo>
                    <a:pt x="36601" y="586155"/>
                  </a:lnTo>
                  <a:lnTo>
                    <a:pt x="40716" y="626960"/>
                  </a:lnTo>
                  <a:lnTo>
                    <a:pt x="44907" y="666851"/>
                  </a:lnTo>
                  <a:lnTo>
                    <a:pt x="49161" y="705815"/>
                  </a:lnTo>
                  <a:lnTo>
                    <a:pt x="53428" y="743813"/>
                  </a:lnTo>
                  <a:lnTo>
                    <a:pt x="61950" y="816800"/>
                  </a:lnTo>
                  <a:lnTo>
                    <a:pt x="70332" y="885609"/>
                  </a:lnTo>
                  <a:lnTo>
                    <a:pt x="89382" y="1037894"/>
                  </a:lnTo>
                  <a:lnTo>
                    <a:pt x="92684" y="1064742"/>
                  </a:lnTo>
                  <a:lnTo>
                    <a:pt x="95783" y="1090333"/>
                  </a:lnTo>
                  <a:lnTo>
                    <a:pt x="98628" y="1114628"/>
                  </a:lnTo>
                  <a:lnTo>
                    <a:pt x="101219" y="1137602"/>
                  </a:lnTo>
                  <a:lnTo>
                    <a:pt x="104978" y="1167765"/>
                  </a:lnTo>
                  <a:lnTo>
                    <a:pt x="114973" y="1225588"/>
                  </a:lnTo>
                  <a:lnTo>
                    <a:pt x="128320" y="1280541"/>
                  </a:lnTo>
                  <a:lnTo>
                    <a:pt x="145135" y="1333182"/>
                  </a:lnTo>
                  <a:lnTo>
                    <a:pt x="165531" y="1384084"/>
                  </a:lnTo>
                  <a:lnTo>
                    <a:pt x="189598" y="1433791"/>
                  </a:lnTo>
                  <a:lnTo>
                    <a:pt x="217462" y="1482890"/>
                  </a:lnTo>
                  <a:lnTo>
                    <a:pt x="249212" y="1531924"/>
                  </a:lnTo>
                  <a:lnTo>
                    <a:pt x="284949" y="1581480"/>
                  </a:lnTo>
                  <a:lnTo>
                    <a:pt x="324789" y="1632102"/>
                  </a:lnTo>
                  <a:lnTo>
                    <a:pt x="368846" y="1684362"/>
                  </a:lnTo>
                  <a:lnTo>
                    <a:pt x="417207" y="1738833"/>
                  </a:lnTo>
                  <a:lnTo>
                    <a:pt x="443026" y="1767065"/>
                  </a:lnTo>
                  <a:lnTo>
                    <a:pt x="469976" y="1796059"/>
                  </a:lnTo>
                  <a:lnTo>
                    <a:pt x="498055" y="1825891"/>
                  </a:lnTo>
                  <a:lnTo>
                    <a:pt x="683907" y="2019147"/>
                  </a:lnTo>
                  <a:lnTo>
                    <a:pt x="693610" y="2033422"/>
                  </a:lnTo>
                  <a:lnTo>
                    <a:pt x="731888" y="2084197"/>
                  </a:lnTo>
                  <a:lnTo>
                    <a:pt x="776147" y="2137079"/>
                  </a:lnTo>
                  <a:lnTo>
                    <a:pt x="826604" y="2193226"/>
                  </a:lnTo>
                  <a:lnTo>
                    <a:pt x="854227" y="2222868"/>
                  </a:lnTo>
                  <a:lnTo>
                    <a:pt x="883475" y="2253767"/>
                  </a:lnTo>
                  <a:lnTo>
                    <a:pt x="1094752" y="2473337"/>
                  </a:lnTo>
                  <a:lnTo>
                    <a:pt x="1136180" y="2516975"/>
                  </a:lnTo>
                  <a:lnTo>
                    <a:pt x="1179449" y="2562999"/>
                  </a:lnTo>
                  <a:lnTo>
                    <a:pt x="1224584" y="2611564"/>
                  </a:lnTo>
                  <a:lnTo>
                    <a:pt x="1271638" y="2662809"/>
                  </a:lnTo>
                  <a:lnTo>
                    <a:pt x="1320609" y="2716873"/>
                  </a:lnTo>
                  <a:lnTo>
                    <a:pt x="1371536" y="2773896"/>
                  </a:lnTo>
                  <a:lnTo>
                    <a:pt x="1424444" y="2834043"/>
                  </a:lnTo>
                  <a:lnTo>
                    <a:pt x="1479359" y="2897441"/>
                  </a:lnTo>
                  <a:lnTo>
                    <a:pt x="1535468" y="2963253"/>
                  </a:lnTo>
                  <a:lnTo>
                    <a:pt x="1605635" y="3048279"/>
                  </a:lnTo>
                  <a:lnTo>
                    <a:pt x="1641017" y="3090570"/>
                  </a:lnTo>
                  <a:lnTo>
                    <a:pt x="1650758" y="3101733"/>
                  </a:lnTo>
                  <a:lnTo>
                    <a:pt x="1656422" y="3108591"/>
                  </a:lnTo>
                  <a:lnTo>
                    <a:pt x="1691716" y="3150438"/>
                  </a:lnTo>
                  <a:lnTo>
                    <a:pt x="1727657" y="3190621"/>
                  </a:lnTo>
                  <a:lnTo>
                    <a:pt x="1764220" y="3229165"/>
                  </a:lnTo>
                  <a:lnTo>
                    <a:pt x="1801406" y="3266097"/>
                  </a:lnTo>
                  <a:lnTo>
                    <a:pt x="1839175" y="3301454"/>
                  </a:lnTo>
                  <a:lnTo>
                    <a:pt x="1877517" y="3335248"/>
                  </a:lnTo>
                  <a:lnTo>
                    <a:pt x="1916417" y="3367519"/>
                  </a:lnTo>
                  <a:lnTo>
                    <a:pt x="1934349" y="3381527"/>
                  </a:lnTo>
                  <a:lnTo>
                    <a:pt x="1940267" y="3386544"/>
                  </a:lnTo>
                  <a:lnTo>
                    <a:pt x="1979549" y="3418471"/>
                  </a:lnTo>
                  <a:lnTo>
                    <a:pt x="2019211" y="3449332"/>
                  </a:lnTo>
                  <a:lnTo>
                    <a:pt x="2059241" y="3479127"/>
                  </a:lnTo>
                  <a:lnTo>
                    <a:pt x="2099652" y="3507879"/>
                  </a:lnTo>
                  <a:lnTo>
                    <a:pt x="2140407" y="3535603"/>
                  </a:lnTo>
                  <a:lnTo>
                    <a:pt x="2181504" y="3562312"/>
                  </a:lnTo>
                  <a:lnTo>
                    <a:pt x="2222931" y="3588029"/>
                  </a:lnTo>
                  <a:lnTo>
                    <a:pt x="2264689" y="3612756"/>
                  </a:lnTo>
                  <a:lnTo>
                    <a:pt x="2306764" y="3636518"/>
                  </a:lnTo>
                  <a:lnTo>
                    <a:pt x="2349144" y="3659327"/>
                  </a:lnTo>
                  <a:lnTo>
                    <a:pt x="2391816" y="3681209"/>
                  </a:lnTo>
                  <a:lnTo>
                    <a:pt x="2434780" y="3702151"/>
                  </a:lnTo>
                  <a:lnTo>
                    <a:pt x="2478011" y="3722205"/>
                  </a:lnTo>
                  <a:lnTo>
                    <a:pt x="2521521" y="3741356"/>
                  </a:lnTo>
                  <a:lnTo>
                    <a:pt x="2565273" y="3759631"/>
                  </a:lnTo>
                  <a:lnTo>
                    <a:pt x="2609278" y="3777043"/>
                  </a:lnTo>
                  <a:lnTo>
                    <a:pt x="2653512" y="3793617"/>
                  </a:lnTo>
                  <a:lnTo>
                    <a:pt x="2697988" y="3809365"/>
                  </a:lnTo>
                  <a:lnTo>
                    <a:pt x="2742666" y="3824287"/>
                  </a:lnTo>
                  <a:lnTo>
                    <a:pt x="2787548" y="3838410"/>
                  </a:lnTo>
                  <a:lnTo>
                    <a:pt x="2832633" y="3851757"/>
                  </a:lnTo>
                  <a:lnTo>
                    <a:pt x="2877909" y="3864330"/>
                  </a:lnTo>
                  <a:lnTo>
                    <a:pt x="2923362" y="3876154"/>
                  </a:lnTo>
                  <a:lnTo>
                    <a:pt x="2968980" y="3887228"/>
                  </a:lnTo>
                  <a:lnTo>
                    <a:pt x="3014751" y="3897592"/>
                  </a:lnTo>
                  <a:lnTo>
                    <a:pt x="3060674" y="3907244"/>
                  </a:lnTo>
                  <a:lnTo>
                    <a:pt x="3106737" y="3916197"/>
                  </a:lnTo>
                  <a:lnTo>
                    <a:pt x="3152927" y="3924477"/>
                  </a:lnTo>
                  <a:lnTo>
                    <a:pt x="3199231" y="3932097"/>
                  </a:lnTo>
                  <a:lnTo>
                    <a:pt x="3245650" y="3939070"/>
                  </a:lnTo>
                  <a:lnTo>
                    <a:pt x="3292157" y="3945407"/>
                  </a:lnTo>
                  <a:lnTo>
                    <a:pt x="3338766" y="3951122"/>
                  </a:lnTo>
                  <a:lnTo>
                    <a:pt x="3385439" y="3956253"/>
                  </a:lnTo>
                  <a:lnTo>
                    <a:pt x="3432187" y="3960787"/>
                  </a:lnTo>
                  <a:lnTo>
                    <a:pt x="3479000" y="3964749"/>
                  </a:lnTo>
                  <a:lnTo>
                    <a:pt x="3525863" y="3968165"/>
                  </a:lnTo>
                  <a:lnTo>
                    <a:pt x="3572764" y="3971036"/>
                  </a:lnTo>
                  <a:lnTo>
                    <a:pt x="3619690" y="3973385"/>
                  </a:lnTo>
                  <a:lnTo>
                    <a:pt x="3666629" y="3975214"/>
                  </a:lnTo>
                  <a:lnTo>
                    <a:pt x="3713594" y="3976560"/>
                  </a:lnTo>
                  <a:lnTo>
                    <a:pt x="3807498" y="3977817"/>
                  </a:lnTo>
                  <a:lnTo>
                    <a:pt x="3854424" y="3977779"/>
                  </a:lnTo>
                  <a:lnTo>
                    <a:pt x="3948188" y="3976395"/>
                  </a:lnTo>
                  <a:lnTo>
                    <a:pt x="4041749" y="3973411"/>
                  </a:lnTo>
                  <a:lnTo>
                    <a:pt x="4135043" y="3968927"/>
                  </a:lnTo>
                  <a:lnTo>
                    <a:pt x="4227982" y="3963085"/>
                  </a:lnTo>
                  <a:lnTo>
                    <a:pt x="4366552" y="3952036"/>
                  </a:lnTo>
                  <a:lnTo>
                    <a:pt x="4503890" y="3938600"/>
                  </a:lnTo>
                  <a:lnTo>
                    <a:pt x="4639729" y="3923182"/>
                  </a:lnTo>
                  <a:lnTo>
                    <a:pt x="4862055" y="3894239"/>
                  </a:lnTo>
                  <a:lnTo>
                    <a:pt x="5266487" y="3834142"/>
                  </a:lnTo>
                  <a:lnTo>
                    <a:pt x="5266487" y="3342284"/>
                  </a:lnTo>
                  <a:lnTo>
                    <a:pt x="5266487" y="0"/>
                  </a:lnTo>
                  <a:close/>
                </a:path>
              </a:pathLst>
            </a:custGeom>
            <a:solidFill>
              <a:srgbClr val="3C40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08700" y="2963531"/>
              <a:ext cx="1779905" cy="2021205"/>
            </a:xfrm>
            <a:custGeom>
              <a:avLst/>
              <a:gdLst/>
              <a:ahLst/>
              <a:cxnLst/>
              <a:rect l="l" t="t" r="r" b="b"/>
              <a:pathLst>
                <a:path w="1779905" h="2021204">
                  <a:moveTo>
                    <a:pt x="962043" y="2020785"/>
                  </a:moveTo>
                  <a:lnTo>
                    <a:pt x="915755" y="2019390"/>
                  </a:lnTo>
                  <a:lnTo>
                    <a:pt x="869563" y="2016020"/>
                  </a:lnTo>
                  <a:lnTo>
                    <a:pt x="823614" y="2010448"/>
                  </a:lnTo>
                  <a:lnTo>
                    <a:pt x="778052" y="2002451"/>
                  </a:lnTo>
                  <a:lnTo>
                    <a:pt x="733023" y="1991802"/>
                  </a:lnTo>
                  <a:lnTo>
                    <a:pt x="688672" y="1978276"/>
                  </a:lnTo>
                  <a:lnTo>
                    <a:pt x="645143" y="1961647"/>
                  </a:lnTo>
                  <a:lnTo>
                    <a:pt x="602583" y="1941690"/>
                  </a:lnTo>
                  <a:lnTo>
                    <a:pt x="561135" y="1918180"/>
                  </a:lnTo>
                  <a:lnTo>
                    <a:pt x="520946" y="1890891"/>
                  </a:lnTo>
                  <a:lnTo>
                    <a:pt x="482160" y="1859598"/>
                  </a:lnTo>
                  <a:lnTo>
                    <a:pt x="444923" y="1824075"/>
                  </a:lnTo>
                  <a:lnTo>
                    <a:pt x="409380" y="1784097"/>
                  </a:lnTo>
                  <a:lnTo>
                    <a:pt x="350931" y="1714335"/>
                  </a:lnTo>
                  <a:lnTo>
                    <a:pt x="298050" y="1653935"/>
                  </a:lnTo>
                  <a:lnTo>
                    <a:pt x="250536" y="1601814"/>
                  </a:lnTo>
                  <a:lnTo>
                    <a:pt x="208186" y="1556888"/>
                  </a:lnTo>
                  <a:lnTo>
                    <a:pt x="138171" y="1484284"/>
                  </a:lnTo>
                  <a:lnTo>
                    <a:pt x="110102" y="1454439"/>
                  </a:lnTo>
                  <a:lnTo>
                    <a:pt x="66829" y="1402240"/>
                  </a:lnTo>
                  <a:lnTo>
                    <a:pt x="39363" y="1352805"/>
                  </a:lnTo>
                  <a:lnTo>
                    <a:pt x="26089" y="1297463"/>
                  </a:lnTo>
                  <a:lnTo>
                    <a:pt x="23168" y="1272842"/>
                  </a:lnTo>
                  <a:lnTo>
                    <a:pt x="19482" y="1243444"/>
                  </a:lnTo>
                  <a:lnTo>
                    <a:pt x="11147" y="1171950"/>
                  </a:lnTo>
                  <a:lnTo>
                    <a:pt x="7169" y="1130674"/>
                  </a:lnTo>
                  <a:lnTo>
                    <a:pt x="3761" y="1086256"/>
                  </a:lnTo>
                  <a:lnTo>
                    <a:pt x="1260" y="1039106"/>
                  </a:lnTo>
                  <a:lnTo>
                    <a:pt x="0" y="989633"/>
                  </a:lnTo>
                  <a:lnTo>
                    <a:pt x="314" y="938247"/>
                  </a:lnTo>
                  <a:lnTo>
                    <a:pt x="2537" y="885356"/>
                  </a:lnTo>
                  <a:lnTo>
                    <a:pt x="7004" y="831370"/>
                  </a:lnTo>
                  <a:lnTo>
                    <a:pt x="14049" y="776698"/>
                  </a:lnTo>
                  <a:lnTo>
                    <a:pt x="24007" y="721749"/>
                  </a:lnTo>
                  <a:lnTo>
                    <a:pt x="37212" y="666932"/>
                  </a:lnTo>
                  <a:lnTo>
                    <a:pt x="53998" y="612657"/>
                  </a:lnTo>
                  <a:lnTo>
                    <a:pt x="74700" y="559332"/>
                  </a:lnTo>
                  <a:lnTo>
                    <a:pt x="99652" y="507367"/>
                  </a:lnTo>
                  <a:lnTo>
                    <a:pt x="129189" y="457171"/>
                  </a:lnTo>
                  <a:lnTo>
                    <a:pt x="170718" y="393886"/>
                  </a:lnTo>
                  <a:lnTo>
                    <a:pt x="207579" y="339512"/>
                  </a:lnTo>
                  <a:lnTo>
                    <a:pt x="240859" y="292999"/>
                  </a:lnTo>
                  <a:lnTo>
                    <a:pt x="271645" y="253298"/>
                  </a:lnTo>
                  <a:lnTo>
                    <a:pt x="301026" y="219362"/>
                  </a:lnTo>
                  <a:lnTo>
                    <a:pt x="330089" y="190142"/>
                  </a:lnTo>
                  <a:lnTo>
                    <a:pt x="359921" y="164588"/>
                  </a:lnTo>
                  <a:lnTo>
                    <a:pt x="391611" y="141653"/>
                  </a:lnTo>
                  <a:lnTo>
                    <a:pt x="426246" y="120287"/>
                  </a:lnTo>
                  <a:lnTo>
                    <a:pt x="464913" y="99442"/>
                  </a:lnTo>
                  <a:lnTo>
                    <a:pt x="508700" y="78069"/>
                  </a:lnTo>
                  <a:lnTo>
                    <a:pt x="558695" y="55121"/>
                  </a:lnTo>
                  <a:lnTo>
                    <a:pt x="615985" y="29547"/>
                  </a:lnTo>
                  <a:lnTo>
                    <a:pt x="674588" y="11301"/>
                  </a:lnTo>
                  <a:lnTo>
                    <a:pt x="746678" y="1706"/>
                  </a:lnTo>
                  <a:lnTo>
                    <a:pt x="787136" y="0"/>
                  </a:lnTo>
                  <a:lnTo>
                    <a:pt x="830192" y="272"/>
                  </a:lnTo>
                  <a:lnTo>
                    <a:pt x="875589" y="2462"/>
                  </a:lnTo>
                  <a:lnTo>
                    <a:pt x="923069" y="6509"/>
                  </a:lnTo>
                  <a:lnTo>
                    <a:pt x="972373" y="12351"/>
                  </a:lnTo>
                  <a:lnTo>
                    <a:pt x="1023244" y="19926"/>
                  </a:lnTo>
                  <a:lnTo>
                    <a:pt x="1075425" y="29174"/>
                  </a:lnTo>
                  <a:lnTo>
                    <a:pt x="1128656" y="40034"/>
                  </a:lnTo>
                  <a:lnTo>
                    <a:pt x="1182681" y="52443"/>
                  </a:lnTo>
                  <a:lnTo>
                    <a:pt x="1237241" y="66341"/>
                  </a:lnTo>
                  <a:lnTo>
                    <a:pt x="1292079" y="81667"/>
                  </a:lnTo>
                  <a:lnTo>
                    <a:pt x="1346937" y="98359"/>
                  </a:lnTo>
                  <a:lnTo>
                    <a:pt x="1401556" y="116356"/>
                  </a:lnTo>
                  <a:lnTo>
                    <a:pt x="1455680" y="135596"/>
                  </a:lnTo>
                  <a:lnTo>
                    <a:pt x="1509050" y="156019"/>
                  </a:lnTo>
                  <a:lnTo>
                    <a:pt x="1561408" y="177563"/>
                  </a:lnTo>
                  <a:lnTo>
                    <a:pt x="1612497" y="200166"/>
                  </a:lnTo>
                  <a:lnTo>
                    <a:pt x="1662058" y="223768"/>
                  </a:lnTo>
                  <a:lnTo>
                    <a:pt x="1709834" y="248308"/>
                  </a:lnTo>
                  <a:lnTo>
                    <a:pt x="1755567" y="273723"/>
                  </a:lnTo>
                  <a:lnTo>
                    <a:pt x="1779299" y="288055"/>
                  </a:lnTo>
                  <a:lnTo>
                    <a:pt x="1779299" y="1809891"/>
                  </a:lnTo>
                  <a:lnTo>
                    <a:pt x="1740930" y="1837423"/>
                  </a:lnTo>
                  <a:lnTo>
                    <a:pt x="1700488" y="1863415"/>
                  </a:lnTo>
                  <a:lnTo>
                    <a:pt x="1659106" y="1887073"/>
                  </a:lnTo>
                  <a:lnTo>
                    <a:pt x="1616912" y="1908319"/>
                  </a:lnTo>
                  <a:lnTo>
                    <a:pt x="1574038" y="1927076"/>
                  </a:lnTo>
                  <a:lnTo>
                    <a:pt x="1530613" y="1943268"/>
                  </a:lnTo>
                  <a:lnTo>
                    <a:pt x="1486768" y="1956817"/>
                  </a:lnTo>
                  <a:lnTo>
                    <a:pt x="1442632" y="1967646"/>
                  </a:lnTo>
                  <a:lnTo>
                    <a:pt x="1398335" y="1975678"/>
                  </a:lnTo>
                  <a:lnTo>
                    <a:pt x="1233685" y="2000294"/>
                  </a:lnTo>
                  <a:lnTo>
                    <a:pt x="1189862" y="2006017"/>
                  </a:lnTo>
                  <a:lnTo>
                    <a:pt x="1145265" y="2011118"/>
                  </a:lnTo>
                  <a:lnTo>
                    <a:pt x="1100040" y="2015371"/>
                  </a:lnTo>
                  <a:lnTo>
                    <a:pt x="1054331" y="2018550"/>
                  </a:lnTo>
                  <a:lnTo>
                    <a:pt x="1008284" y="2020429"/>
                  </a:lnTo>
                  <a:lnTo>
                    <a:pt x="962043" y="2020785"/>
                  </a:lnTo>
                  <a:close/>
                </a:path>
              </a:pathLst>
            </a:custGeom>
            <a:solidFill>
              <a:srgbClr val="8FBE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821674" y="8019829"/>
            <a:ext cx="4598670" cy="377825"/>
          </a:xfrm>
          <a:custGeom>
            <a:avLst/>
            <a:gdLst/>
            <a:ahLst/>
            <a:cxnLst/>
            <a:rect l="l" t="t" r="r" b="b"/>
            <a:pathLst>
              <a:path w="4598670" h="377825">
                <a:moveTo>
                  <a:pt x="292922" y="377338"/>
                </a:moveTo>
                <a:lnTo>
                  <a:pt x="96107" y="375235"/>
                </a:lnTo>
                <a:lnTo>
                  <a:pt x="27590" y="372349"/>
                </a:lnTo>
                <a:lnTo>
                  <a:pt x="23797" y="374684"/>
                </a:lnTo>
                <a:lnTo>
                  <a:pt x="15174" y="372929"/>
                </a:lnTo>
                <a:lnTo>
                  <a:pt x="5863" y="353945"/>
                </a:lnTo>
                <a:lnTo>
                  <a:pt x="0" y="304591"/>
                </a:lnTo>
                <a:lnTo>
                  <a:pt x="1781" y="265462"/>
                </a:lnTo>
                <a:lnTo>
                  <a:pt x="12185" y="228247"/>
                </a:lnTo>
                <a:lnTo>
                  <a:pt x="30522" y="194165"/>
                </a:lnTo>
                <a:lnTo>
                  <a:pt x="56101" y="164434"/>
                </a:lnTo>
                <a:lnTo>
                  <a:pt x="1378620" y="104798"/>
                </a:lnTo>
                <a:lnTo>
                  <a:pt x="2426754" y="57924"/>
                </a:lnTo>
                <a:lnTo>
                  <a:pt x="3195014" y="24277"/>
                </a:lnTo>
                <a:lnTo>
                  <a:pt x="3692108" y="8759"/>
                </a:lnTo>
                <a:lnTo>
                  <a:pt x="4143677" y="1769"/>
                </a:lnTo>
                <a:lnTo>
                  <a:pt x="4471778" y="0"/>
                </a:lnTo>
                <a:lnTo>
                  <a:pt x="4598466" y="145"/>
                </a:lnTo>
                <a:lnTo>
                  <a:pt x="4598466" y="52123"/>
                </a:lnTo>
                <a:lnTo>
                  <a:pt x="4575473" y="140301"/>
                </a:lnTo>
                <a:lnTo>
                  <a:pt x="3780399" y="152368"/>
                </a:lnTo>
                <a:lnTo>
                  <a:pt x="3200417" y="160663"/>
                </a:lnTo>
                <a:lnTo>
                  <a:pt x="2866683" y="164434"/>
                </a:lnTo>
                <a:lnTo>
                  <a:pt x="2828140" y="165117"/>
                </a:lnTo>
                <a:lnTo>
                  <a:pt x="2785851" y="167065"/>
                </a:lnTo>
                <a:lnTo>
                  <a:pt x="2740317" y="170126"/>
                </a:lnTo>
                <a:lnTo>
                  <a:pt x="2692038" y="174148"/>
                </a:lnTo>
                <a:lnTo>
                  <a:pt x="2641513" y="178978"/>
                </a:lnTo>
                <a:lnTo>
                  <a:pt x="2589243" y="184465"/>
                </a:lnTo>
                <a:lnTo>
                  <a:pt x="2535727" y="190456"/>
                </a:lnTo>
                <a:lnTo>
                  <a:pt x="2481465" y="196800"/>
                </a:lnTo>
                <a:lnTo>
                  <a:pt x="2266955" y="222655"/>
                </a:lnTo>
                <a:lnTo>
                  <a:pt x="2188863" y="231531"/>
                </a:lnTo>
                <a:lnTo>
                  <a:pt x="2096019" y="241178"/>
                </a:lnTo>
                <a:lnTo>
                  <a:pt x="1947297" y="255500"/>
                </a:lnTo>
                <a:lnTo>
                  <a:pt x="1019020" y="339862"/>
                </a:lnTo>
                <a:lnTo>
                  <a:pt x="604928" y="368825"/>
                </a:lnTo>
                <a:lnTo>
                  <a:pt x="292922" y="377338"/>
                </a:lnTo>
                <a:close/>
              </a:path>
            </a:pathLst>
          </a:custGeom>
          <a:solidFill>
            <a:srgbClr val="121C6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5795"/>
            <a:ext cx="4533899" cy="149528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391401" y="3078807"/>
            <a:ext cx="3404006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0" b="0" u="none" spc="-520" dirty="0">
                <a:solidFill>
                  <a:srgbClr val="181818"/>
                </a:solidFill>
                <a:latin typeface="Trebuchet MS"/>
                <a:cs typeface="Trebuchet MS"/>
              </a:rPr>
              <a:t>V</a:t>
            </a:r>
            <a:r>
              <a:rPr sz="8000" b="0" u="none" spc="-520" dirty="0">
                <a:solidFill>
                  <a:srgbClr val="181818"/>
                </a:solidFill>
                <a:latin typeface="Trebuchet MS"/>
                <a:cs typeface="Trebuchet MS"/>
              </a:rPr>
              <a:t>iolence</a:t>
            </a:r>
            <a:endParaRPr sz="80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0312" y="4667562"/>
            <a:ext cx="4136390" cy="2374368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97815" marR="289560" indent="763905">
              <a:lnSpc>
                <a:spcPts val="2980"/>
              </a:lnSpc>
              <a:spcBef>
                <a:spcPts val="515"/>
              </a:spcBef>
            </a:pPr>
            <a:r>
              <a:rPr sz="2800" spc="15" dirty="0">
                <a:solidFill>
                  <a:srgbClr val="181818"/>
                </a:solidFill>
                <a:latin typeface="Calibri"/>
                <a:cs typeface="Calibri"/>
              </a:rPr>
              <a:t>presented </a:t>
            </a:r>
            <a:r>
              <a:rPr sz="2800" spc="40" dirty="0">
                <a:solidFill>
                  <a:srgbClr val="181818"/>
                </a:solidFill>
                <a:latin typeface="Calibri"/>
                <a:cs typeface="Calibri"/>
              </a:rPr>
              <a:t>by </a:t>
            </a:r>
            <a:r>
              <a:rPr sz="2800" spc="-75" dirty="0">
                <a:solidFill>
                  <a:srgbClr val="181818"/>
                </a:solidFill>
                <a:latin typeface="Calibri"/>
                <a:cs typeface="Calibri"/>
              </a:rPr>
              <a:t>: </a:t>
            </a:r>
            <a:r>
              <a:rPr sz="2800" spc="-7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2800" spc="40" dirty="0">
                <a:solidFill>
                  <a:srgbClr val="181818"/>
                </a:solidFill>
                <a:latin typeface="Calibri"/>
                <a:cs typeface="Calibri"/>
              </a:rPr>
              <a:t>mariam</a:t>
            </a:r>
            <a:r>
              <a:rPr sz="2800" spc="-10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2800" spc="40" dirty="0">
                <a:solidFill>
                  <a:srgbClr val="181818"/>
                </a:solidFill>
                <a:latin typeface="Calibri"/>
                <a:cs typeface="Calibri"/>
              </a:rPr>
              <a:t>mohamed</a:t>
            </a:r>
            <a:r>
              <a:rPr sz="2800" spc="-9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2800" spc="45" dirty="0">
                <a:solidFill>
                  <a:srgbClr val="181818"/>
                </a:solidFill>
                <a:latin typeface="Calibri"/>
                <a:cs typeface="Calibri"/>
              </a:rPr>
              <a:t>nady</a:t>
            </a:r>
            <a:endParaRPr sz="2800" dirty="0">
              <a:latin typeface="Calibri"/>
              <a:cs typeface="Calibri"/>
            </a:endParaRPr>
          </a:p>
          <a:p>
            <a:pPr marL="12700" marR="5080" algn="ctr">
              <a:lnSpc>
                <a:spcPts val="2980"/>
              </a:lnSpc>
              <a:spcBef>
                <a:spcPts val="10"/>
              </a:spcBef>
            </a:pPr>
            <a:r>
              <a:rPr sz="2800" spc="40" dirty="0">
                <a:solidFill>
                  <a:srgbClr val="181818"/>
                </a:solidFill>
                <a:latin typeface="Calibri"/>
                <a:cs typeface="Calibri"/>
              </a:rPr>
              <a:t>mariam</a:t>
            </a:r>
            <a:r>
              <a:rPr sz="2800" spc="-8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2800" spc="40" dirty="0">
                <a:solidFill>
                  <a:srgbClr val="181818"/>
                </a:solidFill>
                <a:latin typeface="Calibri"/>
                <a:cs typeface="Calibri"/>
              </a:rPr>
              <a:t>mohamed</a:t>
            </a:r>
            <a:r>
              <a:rPr sz="2800" spc="-8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2800" spc="25" dirty="0">
                <a:solidFill>
                  <a:srgbClr val="181818"/>
                </a:solidFill>
                <a:latin typeface="Calibri"/>
                <a:cs typeface="Calibri"/>
              </a:rPr>
              <a:t>ezzelden </a:t>
            </a:r>
            <a:r>
              <a:rPr sz="2800" spc="-61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2800" spc="30" dirty="0">
                <a:solidFill>
                  <a:srgbClr val="181818"/>
                </a:solidFill>
                <a:latin typeface="Calibri"/>
                <a:cs typeface="Calibri"/>
              </a:rPr>
              <a:t>mario</a:t>
            </a:r>
            <a:r>
              <a:rPr sz="2800" spc="-8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2800" spc="45" dirty="0">
                <a:solidFill>
                  <a:srgbClr val="181818"/>
                </a:solidFill>
                <a:latin typeface="Calibri"/>
                <a:cs typeface="Calibri"/>
              </a:rPr>
              <a:t>ayman</a:t>
            </a:r>
            <a:r>
              <a:rPr sz="2800" spc="-8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2800" spc="10" dirty="0">
                <a:solidFill>
                  <a:srgbClr val="181818"/>
                </a:solidFill>
                <a:latin typeface="Calibri"/>
                <a:cs typeface="Calibri"/>
              </a:rPr>
              <a:t>zarif</a:t>
            </a:r>
            <a:endParaRPr sz="2800" dirty="0">
              <a:latin typeface="Calibri"/>
              <a:cs typeface="Calibri"/>
            </a:endParaRPr>
          </a:p>
          <a:p>
            <a:pPr marL="416559" marR="408940" algn="ctr">
              <a:lnSpc>
                <a:spcPts val="2980"/>
              </a:lnSpc>
              <a:spcBef>
                <a:spcPts val="10"/>
              </a:spcBef>
            </a:pPr>
            <a:r>
              <a:rPr sz="2800" spc="30" dirty="0">
                <a:solidFill>
                  <a:srgbClr val="181818"/>
                </a:solidFill>
                <a:latin typeface="Calibri"/>
                <a:cs typeface="Calibri"/>
              </a:rPr>
              <a:t>kerolos</a:t>
            </a:r>
            <a:r>
              <a:rPr sz="2800" spc="-10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2800" spc="55" dirty="0">
                <a:solidFill>
                  <a:srgbClr val="181818"/>
                </a:solidFill>
                <a:latin typeface="Calibri"/>
                <a:cs typeface="Calibri"/>
              </a:rPr>
              <a:t>magdy</a:t>
            </a:r>
            <a:r>
              <a:rPr sz="2800" spc="-11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2800" spc="45" dirty="0" err="1">
                <a:solidFill>
                  <a:srgbClr val="181818"/>
                </a:solidFill>
                <a:latin typeface="Calibri"/>
                <a:cs typeface="Calibri"/>
              </a:rPr>
              <a:t>rizkalla</a:t>
            </a:r>
            <a:r>
              <a:rPr sz="2800" spc="4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2800" spc="-61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lang="en-US" sz="2800" spc="15" dirty="0">
                <a:solidFill>
                  <a:srgbClr val="181818"/>
                </a:solidFill>
                <a:latin typeface="Calibri"/>
                <a:cs typeface="Calibri"/>
              </a:rPr>
              <a:t>A</a:t>
            </a:r>
            <a:r>
              <a:rPr sz="2800" spc="15" dirty="0">
                <a:solidFill>
                  <a:srgbClr val="181818"/>
                </a:solidFill>
                <a:latin typeface="Calibri"/>
                <a:cs typeface="Calibri"/>
              </a:rPr>
              <a:t>l</a:t>
            </a:r>
            <a:r>
              <a:rPr sz="2800" spc="-8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2800" spc="55" dirty="0" err="1">
                <a:solidFill>
                  <a:srgbClr val="181818"/>
                </a:solidFill>
                <a:latin typeface="Calibri"/>
                <a:cs typeface="Calibri"/>
              </a:rPr>
              <a:t>omda</a:t>
            </a:r>
            <a:r>
              <a:rPr sz="2800" spc="-8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2800" spc="35" dirty="0" err="1">
                <a:solidFill>
                  <a:srgbClr val="181818"/>
                </a:solidFill>
                <a:latin typeface="Calibri"/>
                <a:cs typeface="Calibri"/>
              </a:rPr>
              <a:t>wasem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581150"/>
            <a:chOff x="0" y="0"/>
            <a:chExt cx="18288000" cy="1581150"/>
          </a:xfrm>
        </p:grpSpPr>
        <p:sp>
          <p:nvSpPr>
            <p:cNvPr id="3" name="object 3"/>
            <p:cNvSpPr/>
            <p:nvPr/>
          </p:nvSpPr>
          <p:spPr>
            <a:xfrm>
              <a:off x="16108173" y="11"/>
              <a:ext cx="2179955" cy="1425575"/>
            </a:xfrm>
            <a:custGeom>
              <a:avLst/>
              <a:gdLst/>
              <a:ahLst/>
              <a:cxnLst/>
              <a:rect l="l" t="t" r="r" b="b"/>
              <a:pathLst>
                <a:path w="2179955" h="1425575">
                  <a:moveTo>
                    <a:pt x="2179815" y="0"/>
                  </a:moveTo>
                  <a:lnTo>
                    <a:pt x="28422" y="0"/>
                  </a:lnTo>
                  <a:lnTo>
                    <a:pt x="0" y="0"/>
                  </a:lnTo>
                  <a:lnTo>
                    <a:pt x="67906" y="70421"/>
                  </a:lnTo>
                  <a:lnTo>
                    <a:pt x="100203" y="114325"/>
                  </a:lnTo>
                  <a:lnTo>
                    <a:pt x="145542" y="167652"/>
                  </a:lnTo>
                  <a:lnTo>
                    <a:pt x="171564" y="196189"/>
                  </a:lnTo>
                  <a:lnTo>
                    <a:pt x="199910" y="226364"/>
                  </a:lnTo>
                  <a:lnTo>
                    <a:pt x="337515" y="369392"/>
                  </a:lnTo>
                  <a:lnTo>
                    <a:pt x="378256" y="412216"/>
                  </a:lnTo>
                  <a:lnTo>
                    <a:pt x="421652" y="458457"/>
                  </a:lnTo>
                  <a:lnTo>
                    <a:pt x="467741" y="508419"/>
                  </a:lnTo>
                  <a:lnTo>
                    <a:pt x="516585" y="562394"/>
                  </a:lnTo>
                  <a:lnTo>
                    <a:pt x="568248" y="620674"/>
                  </a:lnTo>
                  <a:lnTo>
                    <a:pt x="622782" y="683564"/>
                  </a:lnTo>
                  <a:lnTo>
                    <a:pt x="660603" y="728192"/>
                  </a:lnTo>
                  <a:lnTo>
                    <a:pt x="705535" y="782586"/>
                  </a:lnTo>
                  <a:lnTo>
                    <a:pt x="736523" y="819315"/>
                  </a:lnTo>
                  <a:lnTo>
                    <a:pt x="776363" y="866101"/>
                  </a:lnTo>
                  <a:lnTo>
                    <a:pt x="812977" y="905446"/>
                  </a:lnTo>
                  <a:lnTo>
                    <a:pt x="850493" y="942428"/>
                  </a:lnTo>
                  <a:lnTo>
                    <a:pt x="888860" y="977099"/>
                  </a:lnTo>
                  <a:lnTo>
                    <a:pt x="928052" y="1009548"/>
                  </a:lnTo>
                  <a:lnTo>
                    <a:pt x="934504" y="1014450"/>
                  </a:lnTo>
                  <a:lnTo>
                    <a:pt x="965657" y="1039952"/>
                  </a:lnTo>
                  <a:lnTo>
                    <a:pt x="1005166" y="1070343"/>
                  </a:lnTo>
                  <a:lnTo>
                    <a:pt x="1045197" y="1099235"/>
                  </a:lnTo>
                  <a:lnTo>
                    <a:pt x="1085735" y="1126655"/>
                  </a:lnTo>
                  <a:lnTo>
                    <a:pt x="1126769" y="1152626"/>
                  </a:lnTo>
                  <a:lnTo>
                    <a:pt x="1168260" y="1177201"/>
                  </a:lnTo>
                  <a:lnTo>
                    <a:pt x="1210195" y="1200404"/>
                  </a:lnTo>
                  <a:lnTo>
                    <a:pt x="1252562" y="1222260"/>
                  </a:lnTo>
                  <a:lnTo>
                    <a:pt x="1295323" y="1242796"/>
                  </a:lnTo>
                  <a:lnTo>
                    <a:pt x="1338478" y="1262049"/>
                  </a:lnTo>
                  <a:lnTo>
                    <a:pt x="1382001" y="1280058"/>
                  </a:lnTo>
                  <a:lnTo>
                    <a:pt x="1425867" y="1296847"/>
                  </a:lnTo>
                  <a:lnTo>
                    <a:pt x="1470063" y="1312456"/>
                  </a:lnTo>
                  <a:lnTo>
                    <a:pt x="1514551" y="1326896"/>
                  </a:lnTo>
                  <a:lnTo>
                    <a:pt x="1559344" y="1340218"/>
                  </a:lnTo>
                  <a:lnTo>
                    <a:pt x="1604378" y="1352435"/>
                  </a:lnTo>
                  <a:lnTo>
                    <a:pt x="1649679" y="1363599"/>
                  </a:lnTo>
                  <a:lnTo>
                    <a:pt x="1695183" y="1373733"/>
                  </a:lnTo>
                  <a:lnTo>
                    <a:pt x="1740903" y="1382864"/>
                  </a:lnTo>
                  <a:lnTo>
                    <a:pt x="1786813" y="1391018"/>
                  </a:lnTo>
                  <a:lnTo>
                    <a:pt x="1832876" y="1398244"/>
                  </a:lnTo>
                  <a:lnTo>
                    <a:pt x="1879092" y="1404556"/>
                  </a:lnTo>
                  <a:lnTo>
                    <a:pt x="1925421" y="1410004"/>
                  </a:lnTo>
                  <a:lnTo>
                    <a:pt x="1971865" y="1414602"/>
                  </a:lnTo>
                  <a:lnTo>
                    <a:pt x="2018385" y="1418386"/>
                  </a:lnTo>
                  <a:lnTo>
                    <a:pt x="2064969" y="1421384"/>
                  </a:lnTo>
                  <a:lnTo>
                    <a:pt x="2111603" y="1423644"/>
                  </a:lnTo>
                  <a:lnTo>
                    <a:pt x="2158250" y="1425181"/>
                  </a:lnTo>
                  <a:lnTo>
                    <a:pt x="2179815" y="1425575"/>
                  </a:lnTo>
                  <a:lnTo>
                    <a:pt x="2179815" y="1264894"/>
                  </a:lnTo>
                  <a:lnTo>
                    <a:pt x="2179815" y="0"/>
                  </a:lnTo>
                  <a:close/>
                </a:path>
              </a:pathLst>
            </a:custGeom>
            <a:solidFill>
              <a:srgbClr val="3C40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040474" y="0"/>
              <a:ext cx="2180590" cy="1014730"/>
            </a:xfrm>
            <a:custGeom>
              <a:avLst/>
              <a:gdLst/>
              <a:ahLst/>
              <a:cxnLst/>
              <a:rect l="l" t="t" r="r" b="b"/>
              <a:pathLst>
                <a:path w="2180590" h="1014730">
                  <a:moveTo>
                    <a:pt x="961611" y="1014197"/>
                  </a:moveTo>
                  <a:lnTo>
                    <a:pt x="915323" y="1012802"/>
                  </a:lnTo>
                  <a:lnTo>
                    <a:pt x="869131" y="1009432"/>
                  </a:lnTo>
                  <a:lnTo>
                    <a:pt x="823182" y="1003861"/>
                  </a:lnTo>
                  <a:lnTo>
                    <a:pt x="777620" y="995864"/>
                  </a:lnTo>
                  <a:lnTo>
                    <a:pt x="732591" y="985215"/>
                  </a:lnTo>
                  <a:lnTo>
                    <a:pt x="688240" y="971688"/>
                  </a:lnTo>
                  <a:lnTo>
                    <a:pt x="644711" y="955060"/>
                  </a:lnTo>
                  <a:lnTo>
                    <a:pt x="602150" y="935103"/>
                  </a:lnTo>
                  <a:lnTo>
                    <a:pt x="560703" y="911593"/>
                  </a:lnTo>
                  <a:lnTo>
                    <a:pt x="520514" y="884304"/>
                  </a:lnTo>
                  <a:lnTo>
                    <a:pt x="481728" y="853010"/>
                  </a:lnTo>
                  <a:lnTo>
                    <a:pt x="444491" y="817487"/>
                  </a:lnTo>
                  <a:lnTo>
                    <a:pt x="408948" y="777509"/>
                  </a:lnTo>
                  <a:lnTo>
                    <a:pt x="350499" y="707747"/>
                  </a:lnTo>
                  <a:lnTo>
                    <a:pt x="297618" y="647348"/>
                  </a:lnTo>
                  <a:lnTo>
                    <a:pt x="250104" y="595227"/>
                  </a:lnTo>
                  <a:lnTo>
                    <a:pt x="207754" y="550301"/>
                  </a:lnTo>
                  <a:lnTo>
                    <a:pt x="137739" y="477697"/>
                  </a:lnTo>
                  <a:lnTo>
                    <a:pt x="109670" y="447851"/>
                  </a:lnTo>
                  <a:lnTo>
                    <a:pt x="66397" y="395652"/>
                  </a:lnTo>
                  <a:lnTo>
                    <a:pt x="38931" y="346218"/>
                  </a:lnTo>
                  <a:lnTo>
                    <a:pt x="25657" y="290875"/>
                  </a:lnTo>
                  <a:lnTo>
                    <a:pt x="22736" y="266255"/>
                  </a:lnTo>
                  <a:lnTo>
                    <a:pt x="19049" y="236856"/>
                  </a:lnTo>
                  <a:lnTo>
                    <a:pt x="10715" y="165363"/>
                  </a:lnTo>
                  <a:lnTo>
                    <a:pt x="6737" y="124086"/>
                  </a:lnTo>
                  <a:lnTo>
                    <a:pt x="3329" y="79668"/>
                  </a:lnTo>
                  <a:lnTo>
                    <a:pt x="828" y="32518"/>
                  </a:lnTo>
                  <a:lnTo>
                    <a:pt x="0" y="0"/>
                  </a:lnTo>
                  <a:lnTo>
                    <a:pt x="2180045" y="0"/>
                  </a:lnTo>
                  <a:lnTo>
                    <a:pt x="2175727" y="81721"/>
                  </a:lnTo>
                  <a:lnTo>
                    <a:pt x="2169825" y="126274"/>
                  </a:lnTo>
                  <a:lnTo>
                    <a:pt x="2161521" y="171641"/>
                  </a:lnTo>
                  <a:lnTo>
                    <a:pt x="2150854" y="218001"/>
                  </a:lnTo>
                  <a:lnTo>
                    <a:pt x="2137861" y="265535"/>
                  </a:lnTo>
                  <a:lnTo>
                    <a:pt x="2122580" y="314421"/>
                  </a:lnTo>
                  <a:lnTo>
                    <a:pt x="2105051" y="364840"/>
                  </a:lnTo>
                  <a:lnTo>
                    <a:pt x="2086048" y="412844"/>
                  </a:lnTo>
                  <a:lnTo>
                    <a:pt x="2064542" y="459437"/>
                  </a:lnTo>
                  <a:lnTo>
                    <a:pt x="2040665" y="504543"/>
                  </a:lnTo>
                  <a:lnTo>
                    <a:pt x="2014546" y="548083"/>
                  </a:lnTo>
                  <a:lnTo>
                    <a:pt x="1986315" y="589982"/>
                  </a:lnTo>
                  <a:lnTo>
                    <a:pt x="1956103" y="630162"/>
                  </a:lnTo>
                  <a:lnTo>
                    <a:pt x="1924038" y="668546"/>
                  </a:lnTo>
                  <a:lnTo>
                    <a:pt x="1890253" y="705057"/>
                  </a:lnTo>
                  <a:lnTo>
                    <a:pt x="1854876" y="739619"/>
                  </a:lnTo>
                  <a:lnTo>
                    <a:pt x="1818038" y="772154"/>
                  </a:lnTo>
                  <a:lnTo>
                    <a:pt x="1779868" y="802585"/>
                  </a:lnTo>
                  <a:lnTo>
                    <a:pt x="1740498" y="830835"/>
                  </a:lnTo>
                  <a:lnTo>
                    <a:pt x="1700056" y="856828"/>
                  </a:lnTo>
                  <a:lnTo>
                    <a:pt x="1658674" y="880485"/>
                  </a:lnTo>
                  <a:lnTo>
                    <a:pt x="1616480" y="901732"/>
                  </a:lnTo>
                  <a:lnTo>
                    <a:pt x="1573606" y="920489"/>
                  </a:lnTo>
                  <a:lnTo>
                    <a:pt x="1530181" y="936680"/>
                  </a:lnTo>
                  <a:lnTo>
                    <a:pt x="1486336" y="950229"/>
                  </a:lnTo>
                  <a:lnTo>
                    <a:pt x="1442200" y="961058"/>
                  </a:lnTo>
                  <a:lnTo>
                    <a:pt x="1397903" y="969091"/>
                  </a:lnTo>
                  <a:lnTo>
                    <a:pt x="1317997" y="981292"/>
                  </a:lnTo>
                  <a:lnTo>
                    <a:pt x="1276157" y="987585"/>
                  </a:lnTo>
                  <a:lnTo>
                    <a:pt x="1233253" y="993706"/>
                  </a:lnTo>
                  <a:lnTo>
                    <a:pt x="1189430" y="999430"/>
                  </a:lnTo>
                  <a:lnTo>
                    <a:pt x="1144833" y="1004531"/>
                  </a:lnTo>
                  <a:lnTo>
                    <a:pt x="1099608" y="1008783"/>
                  </a:lnTo>
                  <a:lnTo>
                    <a:pt x="1053899" y="1011962"/>
                  </a:lnTo>
                  <a:lnTo>
                    <a:pt x="1007852" y="1013842"/>
                  </a:lnTo>
                  <a:lnTo>
                    <a:pt x="961611" y="1014197"/>
                  </a:lnTo>
                  <a:close/>
                </a:path>
              </a:pathLst>
            </a:custGeom>
            <a:solidFill>
              <a:srgbClr val="8FBE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9384" y="2746057"/>
            <a:ext cx="7115175" cy="65150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0600" y="1616217"/>
            <a:ext cx="16155797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85" dirty="0"/>
              <a:t>H</a:t>
            </a:r>
            <a:r>
              <a:rPr spc="185" dirty="0"/>
              <a:t>ow</a:t>
            </a:r>
            <a:r>
              <a:rPr spc="260" dirty="0"/>
              <a:t> </a:t>
            </a:r>
            <a:r>
              <a:rPr spc="5" dirty="0"/>
              <a:t>does</a:t>
            </a:r>
            <a:r>
              <a:rPr spc="265" dirty="0"/>
              <a:t> </a:t>
            </a:r>
            <a:r>
              <a:rPr spc="75" dirty="0"/>
              <a:t>violence</a:t>
            </a:r>
            <a:r>
              <a:rPr spc="265" dirty="0"/>
              <a:t> </a:t>
            </a:r>
            <a:r>
              <a:rPr spc="150" dirty="0"/>
              <a:t>in</a:t>
            </a:r>
            <a:r>
              <a:rPr spc="265" dirty="0"/>
              <a:t> </a:t>
            </a:r>
            <a:r>
              <a:rPr spc="140" dirty="0"/>
              <a:t>cinema</a:t>
            </a:r>
            <a:r>
              <a:rPr spc="265" dirty="0"/>
              <a:t> </a:t>
            </a:r>
            <a:r>
              <a:rPr spc="155" dirty="0"/>
              <a:t>normalize</a:t>
            </a:r>
            <a:r>
              <a:rPr spc="265" dirty="0"/>
              <a:t> </a:t>
            </a:r>
            <a:r>
              <a:rPr spc="75" dirty="0"/>
              <a:t>violence</a:t>
            </a:r>
            <a:r>
              <a:rPr spc="260" dirty="0"/>
              <a:t> </a:t>
            </a:r>
            <a:r>
              <a:rPr spc="150" dirty="0"/>
              <a:t>in</a:t>
            </a:r>
            <a:r>
              <a:rPr spc="265" dirty="0"/>
              <a:t> </a:t>
            </a:r>
            <a:r>
              <a:rPr spc="180" dirty="0"/>
              <a:t>real</a:t>
            </a:r>
            <a:r>
              <a:rPr spc="265" dirty="0"/>
              <a:t> </a:t>
            </a:r>
            <a:r>
              <a:rPr spc="150" dirty="0"/>
              <a:t>life</a:t>
            </a:r>
          </a:p>
        </p:txBody>
      </p:sp>
      <p:sp>
        <p:nvSpPr>
          <p:cNvPr id="7" name="object 7"/>
          <p:cNvSpPr/>
          <p:nvPr/>
        </p:nvSpPr>
        <p:spPr>
          <a:xfrm>
            <a:off x="2470849" y="5192553"/>
            <a:ext cx="62230" cy="47625"/>
          </a:xfrm>
          <a:custGeom>
            <a:avLst/>
            <a:gdLst/>
            <a:ahLst/>
            <a:cxnLst/>
            <a:rect l="l" t="t" r="r" b="b"/>
            <a:pathLst>
              <a:path w="62230" h="47625">
                <a:moveTo>
                  <a:pt x="62209" y="47624"/>
                </a:moveTo>
                <a:lnTo>
                  <a:pt x="0" y="47624"/>
                </a:lnTo>
                <a:lnTo>
                  <a:pt x="0" y="0"/>
                </a:lnTo>
                <a:lnTo>
                  <a:pt x="62209" y="0"/>
                </a:lnTo>
                <a:lnTo>
                  <a:pt x="62209" y="47624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1907" y="4581035"/>
            <a:ext cx="9087485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3800" spc="15" dirty="0">
                <a:latin typeface="Arial"/>
                <a:cs typeface="Arial"/>
              </a:rPr>
              <a:t>The</a:t>
            </a:r>
            <a:r>
              <a:rPr sz="3800" spc="225" dirty="0">
                <a:latin typeface="Arial"/>
                <a:cs typeface="Arial"/>
              </a:rPr>
              <a:t> </a:t>
            </a:r>
            <a:r>
              <a:rPr sz="3800" u="heavy" spc="95" dirty="0">
                <a:solidFill>
                  <a:srgbClr val="FF1616"/>
                </a:solidFill>
                <a:uFill>
                  <a:solidFill>
                    <a:srgbClr val="FF1616"/>
                  </a:solidFill>
                </a:uFill>
                <a:latin typeface="Arial"/>
                <a:cs typeface="Arial"/>
              </a:rPr>
              <a:t>wa</a:t>
            </a:r>
            <a:r>
              <a:rPr sz="3800" spc="95" dirty="0">
                <a:solidFill>
                  <a:srgbClr val="FF1616"/>
                </a:solidFill>
                <a:latin typeface="Arial"/>
                <a:cs typeface="Arial"/>
              </a:rPr>
              <a:t>y</a:t>
            </a:r>
            <a:r>
              <a:rPr sz="3800" spc="225" dirty="0">
                <a:solidFill>
                  <a:srgbClr val="FF1616"/>
                </a:solidFill>
                <a:latin typeface="Arial"/>
                <a:cs typeface="Arial"/>
              </a:rPr>
              <a:t> </a:t>
            </a:r>
            <a:r>
              <a:rPr sz="3800" spc="80" dirty="0">
                <a:latin typeface="Arial"/>
                <a:cs typeface="Arial"/>
              </a:rPr>
              <a:t>violence</a:t>
            </a:r>
            <a:r>
              <a:rPr sz="3800" spc="229" dirty="0">
                <a:latin typeface="Arial"/>
                <a:cs typeface="Arial"/>
              </a:rPr>
              <a:t> </a:t>
            </a:r>
            <a:r>
              <a:rPr sz="3800" spc="25" dirty="0">
                <a:latin typeface="Arial"/>
                <a:cs typeface="Arial"/>
              </a:rPr>
              <a:t>is</a:t>
            </a:r>
            <a:r>
              <a:rPr sz="3800" spc="229" dirty="0">
                <a:latin typeface="Arial"/>
                <a:cs typeface="Arial"/>
              </a:rPr>
              <a:t> </a:t>
            </a:r>
            <a:r>
              <a:rPr sz="3800" spc="140" dirty="0">
                <a:latin typeface="Arial"/>
                <a:cs typeface="Arial"/>
              </a:rPr>
              <a:t>presented</a:t>
            </a:r>
            <a:r>
              <a:rPr sz="3800" spc="229" dirty="0">
                <a:latin typeface="Arial"/>
                <a:cs typeface="Arial"/>
              </a:rPr>
              <a:t> </a:t>
            </a:r>
            <a:r>
              <a:rPr sz="3800" spc="180" dirty="0">
                <a:latin typeface="Arial"/>
                <a:cs typeface="Arial"/>
              </a:rPr>
              <a:t>in</a:t>
            </a:r>
            <a:r>
              <a:rPr sz="3800" spc="229" dirty="0">
                <a:latin typeface="Arial"/>
                <a:cs typeface="Arial"/>
              </a:rPr>
              <a:t> </a:t>
            </a:r>
            <a:r>
              <a:rPr sz="3800" spc="190" dirty="0">
                <a:latin typeface="Arial"/>
                <a:cs typeface="Arial"/>
              </a:rPr>
              <a:t>the </a:t>
            </a:r>
            <a:r>
              <a:rPr sz="3800" spc="195" dirty="0">
                <a:latin typeface="Arial"/>
                <a:cs typeface="Arial"/>
              </a:rPr>
              <a:t> </a:t>
            </a:r>
            <a:r>
              <a:rPr sz="3800" spc="114" dirty="0">
                <a:latin typeface="Arial"/>
                <a:cs typeface="Arial"/>
              </a:rPr>
              <a:t>cinema</a:t>
            </a:r>
            <a:r>
              <a:rPr sz="3800" spc="225" dirty="0">
                <a:latin typeface="Arial"/>
                <a:cs typeface="Arial"/>
              </a:rPr>
              <a:t> </a:t>
            </a:r>
            <a:r>
              <a:rPr sz="3800" spc="155" dirty="0">
                <a:latin typeface="Arial"/>
                <a:cs typeface="Arial"/>
              </a:rPr>
              <a:t>and</a:t>
            </a:r>
            <a:r>
              <a:rPr sz="3800" spc="229" dirty="0">
                <a:latin typeface="Arial"/>
                <a:cs typeface="Arial"/>
              </a:rPr>
              <a:t> </a:t>
            </a:r>
            <a:r>
              <a:rPr sz="3800" spc="190" dirty="0">
                <a:latin typeface="Arial"/>
                <a:cs typeface="Arial"/>
              </a:rPr>
              <a:t>the</a:t>
            </a:r>
            <a:r>
              <a:rPr sz="3800" spc="225" dirty="0">
                <a:latin typeface="Arial"/>
                <a:cs typeface="Arial"/>
              </a:rPr>
              <a:t> </a:t>
            </a:r>
            <a:r>
              <a:rPr sz="3800" u="heavy" spc="225" dirty="0">
                <a:solidFill>
                  <a:srgbClr val="FF1616"/>
                </a:solidFill>
                <a:uFill>
                  <a:solidFill>
                    <a:srgbClr val="FF1616"/>
                  </a:solidFill>
                </a:uFill>
                <a:latin typeface="Arial"/>
                <a:cs typeface="Arial"/>
              </a:rPr>
              <a:t>amount</a:t>
            </a:r>
            <a:r>
              <a:rPr sz="3800" spc="225" dirty="0">
                <a:solidFill>
                  <a:srgbClr val="FF1616"/>
                </a:solidFill>
                <a:latin typeface="Arial"/>
                <a:cs typeface="Arial"/>
              </a:rPr>
              <a:t> </a:t>
            </a:r>
            <a:r>
              <a:rPr sz="3800" spc="180" dirty="0">
                <a:latin typeface="Arial"/>
                <a:cs typeface="Arial"/>
              </a:rPr>
              <a:t>in</a:t>
            </a:r>
            <a:r>
              <a:rPr sz="3800" spc="225" dirty="0">
                <a:latin typeface="Arial"/>
                <a:cs typeface="Arial"/>
              </a:rPr>
              <a:t> </a:t>
            </a:r>
            <a:r>
              <a:rPr sz="3800" spc="150" dirty="0">
                <a:latin typeface="Arial"/>
                <a:cs typeface="Arial"/>
              </a:rPr>
              <a:t>which</a:t>
            </a:r>
            <a:r>
              <a:rPr sz="3800" spc="229" dirty="0">
                <a:latin typeface="Arial"/>
                <a:cs typeface="Arial"/>
              </a:rPr>
              <a:t> </a:t>
            </a:r>
            <a:r>
              <a:rPr sz="3800" spc="220" dirty="0">
                <a:latin typeface="Arial"/>
                <a:cs typeface="Arial"/>
              </a:rPr>
              <a:t>it</a:t>
            </a:r>
            <a:r>
              <a:rPr sz="3800" spc="229" dirty="0">
                <a:latin typeface="Arial"/>
                <a:cs typeface="Arial"/>
              </a:rPr>
              <a:t> </a:t>
            </a:r>
            <a:r>
              <a:rPr sz="3800" spc="25" dirty="0">
                <a:latin typeface="Arial"/>
                <a:cs typeface="Arial"/>
              </a:rPr>
              <a:t>is </a:t>
            </a:r>
            <a:r>
              <a:rPr sz="3800" spc="30" dirty="0">
                <a:latin typeface="Arial"/>
                <a:cs typeface="Arial"/>
              </a:rPr>
              <a:t> </a:t>
            </a:r>
            <a:r>
              <a:rPr sz="3800" spc="155" dirty="0">
                <a:latin typeface="Arial"/>
                <a:cs typeface="Arial"/>
              </a:rPr>
              <a:t>shown</a:t>
            </a:r>
            <a:r>
              <a:rPr sz="3800" spc="235" dirty="0">
                <a:latin typeface="Arial"/>
                <a:cs typeface="Arial"/>
              </a:rPr>
              <a:t> </a:t>
            </a:r>
            <a:r>
              <a:rPr sz="3800" spc="50" dirty="0">
                <a:latin typeface="Arial"/>
                <a:cs typeface="Arial"/>
              </a:rPr>
              <a:t>increases</a:t>
            </a:r>
            <a:r>
              <a:rPr sz="3800" spc="235" dirty="0">
                <a:latin typeface="Arial"/>
                <a:cs typeface="Arial"/>
              </a:rPr>
              <a:t> </a:t>
            </a:r>
            <a:r>
              <a:rPr sz="3800" spc="190" dirty="0">
                <a:latin typeface="Arial"/>
                <a:cs typeface="Arial"/>
              </a:rPr>
              <a:t>the</a:t>
            </a:r>
            <a:r>
              <a:rPr sz="3800" spc="235" dirty="0">
                <a:latin typeface="Arial"/>
                <a:cs typeface="Arial"/>
              </a:rPr>
              <a:t> </a:t>
            </a:r>
            <a:r>
              <a:rPr sz="3800" spc="145" dirty="0">
                <a:latin typeface="Arial"/>
                <a:cs typeface="Arial"/>
              </a:rPr>
              <a:t>likelihood</a:t>
            </a:r>
            <a:r>
              <a:rPr sz="3800" spc="235" dirty="0">
                <a:latin typeface="Arial"/>
                <a:cs typeface="Arial"/>
              </a:rPr>
              <a:t> </a:t>
            </a:r>
            <a:r>
              <a:rPr sz="3800" spc="215" dirty="0">
                <a:latin typeface="Arial"/>
                <a:cs typeface="Arial"/>
              </a:rPr>
              <a:t>that</a:t>
            </a:r>
            <a:r>
              <a:rPr sz="3800" spc="235" dirty="0">
                <a:latin typeface="Arial"/>
                <a:cs typeface="Arial"/>
              </a:rPr>
              <a:t> </a:t>
            </a:r>
            <a:r>
              <a:rPr sz="3800" spc="190" dirty="0">
                <a:latin typeface="Arial"/>
                <a:cs typeface="Arial"/>
              </a:rPr>
              <a:t>the </a:t>
            </a:r>
            <a:r>
              <a:rPr sz="3800" spc="-1040" dirty="0">
                <a:latin typeface="Arial"/>
                <a:cs typeface="Arial"/>
              </a:rPr>
              <a:t> </a:t>
            </a:r>
            <a:r>
              <a:rPr sz="3800" spc="95" dirty="0">
                <a:latin typeface="Arial"/>
                <a:cs typeface="Arial"/>
              </a:rPr>
              <a:t>audience</a:t>
            </a:r>
            <a:r>
              <a:rPr sz="3800" spc="229" dirty="0">
                <a:latin typeface="Arial"/>
                <a:cs typeface="Arial"/>
              </a:rPr>
              <a:t> </a:t>
            </a:r>
            <a:r>
              <a:rPr sz="3800" spc="155" dirty="0">
                <a:latin typeface="Arial"/>
                <a:cs typeface="Arial"/>
              </a:rPr>
              <a:t>will</a:t>
            </a:r>
            <a:r>
              <a:rPr sz="3800" spc="235" dirty="0">
                <a:latin typeface="Arial"/>
                <a:cs typeface="Arial"/>
              </a:rPr>
              <a:t> </a:t>
            </a:r>
            <a:r>
              <a:rPr sz="3800" spc="120" dirty="0">
                <a:latin typeface="Arial"/>
                <a:cs typeface="Arial"/>
              </a:rPr>
              <a:t>be</a:t>
            </a:r>
            <a:r>
              <a:rPr sz="3800" spc="235" dirty="0">
                <a:latin typeface="Arial"/>
                <a:cs typeface="Arial"/>
              </a:rPr>
              <a:t> </a:t>
            </a:r>
            <a:r>
              <a:rPr sz="3800" spc="125" dirty="0">
                <a:latin typeface="Arial"/>
                <a:cs typeface="Arial"/>
              </a:rPr>
              <a:t>affected</a:t>
            </a:r>
            <a:r>
              <a:rPr sz="3800" spc="235" dirty="0">
                <a:latin typeface="Arial"/>
                <a:cs typeface="Arial"/>
              </a:rPr>
              <a:t> </a:t>
            </a:r>
            <a:r>
              <a:rPr sz="3800" spc="125" dirty="0">
                <a:latin typeface="Arial"/>
                <a:cs typeface="Arial"/>
              </a:rPr>
              <a:t>by</a:t>
            </a:r>
            <a:r>
              <a:rPr sz="3800" spc="235" dirty="0">
                <a:latin typeface="Arial"/>
                <a:cs typeface="Arial"/>
              </a:rPr>
              <a:t> </a:t>
            </a:r>
            <a:r>
              <a:rPr sz="3800" spc="130" dirty="0">
                <a:latin typeface="Arial"/>
                <a:cs typeface="Arial"/>
              </a:rPr>
              <a:t>it.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581150"/>
            <a:chOff x="0" y="0"/>
            <a:chExt cx="18288000" cy="1581150"/>
          </a:xfrm>
        </p:grpSpPr>
        <p:sp>
          <p:nvSpPr>
            <p:cNvPr id="3" name="object 3"/>
            <p:cNvSpPr/>
            <p:nvPr/>
          </p:nvSpPr>
          <p:spPr>
            <a:xfrm>
              <a:off x="16108185" y="11"/>
              <a:ext cx="2179955" cy="1425575"/>
            </a:xfrm>
            <a:custGeom>
              <a:avLst/>
              <a:gdLst/>
              <a:ahLst/>
              <a:cxnLst/>
              <a:rect l="l" t="t" r="r" b="b"/>
              <a:pathLst>
                <a:path w="2179955" h="1425575">
                  <a:moveTo>
                    <a:pt x="2179802" y="0"/>
                  </a:moveTo>
                  <a:lnTo>
                    <a:pt x="28409" y="0"/>
                  </a:lnTo>
                  <a:lnTo>
                    <a:pt x="0" y="0"/>
                  </a:lnTo>
                  <a:lnTo>
                    <a:pt x="67881" y="70396"/>
                  </a:lnTo>
                  <a:lnTo>
                    <a:pt x="100190" y="114312"/>
                  </a:lnTo>
                  <a:lnTo>
                    <a:pt x="145529" y="167652"/>
                  </a:lnTo>
                  <a:lnTo>
                    <a:pt x="171551" y="196189"/>
                  </a:lnTo>
                  <a:lnTo>
                    <a:pt x="199898" y="226364"/>
                  </a:lnTo>
                  <a:lnTo>
                    <a:pt x="337502" y="369392"/>
                  </a:lnTo>
                  <a:lnTo>
                    <a:pt x="378244" y="412216"/>
                  </a:lnTo>
                  <a:lnTo>
                    <a:pt x="421640" y="458457"/>
                  </a:lnTo>
                  <a:lnTo>
                    <a:pt x="467728" y="508419"/>
                  </a:lnTo>
                  <a:lnTo>
                    <a:pt x="516572" y="562394"/>
                  </a:lnTo>
                  <a:lnTo>
                    <a:pt x="568236" y="620674"/>
                  </a:lnTo>
                  <a:lnTo>
                    <a:pt x="622769" y="683552"/>
                  </a:lnTo>
                  <a:lnTo>
                    <a:pt x="660565" y="728141"/>
                  </a:lnTo>
                  <a:lnTo>
                    <a:pt x="705523" y="782574"/>
                  </a:lnTo>
                  <a:lnTo>
                    <a:pt x="735952" y="818642"/>
                  </a:lnTo>
                  <a:lnTo>
                    <a:pt x="776351" y="866101"/>
                  </a:lnTo>
                  <a:lnTo>
                    <a:pt x="812965" y="905446"/>
                  </a:lnTo>
                  <a:lnTo>
                    <a:pt x="850480" y="942428"/>
                  </a:lnTo>
                  <a:lnTo>
                    <a:pt x="888847" y="977099"/>
                  </a:lnTo>
                  <a:lnTo>
                    <a:pt x="928039" y="1009535"/>
                  </a:lnTo>
                  <a:lnTo>
                    <a:pt x="934288" y="1014285"/>
                  </a:lnTo>
                  <a:lnTo>
                    <a:pt x="965644" y="1039952"/>
                  </a:lnTo>
                  <a:lnTo>
                    <a:pt x="1005154" y="1070343"/>
                  </a:lnTo>
                  <a:lnTo>
                    <a:pt x="1045184" y="1099235"/>
                  </a:lnTo>
                  <a:lnTo>
                    <a:pt x="1085723" y="1126642"/>
                  </a:lnTo>
                  <a:lnTo>
                    <a:pt x="1126756" y="1152626"/>
                  </a:lnTo>
                  <a:lnTo>
                    <a:pt x="1168247" y="1177201"/>
                  </a:lnTo>
                  <a:lnTo>
                    <a:pt x="1210183" y="1200404"/>
                  </a:lnTo>
                  <a:lnTo>
                    <a:pt x="1252550" y="1222248"/>
                  </a:lnTo>
                  <a:lnTo>
                    <a:pt x="1295311" y="1242796"/>
                  </a:lnTo>
                  <a:lnTo>
                    <a:pt x="1338465" y="1262049"/>
                  </a:lnTo>
                  <a:lnTo>
                    <a:pt x="1381988" y="1280058"/>
                  </a:lnTo>
                  <a:lnTo>
                    <a:pt x="1425854" y="1296847"/>
                  </a:lnTo>
                  <a:lnTo>
                    <a:pt x="1470050" y="1312443"/>
                  </a:lnTo>
                  <a:lnTo>
                    <a:pt x="1514538" y="1326896"/>
                  </a:lnTo>
                  <a:lnTo>
                    <a:pt x="1559331" y="1340205"/>
                  </a:lnTo>
                  <a:lnTo>
                    <a:pt x="1604365" y="1352435"/>
                  </a:lnTo>
                  <a:lnTo>
                    <a:pt x="1649666" y="1363599"/>
                  </a:lnTo>
                  <a:lnTo>
                    <a:pt x="1695170" y="1373720"/>
                  </a:lnTo>
                  <a:lnTo>
                    <a:pt x="1740890" y="1382852"/>
                  </a:lnTo>
                  <a:lnTo>
                    <a:pt x="1786801" y="1391018"/>
                  </a:lnTo>
                  <a:lnTo>
                    <a:pt x="1832864" y="1398244"/>
                  </a:lnTo>
                  <a:lnTo>
                    <a:pt x="1879079" y="1404556"/>
                  </a:lnTo>
                  <a:lnTo>
                    <a:pt x="1925408" y="1410004"/>
                  </a:lnTo>
                  <a:lnTo>
                    <a:pt x="1971852" y="1414602"/>
                  </a:lnTo>
                  <a:lnTo>
                    <a:pt x="2018372" y="1418386"/>
                  </a:lnTo>
                  <a:lnTo>
                    <a:pt x="2064956" y="1421384"/>
                  </a:lnTo>
                  <a:lnTo>
                    <a:pt x="2111591" y="1423644"/>
                  </a:lnTo>
                  <a:lnTo>
                    <a:pt x="2158238" y="1425181"/>
                  </a:lnTo>
                  <a:lnTo>
                    <a:pt x="2179802" y="1425562"/>
                  </a:lnTo>
                  <a:lnTo>
                    <a:pt x="2179802" y="1264894"/>
                  </a:lnTo>
                  <a:lnTo>
                    <a:pt x="2179802" y="0"/>
                  </a:lnTo>
                  <a:close/>
                </a:path>
              </a:pathLst>
            </a:custGeom>
            <a:solidFill>
              <a:srgbClr val="3C40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040474" y="0"/>
              <a:ext cx="2180590" cy="1014730"/>
            </a:xfrm>
            <a:custGeom>
              <a:avLst/>
              <a:gdLst/>
              <a:ahLst/>
              <a:cxnLst/>
              <a:rect l="l" t="t" r="r" b="b"/>
              <a:pathLst>
                <a:path w="2180590" h="1014730">
                  <a:moveTo>
                    <a:pt x="961611" y="1014197"/>
                  </a:moveTo>
                  <a:lnTo>
                    <a:pt x="915323" y="1012802"/>
                  </a:lnTo>
                  <a:lnTo>
                    <a:pt x="869131" y="1009432"/>
                  </a:lnTo>
                  <a:lnTo>
                    <a:pt x="823182" y="1003861"/>
                  </a:lnTo>
                  <a:lnTo>
                    <a:pt x="777620" y="995864"/>
                  </a:lnTo>
                  <a:lnTo>
                    <a:pt x="732591" y="985215"/>
                  </a:lnTo>
                  <a:lnTo>
                    <a:pt x="688240" y="971688"/>
                  </a:lnTo>
                  <a:lnTo>
                    <a:pt x="644711" y="955060"/>
                  </a:lnTo>
                  <a:lnTo>
                    <a:pt x="602150" y="935103"/>
                  </a:lnTo>
                  <a:lnTo>
                    <a:pt x="560703" y="911593"/>
                  </a:lnTo>
                  <a:lnTo>
                    <a:pt x="520514" y="884304"/>
                  </a:lnTo>
                  <a:lnTo>
                    <a:pt x="481728" y="853010"/>
                  </a:lnTo>
                  <a:lnTo>
                    <a:pt x="444491" y="817487"/>
                  </a:lnTo>
                  <a:lnTo>
                    <a:pt x="408948" y="777509"/>
                  </a:lnTo>
                  <a:lnTo>
                    <a:pt x="350499" y="707747"/>
                  </a:lnTo>
                  <a:lnTo>
                    <a:pt x="297618" y="647348"/>
                  </a:lnTo>
                  <a:lnTo>
                    <a:pt x="250104" y="595227"/>
                  </a:lnTo>
                  <a:lnTo>
                    <a:pt x="207754" y="550301"/>
                  </a:lnTo>
                  <a:lnTo>
                    <a:pt x="137739" y="477697"/>
                  </a:lnTo>
                  <a:lnTo>
                    <a:pt x="109670" y="447851"/>
                  </a:lnTo>
                  <a:lnTo>
                    <a:pt x="66397" y="395652"/>
                  </a:lnTo>
                  <a:lnTo>
                    <a:pt x="38931" y="346218"/>
                  </a:lnTo>
                  <a:lnTo>
                    <a:pt x="25657" y="290875"/>
                  </a:lnTo>
                  <a:lnTo>
                    <a:pt x="22736" y="266255"/>
                  </a:lnTo>
                  <a:lnTo>
                    <a:pt x="19049" y="236856"/>
                  </a:lnTo>
                  <a:lnTo>
                    <a:pt x="10715" y="165363"/>
                  </a:lnTo>
                  <a:lnTo>
                    <a:pt x="6737" y="124086"/>
                  </a:lnTo>
                  <a:lnTo>
                    <a:pt x="3329" y="79668"/>
                  </a:lnTo>
                  <a:lnTo>
                    <a:pt x="828" y="32518"/>
                  </a:lnTo>
                  <a:lnTo>
                    <a:pt x="0" y="0"/>
                  </a:lnTo>
                  <a:lnTo>
                    <a:pt x="2180045" y="0"/>
                  </a:lnTo>
                  <a:lnTo>
                    <a:pt x="2175727" y="81721"/>
                  </a:lnTo>
                  <a:lnTo>
                    <a:pt x="2169825" y="126274"/>
                  </a:lnTo>
                  <a:lnTo>
                    <a:pt x="2161521" y="171641"/>
                  </a:lnTo>
                  <a:lnTo>
                    <a:pt x="2150854" y="218001"/>
                  </a:lnTo>
                  <a:lnTo>
                    <a:pt x="2137861" y="265535"/>
                  </a:lnTo>
                  <a:lnTo>
                    <a:pt x="2122580" y="314421"/>
                  </a:lnTo>
                  <a:lnTo>
                    <a:pt x="2105051" y="364840"/>
                  </a:lnTo>
                  <a:lnTo>
                    <a:pt x="2086048" y="412844"/>
                  </a:lnTo>
                  <a:lnTo>
                    <a:pt x="2064542" y="459437"/>
                  </a:lnTo>
                  <a:lnTo>
                    <a:pt x="2040665" y="504543"/>
                  </a:lnTo>
                  <a:lnTo>
                    <a:pt x="2014546" y="548083"/>
                  </a:lnTo>
                  <a:lnTo>
                    <a:pt x="1986315" y="589982"/>
                  </a:lnTo>
                  <a:lnTo>
                    <a:pt x="1956103" y="630162"/>
                  </a:lnTo>
                  <a:lnTo>
                    <a:pt x="1924038" y="668546"/>
                  </a:lnTo>
                  <a:lnTo>
                    <a:pt x="1890253" y="705057"/>
                  </a:lnTo>
                  <a:lnTo>
                    <a:pt x="1854876" y="739619"/>
                  </a:lnTo>
                  <a:lnTo>
                    <a:pt x="1818038" y="772154"/>
                  </a:lnTo>
                  <a:lnTo>
                    <a:pt x="1779868" y="802585"/>
                  </a:lnTo>
                  <a:lnTo>
                    <a:pt x="1740498" y="830835"/>
                  </a:lnTo>
                  <a:lnTo>
                    <a:pt x="1700056" y="856828"/>
                  </a:lnTo>
                  <a:lnTo>
                    <a:pt x="1658674" y="880485"/>
                  </a:lnTo>
                  <a:lnTo>
                    <a:pt x="1616480" y="901732"/>
                  </a:lnTo>
                  <a:lnTo>
                    <a:pt x="1573606" y="920489"/>
                  </a:lnTo>
                  <a:lnTo>
                    <a:pt x="1530181" y="936680"/>
                  </a:lnTo>
                  <a:lnTo>
                    <a:pt x="1486336" y="950229"/>
                  </a:lnTo>
                  <a:lnTo>
                    <a:pt x="1442200" y="961058"/>
                  </a:lnTo>
                  <a:lnTo>
                    <a:pt x="1397903" y="969091"/>
                  </a:lnTo>
                  <a:lnTo>
                    <a:pt x="1317997" y="981292"/>
                  </a:lnTo>
                  <a:lnTo>
                    <a:pt x="1276157" y="987585"/>
                  </a:lnTo>
                  <a:lnTo>
                    <a:pt x="1233253" y="993706"/>
                  </a:lnTo>
                  <a:lnTo>
                    <a:pt x="1189430" y="999430"/>
                  </a:lnTo>
                  <a:lnTo>
                    <a:pt x="1144833" y="1004531"/>
                  </a:lnTo>
                  <a:lnTo>
                    <a:pt x="1099608" y="1008783"/>
                  </a:lnTo>
                  <a:lnTo>
                    <a:pt x="1053899" y="1011962"/>
                  </a:lnTo>
                  <a:lnTo>
                    <a:pt x="1007852" y="1013842"/>
                  </a:lnTo>
                  <a:lnTo>
                    <a:pt x="961611" y="1014197"/>
                  </a:lnTo>
                  <a:close/>
                </a:path>
              </a:pathLst>
            </a:custGeom>
            <a:solidFill>
              <a:srgbClr val="8FBE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9384" y="2746057"/>
            <a:ext cx="7115175" cy="65150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4400" y="1616217"/>
            <a:ext cx="16231997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85" dirty="0"/>
              <a:t>H</a:t>
            </a:r>
            <a:r>
              <a:rPr spc="185" dirty="0"/>
              <a:t>ow</a:t>
            </a:r>
            <a:r>
              <a:rPr spc="260" dirty="0"/>
              <a:t> </a:t>
            </a:r>
            <a:r>
              <a:rPr spc="5" dirty="0"/>
              <a:t>does</a:t>
            </a:r>
            <a:r>
              <a:rPr spc="265" dirty="0"/>
              <a:t> </a:t>
            </a:r>
            <a:r>
              <a:rPr spc="75" dirty="0"/>
              <a:t>violence</a:t>
            </a:r>
            <a:r>
              <a:rPr spc="265" dirty="0"/>
              <a:t> </a:t>
            </a:r>
            <a:r>
              <a:rPr spc="150" dirty="0"/>
              <a:t>in</a:t>
            </a:r>
            <a:r>
              <a:rPr spc="265" dirty="0"/>
              <a:t> </a:t>
            </a:r>
            <a:r>
              <a:rPr spc="140" dirty="0"/>
              <a:t>cinema</a:t>
            </a:r>
            <a:r>
              <a:rPr spc="265" dirty="0"/>
              <a:t> </a:t>
            </a:r>
            <a:r>
              <a:rPr spc="155" dirty="0"/>
              <a:t>normalize</a:t>
            </a:r>
            <a:r>
              <a:rPr spc="265" dirty="0"/>
              <a:t> </a:t>
            </a:r>
            <a:r>
              <a:rPr spc="75" dirty="0"/>
              <a:t>violence</a:t>
            </a:r>
            <a:r>
              <a:rPr spc="260" dirty="0"/>
              <a:t> </a:t>
            </a:r>
            <a:r>
              <a:rPr spc="150" dirty="0"/>
              <a:t>in</a:t>
            </a:r>
            <a:r>
              <a:rPr spc="265" dirty="0"/>
              <a:t> </a:t>
            </a:r>
            <a:r>
              <a:rPr spc="180" dirty="0"/>
              <a:t>real</a:t>
            </a:r>
            <a:r>
              <a:rPr spc="265" dirty="0"/>
              <a:t> </a:t>
            </a:r>
            <a:r>
              <a:rPr spc="150" dirty="0"/>
              <a:t>life</a:t>
            </a:r>
          </a:p>
        </p:txBody>
      </p:sp>
      <p:sp>
        <p:nvSpPr>
          <p:cNvPr id="7" name="object 7"/>
          <p:cNvSpPr/>
          <p:nvPr/>
        </p:nvSpPr>
        <p:spPr>
          <a:xfrm>
            <a:off x="2071483" y="5669059"/>
            <a:ext cx="1831975" cy="47625"/>
          </a:xfrm>
          <a:custGeom>
            <a:avLst/>
            <a:gdLst/>
            <a:ahLst/>
            <a:cxnLst/>
            <a:rect l="l" t="t" r="r" b="b"/>
            <a:pathLst>
              <a:path w="1831975" h="47625">
                <a:moveTo>
                  <a:pt x="1831686" y="47624"/>
                </a:moveTo>
                <a:lnTo>
                  <a:pt x="0" y="47624"/>
                </a:lnTo>
                <a:lnTo>
                  <a:pt x="0" y="0"/>
                </a:lnTo>
                <a:lnTo>
                  <a:pt x="1831686" y="0"/>
                </a:lnTo>
                <a:lnTo>
                  <a:pt x="1831686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1907" y="3057234"/>
            <a:ext cx="9843770" cy="602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100"/>
              </a:lnSpc>
              <a:spcBef>
                <a:spcPts val="100"/>
              </a:spcBef>
            </a:pPr>
            <a:r>
              <a:rPr sz="3800" spc="270" dirty="0">
                <a:latin typeface="Arial"/>
                <a:cs typeface="Arial"/>
              </a:rPr>
              <a:t>It</a:t>
            </a:r>
            <a:r>
              <a:rPr sz="3800" spc="275" dirty="0">
                <a:latin typeface="Arial"/>
                <a:cs typeface="Arial"/>
              </a:rPr>
              <a:t> </a:t>
            </a:r>
            <a:r>
              <a:rPr sz="3800" spc="20" dirty="0">
                <a:latin typeface="Arial"/>
                <a:cs typeface="Arial"/>
              </a:rPr>
              <a:t>is</a:t>
            </a:r>
            <a:r>
              <a:rPr sz="3800" spc="1100" dirty="0">
                <a:latin typeface="Arial"/>
                <a:cs typeface="Arial"/>
              </a:rPr>
              <a:t> </a:t>
            </a:r>
            <a:r>
              <a:rPr sz="3800" spc="100" dirty="0">
                <a:latin typeface="Arial"/>
                <a:cs typeface="Arial"/>
              </a:rPr>
              <a:t>like</a:t>
            </a:r>
            <a:r>
              <a:rPr sz="3800" spc="105" dirty="0">
                <a:latin typeface="Arial"/>
                <a:cs typeface="Arial"/>
              </a:rPr>
              <a:t> </a:t>
            </a:r>
            <a:r>
              <a:rPr sz="3800" spc="130" dirty="0">
                <a:latin typeface="Arial"/>
                <a:cs typeface="Arial"/>
              </a:rPr>
              <a:t>addiction,</a:t>
            </a:r>
            <a:r>
              <a:rPr sz="3800" spc="135" dirty="0">
                <a:latin typeface="Arial"/>
                <a:cs typeface="Arial"/>
              </a:rPr>
              <a:t> </a:t>
            </a:r>
            <a:r>
              <a:rPr sz="3800" spc="-35" dirty="0">
                <a:latin typeface="Arial"/>
                <a:cs typeface="Arial"/>
              </a:rPr>
              <a:t>as</a:t>
            </a:r>
            <a:r>
              <a:rPr sz="3800" spc="-30" dirty="0">
                <a:latin typeface="Arial"/>
                <a:cs typeface="Arial"/>
              </a:rPr>
              <a:t> </a:t>
            </a:r>
            <a:r>
              <a:rPr sz="3800" spc="220" dirty="0">
                <a:latin typeface="Arial"/>
                <a:cs typeface="Arial"/>
              </a:rPr>
              <a:t>it</a:t>
            </a:r>
            <a:r>
              <a:rPr sz="3800" spc="225" dirty="0">
                <a:latin typeface="Arial"/>
                <a:cs typeface="Arial"/>
              </a:rPr>
              <a:t> </a:t>
            </a:r>
            <a:r>
              <a:rPr sz="3800" spc="95" dirty="0">
                <a:latin typeface="Arial"/>
                <a:cs typeface="Arial"/>
              </a:rPr>
              <a:t>affects</a:t>
            </a:r>
            <a:r>
              <a:rPr sz="3800" spc="1250" dirty="0">
                <a:latin typeface="Arial"/>
                <a:cs typeface="Arial"/>
              </a:rPr>
              <a:t> </a:t>
            </a:r>
            <a:r>
              <a:rPr sz="3800" spc="185" dirty="0">
                <a:latin typeface="Arial"/>
                <a:cs typeface="Arial"/>
              </a:rPr>
              <a:t>the </a:t>
            </a:r>
            <a:r>
              <a:rPr sz="3800" spc="190" dirty="0">
                <a:latin typeface="Arial"/>
                <a:cs typeface="Arial"/>
              </a:rPr>
              <a:t> </a:t>
            </a:r>
            <a:r>
              <a:rPr sz="3800" spc="80" dirty="0">
                <a:solidFill>
                  <a:srgbClr val="FF1616"/>
                </a:solidFill>
                <a:latin typeface="Arial"/>
                <a:cs typeface="Arial"/>
              </a:rPr>
              <a:t>subconscious</a:t>
            </a:r>
            <a:r>
              <a:rPr sz="3800" spc="85" dirty="0">
                <a:solidFill>
                  <a:srgbClr val="FF1616"/>
                </a:solidFill>
                <a:latin typeface="Arial"/>
                <a:cs typeface="Arial"/>
              </a:rPr>
              <a:t> </a:t>
            </a:r>
            <a:r>
              <a:rPr sz="3800" spc="210" dirty="0">
                <a:latin typeface="Arial"/>
                <a:cs typeface="Arial"/>
              </a:rPr>
              <a:t>of</a:t>
            </a:r>
            <a:r>
              <a:rPr sz="3800" spc="215" dirty="0">
                <a:latin typeface="Arial"/>
                <a:cs typeface="Arial"/>
              </a:rPr>
              <a:t> </a:t>
            </a:r>
            <a:r>
              <a:rPr sz="3800" spc="120" dirty="0">
                <a:latin typeface="Arial"/>
                <a:cs typeface="Arial"/>
              </a:rPr>
              <a:t>individuals</a:t>
            </a:r>
            <a:r>
              <a:rPr sz="3800" spc="125" dirty="0">
                <a:latin typeface="Arial"/>
                <a:cs typeface="Arial"/>
              </a:rPr>
              <a:t> </a:t>
            </a:r>
            <a:r>
              <a:rPr sz="3800" spc="150" dirty="0">
                <a:latin typeface="Arial"/>
                <a:cs typeface="Arial"/>
              </a:rPr>
              <a:t>and</a:t>
            </a:r>
            <a:r>
              <a:rPr sz="3800" spc="155" dirty="0">
                <a:latin typeface="Arial"/>
                <a:cs typeface="Arial"/>
              </a:rPr>
              <a:t> </a:t>
            </a:r>
            <a:r>
              <a:rPr sz="3800" spc="90" dirty="0">
                <a:latin typeface="Arial"/>
                <a:cs typeface="Arial"/>
              </a:rPr>
              <a:t>makes </a:t>
            </a:r>
            <a:r>
              <a:rPr sz="3800" spc="95" dirty="0">
                <a:latin typeface="Arial"/>
                <a:cs typeface="Arial"/>
              </a:rPr>
              <a:t> </a:t>
            </a:r>
            <a:r>
              <a:rPr sz="3800" spc="235" dirty="0">
                <a:latin typeface="Arial"/>
                <a:cs typeface="Arial"/>
              </a:rPr>
              <a:t>them </a:t>
            </a:r>
            <a:r>
              <a:rPr sz="3800" u="heavy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associate</a:t>
            </a:r>
            <a:r>
              <a:rPr sz="3800" u="heavy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800" u="heavy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violence</a:t>
            </a:r>
            <a:r>
              <a:rPr sz="3800" u="heavy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800" u="heavy" spc="2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 </a:t>
            </a:r>
            <a:r>
              <a:rPr sz="3800" u="heavy" spc="1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excitement </a:t>
            </a:r>
            <a:r>
              <a:rPr sz="3800" spc="150" dirty="0">
                <a:latin typeface="Arial"/>
                <a:cs typeface="Arial"/>
              </a:rPr>
              <a:t> </a:t>
            </a:r>
            <a:r>
              <a:rPr sz="3800" u="heavy" spc="1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3800" u="heavy" spc="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800" spc="105" dirty="0">
                <a:latin typeface="Arial"/>
                <a:cs typeface="Arial"/>
              </a:rPr>
              <a:t>pleasure</a:t>
            </a:r>
            <a:r>
              <a:rPr sz="3800" spc="110" dirty="0">
                <a:latin typeface="Arial"/>
                <a:cs typeface="Arial"/>
              </a:rPr>
              <a:t> </a:t>
            </a:r>
            <a:r>
              <a:rPr sz="3800" spc="150" dirty="0">
                <a:latin typeface="Arial"/>
                <a:cs typeface="Arial"/>
              </a:rPr>
              <a:t>and</a:t>
            </a:r>
            <a:r>
              <a:rPr sz="3800" spc="155" dirty="0">
                <a:latin typeface="Arial"/>
                <a:cs typeface="Arial"/>
              </a:rPr>
              <a:t> </a:t>
            </a:r>
            <a:r>
              <a:rPr sz="3800" spc="90" dirty="0">
                <a:latin typeface="Arial"/>
                <a:cs typeface="Arial"/>
              </a:rPr>
              <a:t>makes</a:t>
            </a:r>
            <a:r>
              <a:rPr sz="3800" spc="95" dirty="0">
                <a:latin typeface="Arial"/>
                <a:cs typeface="Arial"/>
              </a:rPr>
              <a:t> </a:t>
            </a:r>
            <a:r>
              <a:rPr sz="3800" spc="235" dirty="0">
                <a:latin typeface="Arial"/>
                <a:cs typeface="Arial"/>
              </a:rPr>
              <a:t>them</a:t>
            </a:r>
            <a:r>
              <a:rPr sz="3800" spc="240" dirty="0">
                <a:latin typeface="Arial"/>
                <a:cs typeface="Arial"/>
              </a:rPr>
              <a:t> </a:t>
            </a:r>
            <a:r>
              <a:rPr sz="3800" spc="220" dirty="0">
                <a:latin typeface="Arial"/>
                <a:cs typeface="Arial"/>
              </a:rPr>
              <a:t>more </a:t>
            </a:r>
            <a:r>
              <a:rPr sz="3800" spc="225" dirty="0">
                <a:latin typeface="Arial"/>
                <a:cs typeface="Arial"/>
              </a:rPr>
              <a:t> </a:t>
            </a:r>
            <a:r>
              <a:rPr sz="3800" spc="105" dirty="0">
                <a:latin typeface="Arial"/>
                <a:cs typeface="Arial"/>
              </a:rPr>
              <a:t>accepting </a:t>
            </a:r>
            <a:r>
              <a:rPr sz="3800" spc="245" dirty="0">
                <a:latin typeface="Arial"/>
                <a:cs typeface="Arial"/>
              </a:rPr>
              <a:t>to </a:t>
            </a:r>
            <a:r>
              <a:rPr sz="3800" spc="-15" dirty="0">
                <a:latin typeface="Arial"/>
                <a:cs typeface="Arial"/>
              </a:rPr>
              <a:t>see </a:t>
            </a:r>
            <a:r>
              <a:rPr sz="3800" spc="185" dirty="0">
                <a:latin typeface="Arial"/>
                <a:cs typeface="Arial"/>
              </a:rPr>
              <a:t>the </a:t>
            </a:r>
            <a:r>
              <a:rPr sz="3800" spc="140" dirty="0">
                <a:latin typeface="Arial"/>
                <a:cs typeface="Arial"/>
              </a:rPr>
              <a:t>victims</a:t>
            </a:r>
            <a:r>
              <a:rPr sz="3800" i="1" spc="140" dirty="0">
                <a:latin typeface="Arial"/>
                <a:cs typeface="Arial"/>
              </a:rPr>
              <a:t>’ </a:t>
            </a:r>
            <a:r>
              <a:rPr sz="3800" spc="145" dirty="0">
                <a:latin typeface="Arial"/>
                <a:cs typeface="Arial"/>
              </a:rPr>
              <a:t>pain </a:t>
            </a:r>
            <a:r>
              <a:rPr sz="3800" spc="150" dirty="0">
                <a:latin typeface="Arial"/>
                <a:cs typeface="Arial"/>
              </a:rPr>
              <a:t>and </a:t>
            </a:r>
            <a:r>
              <a:rPr sz="3800" spc="-5" dirty="0">
                <a:latin typeface="Arial"/>
                <a:cs typeface="Arial"/>
              </a:rPr>
              <a:t>less </a:t>
            </a:r>
            <a:r>
              <a:rPr sz="3800" dirty="0">
                <a:latin typeface="Arial"/>
                <a:cs typeface="Arial"/>
              </a:rPr>
              <a:t> </a:t>
            </a:r>
            <a:r>
              <a:rPr sz="3800" spc="140" dirty="0">
                <a:latin typeface="Arial"/>
                <a:cs typeface="Arial"/>
              </a:rPr>
              <a:t>sympathy </a:t>
            </a:r>
            <a:r>
              <a:rPr sz="3800" spc="240" dirty="0">
                <a:latin typeface="Arial"/>
                <a:cs typeface="Arial"/>
              </a:rPr>
              <a:t>for </a:t>
            </a:r>
            <a:r>
              <a:rPr sz="3800" spc="220" dirty="0">
                <a:latin typeface="Arial"/>
                <a:cs typeface="Arial"/>
              </a:rPr>
              <a:t>it </a:t>
            </a:r>
            <a:r>
              <a:rPr sz="3800" spc="150" dirty="0">
                <a:latin typeface="Arial"/>
                <a:cs typeface="Arial"/>
              </a:rPr>
              <a:t>and </a:t>
            </a:r>
            <a:r>
              <a:rPr sz="3800" spc="90" dirty="0">
                <a:latin typeface="Arial"/>
                <a:cs typeface="Arial"/>
              </a:rPr>
              <a:t>develops </a:t>
            </a:r>
            <a:r>
              <a:rPr sz="3800" spc="15" dirty="0">
                <a:latin typeface="Arial"/>
                <a:cs typeface="Arial"/>
              </a:rPr>
              <a:t>a </a:t>
            </a:r>
            <a:r>
              <a:rPr sz="3800" spc="140" dirty="0">
                <a:latin typeface="Arial"/>
                <a:cs typeface="Arial"/>
              </a:rPr>
              <a:t>feeling </a:t>
            </a:r>
            <a:r>
              <a:rPr sz="3800" spc="210" dirty="0">
                <a:latin typeface="Arial"/>
                <a:cs typeface="Arial"/>
              </a:rPr>
              <a:t>of </a:t>
            </a:r>
            <a:r>
              <a:rPr sz="3800" spc="215" dirty="0">
                <a:latin typeface="Arial"/>
                <a:cs typeface="Arial"/>
              </a:rPr>
              <a:t> </a:t>
            </a:r>
            <a:r>
              <a:rPr sz="3800" spc="25" dirty="0">
                <a:latin typeface="Arial"/>
                <a:cs typeface="Arial"/>
              </a:rPr>
              <a:t>carelessness</a:t>
            </a:r>
            <a:r>
              <a:rPr sz="3800" spc="30" dirty="0">
                <a:latin typeface="Arial"/>
                <a:cs typeface="Arial"/>
              </a:rPr>
              <a:t> </a:t>
            </a:r>
            <a:r>
              <a:rPr sz="3800" spc="245" dirty="0">
                <a:latin typeface="Arial"/>
                <a:cs typeface="Arial"/>
              </a:rPr>
              <a:t>to</a:t>
            </a:r>
            <a:r>
              <a:rPr sz="3800" spc="1550" dirty="0">
                <a:latin typeface="Arial"/>
                <a:cs typeface="Arial"/>
              </a:rPr>
              <a:t> </a:t>
            </a:r>
            <a:r>
              <a:rPr sz="3800" spc="90" dirty="0">
                <a:latin typeface="Arial"/>
                <a:cs typeface="Arial"/>
              </a:rPr>
              <a:t>any</a:t>
            </a:r>
            <a:r>
              <a:rPr sz="3800" spc="95" dirty="0">
                <a:latin typeface="Arial"/>
                <a:cs typeface="Arial"/>
              </a:rPr>
              <a:t> </a:t>
            </a:r>
            <a:r>
              <a:rPr sz="3800" spc="229" dirty="0">
                <a:latin typeface="Arial"/>
                <a:cs typeface="Arial"/>
              </a:rPr>
              <a:t>harm</a:t>
            </a:r>
            <a:r>
              <a:rPr sz="3800" spc="235" dirty="0">
                <a:latin typeface="Arial"/>
                <a:cs typeface="Arial"/>
              </a:rPr>
              <a:t> </a:t>
            </a:r>
            <a:r>
              <a:rPr sz="3800" spc="215" dirty="0">
                <a:latin typeface="Arial"/>
                <a:cs typeface="Arial"/>
              </a:rPr>
              <a:t>that</a:t>
            </a:r>
            <a:r>
              <a:rPr sz="3800" spc="220" dirty="0">
                <a:latin typeface="Arial"/>
                <a:cs typeface="Arial"/>
              </a:rPr>
              <a:t> </a:t>
            </a:r>
            <a:r>
              <a:rPr sz="3800" spc="140" dirty="0">
                <a:latin typeface="Arial"/>
                <a:cs typeface="Arial"/>
              </a:rPr>
              <a:t>may </a:t>
            </a:r>
            <a:r>
              <a:rPr sz="3800" spc="145" dirty="0">
                <a:latin typeface="Arial"/>
                <a:cs typeface="Arial"/>
              </a:rPr>
              <a:t> </a:t>
            </a:r>
            <a:r>
              <a:rPr sz="3800" spc="155" dirty="0">
                <a:latin typeface="Arial"/>
                <a:cs typeface="Arial"/>
              </a:rPr>
              <a:t>happen </a:t>
            </a:r>
            <a:r>
              <a:rPr sz="3800" spc="245" dirty="0">
                <a:latin typeface="Arial"/>
                <a:cs typeface="Arial"/>
              </a:rPr>
              <a:t>to </a:t>
            </a:r>
            <a:r>
              <a:rPr sz="3800" spc="235" dirty="0">
                <a:latin typeface="Arial"/>
                <a:cs typeface="Arial"/>
              </a:rPr>
              <a:t>them </a:t>
            </a:r>
            <a:r>
              <a:rPr sz="3800" spc="240" dirty="0">
                <a:latin typeface="Arial"/>
                <a:cs typeface="Arial"/>
              </a:rPr>
              <a:t>or </a:t>
            </a:r>
            <a:r>
              <a:rPr sz="3800" spc="155" dirty="0">
                <a:latin typeface="Arial"/>
                <a:cs typeface="Arial"/>
              </a:rPr>
              <a:t>others </a:t>
            </a:r>
            <a:r>
              <a:rPr sz="3800" spc="-35" dirty="0">
                <a:latin typeface="Arial"/>
                <a:cs typeface="Arial"/>
              </a:rPr>
              <a:t>as </a:t>
            </a:r>
            <a:r>
              <a:rPr sz="3800" spc="15" dirty="0">
                <a:latin typeface="Arial"/>
                <a:cs typeface="Arial"/>
              </a:rPr>
              <a:t>a </a:t>
            </a:r>
            <a:r>
              <a:rPr sz="3800" spc="150" dirty="0">
                <a:latin typeface="Arial"/>
                <a:cs typeface="Arial"/>
              </a:rPr>
              <a:t>result </a:t>
            </a:r>
            <a:r>
              <a:rPr sz="3800" spc="210" dirty="0">
                <a:latin typeface="Arial"/>
                <a:cs typeface="Arial"/>
              </a:rPr>
              <a:t>of </a:t>
            </a:r>
            <a:r>
              <a:rPr sz="3800" spc="215" dirty="0">
                <a:latin typeface="Arial"/>
                <a:cs typeface="Arial"/>
              </a:rPr>
              <a:t> </a:t>
            </a:r>
            <a:r>
              <a:rPr sz="3800" spc="145" dirty="0">
                <a:latin typeface="Arial"/>
                <a:cs typeface="Arial"/>
              </a:rPr>
              <a:t>this</a:t>
            </a:r>
            <a:r>
              <a:rPr sz="3800" spc="225" dirty="0">
                <a:latin typeface="Arial"/>
                <a:cs typeface="Arial"/>
              </a:rPr>
              <a:t> </a:t>
            </a:r>
            <a:r>
              <a:rPr sz="3800" spc="65" dirty="0">
                <a:latin typeface="Arial"/>
                <a:cs typeface="Arial"/>
              </a:rPr>
              <a:t>violence.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581150"/>
            <a:chOff x="0" y="0"/>
            <a:chExt cx="18288000" cy="1581150"/>
          </a:xfrm>
        </p:grpSpPr>
        <p:sp>
          <p:nvSpPr>
            <p:cNvPr id="3" name="object 3"/>
            <p:cNvSpPr/>
            <p:nvPr/>
          </p:nvSpPr>
          <p:spPr>
            <a:xfrm>
              <a:off x="16108185" y="11"/>
              <a:ext cx="2179955" cy="1425575"/>
            </a:xfrm>
            <a:custGeom>
              <a:avLst/>
              <a:gdLst/>
              <a:ahLst/>
              <a:cxnLst/>
              <a:rect l="l" t="t" r="r" b="b"/>
              <a:pathLst>
                <a:path w="2179955" h="1425575">
                  <a:moveTo>
                    <a:pt x="2179802" y="0"/>
                  </a:moveTo>
                  <a:lnTo>
                    <a:pt x="28409" y="0"/>
                  </a:lnTo>
                  <a:lnTo>
                    <a:pt x="0" y="0"/>
                  </a:lnTo>
                  <a:lnTo>
                    <a:pt x="67881" y="70396"/>
                  </a:lnTo>
                  <a:lnTo>
                    <a:pt x="100190" y="114312"/>
                  </a:lnTo>
                  <a:lnTo>
                    <a:pt x="145529" y="167652"/>
                  </a:lnTo>
                  <a:lnTo>
                    <a:pt x="171551" y="196189"/>
                  </a:lnTo>
                  <a:lnTo>
                    <a:pt x="199898" y="226364"/>
                  </a:lnTo>
                  <a:lnTo>
                    <a:pt x="337502" y="369392"/>
                  </a:lnTo>
                  <a:lnTo>
                    <a:pt x="378244" y="412216"/>
                  </a:lnTo>
                  <a:lnTo>
                    <a:pt x="421640" y="458457"/>
                  </a:lnTo>
                  <a:lnTo>
                    <a:pt x="467728" y="508419"/>
                  </a:lnTo>
                  <a:lnTo>
                    <a:pt x="516572" y="562394"/>
                  </a:lnTo>
                  <a:lnTo>
                    <a:pt x="568236" y="620674"/>
                  </a:lnTo>
                  <a:lnTo>
                    <a:pt x="622769" y="683552"/>
                  </a:lnTo>
                  <a:lnTo>
                    <a:pt x="660565" y="728141"/>
                  </a:lnTo>
                  <a:lnTo>
                    <a:pt x="705523" y="782574"/>
                  </a:lnTo>
                  <a:lnTo>
                    <a:pt x="735952" y="818642"/>
                  </a:lnTo>
                  <a:lnTo>
                    <a:pt x="776351" y="866101"/>
                  </a:lnTo>
                  <a:lnTo>
                    <a:pt x="812965" y="905446"/>
                  </a:lnTo>
                  <a:lnTo>
                    <a:pt x="850480" y="942428"/>
                  </a:lnTo>
                  <a:lnTo>
                    <a:pt x="888847" y="977099"/>
                  </a:lnTo>
                  <a:lnTo>
                    <a:pt x="928039" y="1009535"/>
                  </a:lnTo>
                  <a:lnTo>
                    <a:pt x="934288" y="1014285"/>
                  </a:lnTo>
                  <a:lnTo>
                    <a:pt x="965644" y="1039952"/>
                  </a:lnTo>
                  <a:lnTo>
                    <a:pt x="1005154" y="1070343"/>
                  </a:lnTo>
                  <a:lnTo>
                    <a:pt x="1045184" y="1099235"/>
                  </a:lnTo>
                  <a:lnTo>
                    <a:pt x="1085723" y="1126642"/>
                  </a:lnTo>
                  <a:lnTo>
                    <a:pt x="1126756" y="1152626"/>
                  </a:lnTo>
                  <a:lnTo>
                    <a:pt x="1168247" y="1177201"/>
                  </a:lnTo>
                  <a:lnTo>
                    <a:pt x="1210183" y="1200404"/>
                  </a:lnTo>
                  <a:lnTo>
                    <a:pt x="1252550" y="1222248"/>
                  </a:lnTo>
                  <a:lnTo>
                    <a:pt x="1295311" y="1242796"/>
                  </a:lnTo>
                  <a:lnTo>
                    <a:pt x="1338465" y="1262049"/>
                  </a:lnTo>
                  <a:lnTo>
                    <a:pt x="1381988" y="1280058"/>
                  </a:lnTo>
                  <a:lnTo>
                    <a:pt x="1425854" y="1296847"/>
                  </a:lnTo>
                  <a:lnTo>
                    <a:pt x="1470050" y="1312443"/>
                  </a:lnTo>
                  <a:lnTo>
                    <a:pt x="1514538" y="1326896"/>
                  </a:lnTo>
                  <a:lnTo>
                    <a:pt x="1559331" y="1340205"/>
                  </a:lnTo>
                  <a:lnTo>
                    <a:pt x="1604365" y="1352435"/>
                  </a:lnTo>
                  <a:lnTo>
                    <a:pt x="1649666" y="1363599"/>
                  </a:lnTo>
                  <a:lnTo>
                    <a:pt x="1695170" y="1373720"/>
                  </a:lnTo>
                  <a:lnTo>
                    <a:pt x="1740890" y="1382852"/>
                  </a:lnTo>
                  <a:lnTo>
                    <a:pt x="1786801" y="1391018"/>
                  </a:lnTo>
                  <a:lnTo>
                    <a:pt x="1832864" y="1398244"/>
                  </a:lnTo>
                  <a:lnTo>
                    <a:pt x="1879079" y="1404556"/>
                  </a:lnTo>
                  <a:lnTo>
                    <a:pt x="1925408" y="1410004"/>
                  </a:lnTo>
                  <a:lnTo>
                    <a:pt x="1971852" y="1414602"/>
                  </a:lnTo>
                  <a:lnTo>
                    <a:pt x="2018372" y="1418386"/>
                  </a:lnTo>
                  <a:lnTo>
                    <a:pt x="2064956" y="1421384"/>
                  </a:lnTo>
                  <a:lnTo>
                    <a:pt x="2111591" y="1423644"/>
                  </a:lnTo>
                  <a:lnTo>
                    <a:pt x="2158238" y="1425181"/>
                  </a:lnTo>
                  <a:lnTo>
                    <a:pt x="2179802" y="1425562"/>
                  </a:lnTo>
                  <a:lnTo>
                    <a:pt x="2179802" y="1264894"/>
                  </a:lnTo>
                  <a:lnTo>
                    <a:pt x="2179802" y="0"/>
                  </a:lnTo>
                  <a:close/>
                </a:path>
              </a:pathLst>
            </a:custGeom>
            <a:solidFill>
              <a:srgbClr val="3C40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040474" y="0"/>
              <a:ext cx="2180590" cy="1014730"/>
            </a:xfrm>
            <a:custGeom>
              <a:avLst/>
              <a:gdLst/>
              <a:ahLst/>
              <a:cxnLst/>
              <a:rect l="l" t="t" r="r" b="b"/>
              <a:pathLst>
                <a:path w="2180590" h="1014730">
                  <a:moveTo>
                    <a:pt x="961611" y="1014197"/>
                  </a:moveTo>
                  <a:lnTo>
                    <a:pt x="915323" y="1012802"/>
                  </a:lnTo>
                  <a:lnTo>
                    <a:pt x="869131" y="1009432"/>
                  </a:lnTo>
                  <a:lnTo>
                    <a:pt x="823182" y="1003861"/>
                  </a:lnTo>
                  <a:lnTo>
                    <a:pt x="777620" y="995864"/>
                  </a:lnTo>
                  <a:lnTo>
                    <a:pt x="732591" y="985215"/>
                  </a:lnTo>
                  <a:lnTo>
                    <a:pt x="688240" y="971688"/>
                  </a:lnTo>
                  <a:lnTo>
                    <a:pt x="644711" y="955060"/>
                  </a:lnTo>
                  <a:lnTo>
                    <a:pt x="602150" y="935103"/>
                  </a:lnTo>
                  <a:lnTo>
                    <a:pt x="560703" y="911593"/>
                  </a:lnTo>
                  <a:lnTo>
                    <a:pt x="520514" y="884304"/>
                  </a:lnTo>
                  <a:lnTo>
                    <a:pt x="481728" y="853010"/>
                  </a:lnTo>
                  <a:lnTo>
                    <a:pt x="444491" y="817487"/>
                  </a:lnTo>
                  <a:lnTo>
                    <a:pt x="408948" y="777509"/>
                  </a:lnTo>
                  <a:lnTo>
                    <a:pt x="350499" y="707747"/>
                  </a:lnTo>
                  <a:lnTo>
                    <a:pt x="297618" y="647348"/>
                  </a:lnTo>
                  <a:lnTo>
                    <a:pt x="250104" y="595227"/>
                  </a:lnTo>
                  <a:lnTo>
                    <a:pt x="207754" y="550301"/>
                  </a:lnTo>
                  <a:lnTo>
                    <a:pt x="137739" y="477697"/>
                  </a:lnTo>
                  <a:lnTo>
                    <a:pt x="109670" y="447851"/>
                  </a:lnTo>
                  <a:lnTo>
                    <a:pt x="66397" y="395652"/>
                  </a:lnTo>
                  <a:lnTo>
                    <a:pt x="38931" y="346218"/>
                  </a:lnTo>
                  <a:lnTo>
                    <a:pt x="25657" y="290875"/>
                  </a:lnTo>
                  <a:lnTo>
                    <a:pt x="22736" y="266255"/>
                  </a:lnTo>
                  <a:lnTo>
                    <a:pt x="19049" y="236856"/>
                  </a:lnTo>
                  <a:lnTo>
                    <a:pt x="10715" y="165363"/>
                  </a:lnTo>
                  <a:lnTo>
                    <a:pt x="6737" y="124086"/>
                  </a:lnTo>
                  <a:lnTo>
                    <a:pt x="3329" y="79668"/>
                  </a:lnTo>
                  <a:lnTo>
                    <a:pt x="828" y="32518"/>
                  </a:lnTo>
                  <a:lnTo>
                    <a:pt x="0" y="0"/>
                  </a:lnTo>
                  <a:lnTo>
                    <a:pt x="2180045" y="0"/>
                  </a:lnTo>
                  <a:lnTo>
                    <a:pt x="2175727" y="81721"/>
                  </a:lnTo>
                  <a:lnTo>
                    <a:pt x="2169825" y="126274"/>
                  </a:lnTo>
                  <a:lnTo>
                    <a:pt x="2161521" y="171641"/>
                  </a:lnTo>
                  <a:lnTo>
                    <a:pt x="2150854" y="218001"/>
                  </a:lnTo>
                  <a:lnTo>
                    <a:pt x="2137861" y="265535"/>
                  </a:lnTo>
                  <a:lnTo>
                    <a:pt x="2122580" y="314421"/>
                  </a:lnTo>
                  <a:lnTo>
                    <a:pt x="2105051" y="364840"/>
                  </a:lnTo>
                  <a:lnTo>
                    <a:pt x="2086048" y="412844"/>
                  </a:lnTo>
                  <a:lnTo>
                    <a:pt x="2064542" y="459437"/>
                  </a:lnTo>
                  <a:lnTo>
                    <a:pt x="2040665" y="504543"/>
                  </a:lnTo>
                  <a:lnTo>
                    <a:pt x="2014546" y="548083"/>
                  </a:lnTo>
                  <a:lnTo>
                    <a:pt x="1986315" y="589982"/>
                  </a:lnTo>
                  <a:lnTo>
                    <a:pt x="1956103" y="630162"/>
                  </a:lnTo>
                  <a:lnTo>
                    <a:pt x="1924038" y="668546"/>
                  </a:lnTo>
                  <a:lnTo>
                    <a:pt x="1890253" y="705057"/>
                  </a:lnTo>
                  <a:lnTo>
                    <a:pt x="1854876" y="739619"/>
                  </a:lnTo>
                  <a:lnTo>
                    <a:pt x="1818038" y="772154"/>
                  </a:lnTo>
                  <a:lnTo>
                    <a:pt x="1779868" y="802585"/>
                  </a:lnTo>
                  <a:lnTo>
                    <a:pt x="1740498" y="830835"/>
                  </a:lnTo>
                  <a:lnTo>
                    <a:pt x="1700056" y="856828"/>
                  </a:lnTo>
                  <a:lnTo>
                    <a:pt x="1658674" y="880485"/>
                  </a:lnTo>
                  <a:lnTo>
                    <a:pt x="1616480" y="901732"/>
                  </a:lnTo>
                  <a:lnTo>
                    <a:pt x="1573606" y="920489"/>
                  </a:lnTo>
                  <a:lnTo>
                    <a:pt x="1530181" y="936680"/>
                  </a:lnTo>
                  <a:lnTo>
                    <a:pt x="1486336" y="950229"/>
                  </a:lnTo>
                  <a:lnTo>
                    <a:pt x="1442200" y="961058"/>
                  </a:lnTo>
                  <a:lnTo>
                    <a:pt x="1397903" y="969091"/>
                  </a:lnTo>
                  <a:lnTo>
                    <a:pt x="1317997" y="981292"/>
                  </a:lnTo>
                  <a:lnTo>
                    <a:pt x="1276157" y="987585"/>
                  </a:lnTo>
                  <a:lnTo>
                    <a:pt x="1233253" y="993706"/>
                  </a:lnTo>
                  <a:lnTo>
                    <a:pt x="1189430" y="999430"/>
                  </a:lnTo>
                  <a:lnTo>
                    <a:pt x="1144833" y="1004531"/>
                  </a:lnTo>
                  <a:lnTo>
                    <a:pt x="1099608" y="1008783"/>
                  </a:lnTo>
                  <a:lnTo>
                    <a:pt x="1053899" y="1011962"/>
                  </a:lnTo>
                  <a:lnTo>
                    <a:pt x="1007852" y="1013842"/>
                  </a:lnTo>
                  <a:lnTo>
                    <a:pt x="961611" y="1014197"/>
                  </a:lnTo>
                  <a:close/>
                </a:path>
              </a:pathLst>
            </a:custGeom>
            <a:solidFill>
              <a:srgbClr val="8FBE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8989" y="2967989"/>
            <a:ext cx="6286499" cy="62864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1616217"/>
            <a:ext cx="16130397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85" dirty="0"/>
              <a:t>H</a:t>
            </a:r>
            <a:r>
              <a:rPr spc="185" dirty="0"/>
              <a:t>ow</a:t>
            </a:r>
            <a:r>
              <a:rPr spc="260" dirty="0"/>
              <a:t> </a:t>
            </a:r>
            <a:r>
              <a:rPr spc="5" dirty="0"/>
              <a:t>does</a:t>
            </a:r>
            <a:r>
              <a:rPr spc="265" dirty="0"/>
              <a:t> </a:t>
            </a:r>
            <a:r>
              <a:rPr spc="75" dirty="0"/>
              <a:t>violence</a:t>
            </a:r>
            <a:r>
              <a:rPr spc="265" dirty="0"/>
              <a:t> </a:t>
            </a:r>
            <a:r>
              <a:rPr spc="150" dirty="0"/>
              <a:t>in</a:t>
            </a:r>
            <a:r>
              <a:rPr spc="265" dirty="0"/>
              <a:t> </a:t>
            </a:r>
            <a:r>
              <a:rPr spc="140" dirty="0"/>
              <a:t>cinema</a:t>
            </a:r>
            <a:r>
              <a:rPr spc="265" dirty="0"/>
              <a:t> </a:t>
            </a:r>
            <a:r>
              <a:rPr spc="155" dirty="0"/>
              <a:t>normalize</a:t>
            </a:r>
            <a:r>
              <a:rPr spc="265" dirty="0"/>
              <a:t> </a:t>
            </a:r>
            <a:r>
              <a:rPr spc="75" dirty="0"/>
              <a:t>violence</a:t>
            </a:r>
            <a:r>
              <a:rPr spc="260" dirty="0"/>
              <a:t> </a:t>
            </a:r>
            <a:r>
              <a:rPr spc="150" dirty="0"/>
              <a:t>in</a:t>
            </a:r>
            <a:r>
              <a:rPr spc="265" dirty="0"/>
              <a:t> </a:t>
            </a:r>
            <a:r>
              <a:rPr spc="180" dirty="0"/>
              <a:t>real</a:t>
            </a:r>
            <a:r>
              <a:rPr spc="265" dirty="0"/>
              <a:t> </a:t>
            </a:r>
            <a:r>
              <a:rPr spc="150" dirty="0"/>
              <a:t>life</a:t>
            </a:r>
          </a:p>
        </p:txBody>
      </p:sp>
      <p:sp>
        <p:nvSpPr>
          <p:cNvPr id="7" name="object 7"/>
          <p:cNvSpPr/>
          <p:nvPr/>
        </p:nvSpPr>
        <p:spPr>
          <a:xfrm>
            <a:off x="8886254" y="7246619"/>
            <a:ext cx="1280795" cy="38100"/>
          </a:xfrm>
          <a:custGeom>
            <a:avLst/>
            <a:gdLst/>
            <a:ahLst/>
            <a:cxnLst/>
            <a:rect l="l" t="t" r="r" b="b"/>
            <a:pathLst>
              <a:path w="1280795" h="38100">
                <a:moveTo>
                  <a:pt x="1280491" y="38099"/>
                </a:moveTo>
                <a:lnTo>
                  <a:pt x="0" y="38099"/>
                </a:lnTo>
                <a:lnTo>
                  <a:pt x="0" y="0"/>
                </a:lnTo>
                <a:lnTo>
                  <a:pt x="1280491" y="0"/>
                </a:lnTo>
                <a:lnTo>
                  <a:pt x="1280491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6000" y="2829540"/>
            <a:ext cx="9163685" cy="576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925">
              <a:lnSpc>
                <a:spcPct val="116300"/>
              </a:lnSpc>
              <a:spcBef>
                <a:spcPts val="100"/>
              </a:spcBef>
            </a:pPr>
            <a:r>
              <a:rPr sz="3600" spc="125" dirty="0">
                <a:latin typeface="Arial"/>
                <a:cs typeface="Arial"/>
              </a:rPr>
              <a:t>people</a:t>
            </a:r>
            <a:r>
              <a:rPr sz="3600" spc="210" dirty="0">
                <a:latin typeface="Arial"/>
                <a:cs typeface="Arial"/>
              </a:rPr>
              <a:t> </a:t>
            </a:r>
            <a:r>
              <a:rPr sz="3600" spc="204" dirty="0">
                <a:latin typeface="Arial"/>
                <a:cs typeface="Arial"/>
              </a:rPr>
              <a:t>who</a:t>
            </a:r>
            <a:r>
              <a:rPr sz="3600" spc="215" dirty="0">
                <a:latin typeface="Arial"/>
                <a:cs typeface="Arial"/>
              </a:rPr>
              <a:t> </a:t>
            </a:r>
            <a:r>
              <a:rPr sz="3600" spc="85" dirty="0">
                <a:latin typeface="Arial"/>
                <a:cs typeface="Arial"/>
              </a:rPr>
              <a:t>watches</a:t>
            </a:r>
            <a:r>
              <a:rPr sz="3600" spc="215" dirty="0">
                <a:latin typeface="Arial"/>
                <a:cs typeface="Arial"/>
              </a:rPr>
              <a:t> </a:t>
            </a:r>
            <a:r>
              <a:rPr sz="3600" spc="95" dirty="0">
                <a:latin typeface="Arial"/>
                <a:cs typeface="Arial"/>
              </a:rPr>
              <a:t>these</a:t>
            </a:r>
            <a:r>
              <a:rPr sz="3600" spc="215" dirty="0">
                <a:latin typeface="Arial"/>
                <a:cs typeface="Arial"/>
              </a:rPr>
              <a:t> </a:t>
            </a:r>
            <a:r>
              <a:rPr sz="3600" spc="150" dirty="0">
                <a:latin typeface="Arial"/>
                <a:cs typeface="Arial"/>
              </a:rPr>
              <a:t>films</a:t>
            </a:r>
            <a:r>
              <a:rPr sz="3600" spc="215" dirty="0">
                <a:latin typeface="Arial"/>
                <a:cs typeface="Arial"/>
              </a:rPr>
              <a:t> </a:t>
            </a:r>
            <a:r>
              <a:rPr sz="3600" spc="150" dirty="0">
                <a:latin typeface="Arial"/>
                <a:cs typeface="Arial"/>
              </a:rPr>
              <a:t>will</a:t>
            </a:r>
            <a:r>
              <a:rPr sz="3600" spc="215" dirty="0">
                <a:latin typeface="Arial"/>
                <a:cs typeface="Arial"/>
              </a:rPr>
              <a:t> </a:t>
            </a:r>
            <a:r>
              <a:rPr sz="3600" spc="195" dirty="0">
                <a:latin typeface="Arial"/>
                <a:cs typeface="Arial"/>
              </a:rPr>
              <a:t>think </a:t>
            </a:r>
            <a:r>
              <a:rPr sz="3600" spc="-985" dirty="0">
                <a:latin typeface="Arial"/>
                <a:cs typeface="Arial"/>
              </a:rPr>
              <a:t> </a:t>
            </a:r>
            <a:r>
              <a:rPr sz="3600" spc="204" dirty="0">
                <a:latin typeface="Arial"/>
                <a:cs typeface="Arial"/>
              </a:rPr>
              <a:t>that</a:t>
            </a:r>
            <a:r>
              <a:rPr sz="3600" spc="215" dirty="0">
                <a:latin typeface="Arial"/>
                <a:cs typeface="Arial"/>
              </a:rPr>
              <a:t> </a:t>
            </a:r>
            <a:r>
              <a:rPr sz="3600" spc="135" dirty="0">
                <a:latin typeface="Arial"/>
                <a:cs typeface="Arial"/>
              </a:rPr>
              <a:t>carrying</a:t>
            </a:r>
            <a:r>
              <a:rPr sz="3600" spc="21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a</a:t>
            </a:r>
            <a:r>
              <a:rPr sz="3600" spc="215" dirty="0">
                <a:latin typeface="Arial"/>
                <a:cs typeface="Arial"/>
              </a:rPr>
              <a:t> gun </a:t>
            </a:r>
            <a:r>
              <a:rPr sz="3600" spc="225" dirty="0">
                <a:latin typeface="Arial"/>
                <a:cs typeface="Arial"/>
              </a:rPr>
              <a:t>or</a:t>
            </a:r>
            <a:r>
              <a:rPr sz="3600" spc="215" dirty="0">
                <a:latin typeface="Arial"/>
                <a:cs typeface="Arial"/>
              </a:rPr>
              <a:t> </a:t>
            </a:r>
            <a:r>
              <a:rPr sz="3600" spc="130" dirty="0">
                <a:latin typeface="Arial"/>
                <a:cs typeface="Arial"/>
              </a:rPr>
              <a:t>make</a:t>
            </a:r>
            <a:r>
              <a:rPr sz="3600" spc="21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a</a:t>
            </a:r>
            <a:r>
              <a:rPr sz="3600" spc="215" dirty="0">
                <a:latin typeface="Arial"/>
                <a:cs typeface="Arial"/>
              </a:rPr>
              <a:t> </a:t>
            </a:r>
            <a:r>
              <a:rPr sz="3600" spc="235" dirty="0">
                <a:latin typeface="Arial"/>
                <a:cs typeface="Arial"/>
              </a:rPr>
              <a:t>bomb</a:t>
            </a:r>
            <a:r>
              <a:rPr sz="3600" spc="215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is </a:t>
            </a:r>
            <a:r>
              <a:rPr sz="3600" spc="25" dirty="0">
                <a:latin typeface="Arial"/>
                <a:cs typeface="Arial"/>
              </a:rPr>
              <a:t> </a:t>
            </a:r>
            <a:r>
              <a:rPr sz="3600" spc="170" dirty="0">
                <a:latin typeface="Arial"/>
                <a:cs typeface="Arial"/>
              </a:rPr>
              <a:t>something</a:t>
            </a:r>
            <a:r>
              <a:rPr sz="3600" spc="215" dirty="0">
                <a:latin typeface="Arial"/>
                <a:cs typeface="Arial"/>
              </a:rPr>
              <a:t> </a:t>
            </a:r>
            <a:r>
              <a:rPr sz="3600" spc="95" dirty="0">
                <a:solidFill>
                  <a:srgbClr val="FF1616"/>
                </a:solidFill>
                <a:latin typeface="Arial"/>
                <a:cs typeface="Arial"/>
              </a:rPr>
              <a:t>cool</a:t>
            </a:r>
            <a:r>
              <a:rPr sz="3600" spc="215" dirty="0">
                <a:solidFill>
                  <a:srgbClr val="FF1616"/>
                </a:solidFill>
                <a:latin typeface="Arial"/>
                <a:cs typeface="Arial"/>
              </a:rPr>
              <a:t> </a:t>
            </a:r>
            <a:r>
              <a:rPr sz="3600" spc="225" dirty="0">
                <a:latin typeface="Arial"/>
                <a:cs typeface="Arial"/>
              </a:rPr>
              <a:t>or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150" dirty="0">
                <a:solidFill>
                  <a:srgbClr val="FF1616"/>
                </a:solidFill>
                <a:latin typeface="Arial"/>
                <a:cs typeface="Arial"/>
              </a:rPr>
              <a:t>fine</a:t>
            </a:r>
            <a:r>
              <a:rPr sz="3600" spc="215" dirty="0">
                <a:solidFill>
                  <a:srgbClr val="FF1616"/>
                </a:solidFill>
                <a:latin typeface="Arial"/>
                <a:cs typeface="Arial"/>
              </a:rPr>
              <a:t> </a:t>
            </a:r>
            <a:r>
              <a:rPr sz="3600" spc="225" dirty="0">
                <a:latin typeface="Arial"/>
                <a:cs typeface="Arial"/>
              </a:rPr>
              <a:t>or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70" dirty="0">
                <a:latin typeface="Arial"/>
                <a:cs typeface="Arial"/>
              </a:rPr>
              <a:t>even</a:t>
            </a:r>
            <a:r>
              <a:rPr sz="3600" spc="215" dirty="0">
                <a:latin typeface="Arial"/>
                <a:cs typeface="Arial"/>
              </a:rPr>
              <a:t> </a:t>
            </a:r>
            <a:r>
              <a:rPr sz="3600" spc="160" dirty="0">
                <a:solidFill>
                  <a:srgbClr val="FF1616"/>
                </a:solidFill>
                <a:latin typeface="Arial"/>
                <a:cs typeface="Arial"/>
              </a:rPr>
              <a:t>normal</a:t>
            </a:r>
            <a:r>
              <a:rPr sz="3600" spc="160" dirty="0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16300"/>
              </a:lnSpc>
            </a:pPr>
            <a:r>
              <a:rPr sz="3600" spc="90" dirty="0">
                <a:latin typeface="Arial"/>
                <a:cs typeface="Arial"/>
              </a:rPr>
              <a:t>That</a:t>
            </a:r>
            <a:r>
              <a:rPr sz="3600" i="1" spc="90" dirty="0">
                <a:latin typeface="Arial"/>
                <a:cs typeface="Arial"/>
              </a:rPr>
              <a:t>’</a:t>
            </a:r>
            <a:r>
              <a:rPr sz="3600" spc="90" dirty="0">
                <a:latin typeface="Arial"/>
                <a:cs typeface="Arial"/>
              </a:rPr>
              <a:t>s</a:t>
            </a:r>
            <a:r>
              <a:rPr sz="3600" spc="215" dirty="0">
                <a:latin typeface="Arial"/>
                <a:cs typeface="Arial"/>
              </a:rPr>
              <a:t> </a:t>
            </a:r>
            <a:r>
              <a:rPr sz="3600" spc="225" dirty="0">
                <a:latin typeface="Arial"/>
                <a:cs typeface="Arial"/>
              </a:rPr>
              <a:t>not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180" dirty="0">
                <a:latin typeface="Arial"/>
                <a:cs typeface="Arial"/>
              </a:rPr>
              <a:t>the</a:t>
            </a:r>
            <a:r>
              <a:rPr sz="3600" spc="215" dirty="0">
                <a:latin typeface="Arial"/>
                <a:cs typeface="Arial"/>
              </a:rPr>
              <a:t> </a:t>
            </a:r>
            <a:r>
              <a:rPr sz="3600" spc="100" dirty="0">
                <a:latin typeface="Arial"/>
                <a:cs typeface="Arial"/>
              </a:rPr>
              <a:t>end;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155" dirty="0">
                <a:latin typeface="Arial"/>
                <a:cs typeface="Arial"/>
              </a:rPr>
              <a:t>many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120" dirty="0">
                <a:latin typeface="Arial"/>
                <a:cs typeface="Arial"/>
              </a:rPr>
              <a:t>criminals </a:t>
            </a:r>
            <a:r>
              <a:rPr sz="3600" spc="125" dirty="0">
                <a:latin typeface="Arial"/>
                <a:cs typeface="Arial"/>
              </a:rPr>
              <a:t> </a:t>
            </a:r>
            <a:r>
              <a:rPr sz="3600" spc="190" dirty="0">
                <a:latin typeface="Arial"/>
                <a:cs typeface="Arial"/>
              </a:rPr>
              <a:t>admitted</a:t>
            </a:r>
            <a:r>
              <a:rPr sz="3600" spc="215" dirty="0">
                <a:latin typeface="Arial"/>
                <a:cs typeface="Arial"/>
              </a:rPr>
              <a:t> </a:t>
            </a:r>
            <a:r>
              <a:rPr sz="3600" spc="204" dirty="0">
                <a:latin typeface="Arial"/>
                <a:cs typeface="Arial"/>
              </a:rPr>
              <a:t>that</a:t>
            </a:r>
            <a:r>
              <a:rPr sz="3600" spc="215" dirty="0">
                <a:latin typeface="Arial"/>
                <a:cs typeface="Arial"/>
              </a:rPr>
              <a:t> </a:t>
            </a:r>
            <a:r>
              <a:rPr sz="3600" spc="140" dirty="0">
                <a:latin typeface="Arial"/>
                <a:cs typeface="Arial"/>
              </a:rPr>
              <a:t>they</a:t>
            </a:r>
            <a:r>
              <a:rPr sz="3600" spc="215" dirty="0">
                <a:latin typeface="Arial"/>
                <a:cs typeface="Arial"/>
              </a:rPr>
              <a:t> </a:t>
            </a:r>
            <a:r>
              <a:rPr sz="3600" spc="225" dirty="0">
                <a:latin typeface="Arial"/>
                <a:cs typeface="Arial"/>
              </a:rPr>
              <a:t>got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180" dirty="0">
                <a:latin typeface="Arial"/>
                <a:cs typeface="Arial"/>
              </a:rPr>
              <a:t>the</a:t>
            </a:r>
            <a:r>
              <a:rPr sz="3600" spc="215" dirty="0">
                <a:latin typeface="Arial"/>
                <a:cs typeface="Arial"/>
              </a:rPr>
              <a:t> </a:t>
            </a:r>
            <a:r>
              <a:rPr sz="3600" spc="140" dirty="0">
                <a:latin typeface="Arial"/>
                <a:cs typeface="Arial"/>
              </a:rPr>
              <a:t>crime</a:t>
            </a:r>
            <a:r>
              <a:rPr sz="3600" spc="215" dirty="0">
                <a:latin typeface="Arial"/>
                <a:cs typeface="Arial"/>
              </a:rPr>
              <a:t> </a:t>
            </a:r>
            <a:r>
              <a:rPr sz="3600" spc="90" dirty="0">
                <a:latin typeface="Arial"/>
                <a:cs typeface="Arial"/>
              </a:rPr>
              <a:t>idea </a:t>
            </a:r>
            <a:r>
              <a:rPr sz="3600" spc="95" dirty="0">
                <a:latin typeface="Arial"/>
                <a:cs typeface="Arial"/>
              </a:rPr>
              <a:t> </a:t>
            </a:r>
            <a:r>
              <a:rPr sz="3600" spc="260" dirty="0">
                <a:latin typeface="Arial"/>
                <a:cs typeface="Arial"/>
              </a:rPr>
              <a:t>from</a:t>
            </a:r>
            <a:r>
              <a:rPr sz="3600" spc="21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a</a:t>
            </a:r>
            <a:r>
              <a:rPr sz="3600" spc="215" dirty="0">
                <a:latin typeface="Arial"/>
                <a:cs typeface="Arial"/>
              </a:rPr>
              <a:t> </a:t>
            </a:r>
            <a:r>
              <a:rPr sz="3600" spc="160" dirty="0">
                <a:latin typeface="Arial"/>
                <a:cs typeface="Arial"/>
              </a:rPr>
              <a:t>film.</a:t>
            </a:r>
            <a:r>
              <a:rPr sz="3600" spc="215" dirty="0">
                <a:latin typeface="Arial"/>
                <a:cs typeface="Arial"/>
              </a:rPr>
              <a:t> </a:t>
            </a:r>
            <a:r>
              <a:rPr sz="3600" spc="45" dirty="0">
                <a:latin typeface="Arial"/>
                <a:cs typeface="Arial"/>
              </a:rPr>
              <a:t>Violence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150" dirty="0">
                <a:latin typeface="Arial"/>
                <a:cs typeface="Arial"/>
              </a:rPr>
              <a:t>films</a:t>
            </a:r>
            <a:r>
              <a:rPr sz="3600" spc="215" dirty="0">
                <a:latin typeface="Arial"/>
                <a:cs typeface="Arial"/>
              </a:rPr>
              <a:t> </a:t>
            </a:r>
            <a:r>
              <a:rPr sz="3600" spc="135" dirty="0">
                <a:latin typeface="Arial"/>
                <a:cs typeface="Arial"/>
              </a:rPr>
              <a:t>may</a:t>
            </a:r>
            <a:r>
              <a:rPr sz="3600" spc="215" dirty="0">
                <a:latin typeface="Arial"/>
                <a:cs typeface="Arial"/>
              </a:rPr>
              <a:t> </a:t>
            </a:r>
            <a:r>
              <a:rPr sz="3600" spc="130" dirty="0">
                <a:latin typeface="Arial"/>
                <a:cs typeface="Arial"/>
              </a:rPr>
              <a:t>make </a:t>
            </a:r>
            <a:r>
              <a:rPr sz="3600" spc="135" dirty="0">
                <a:latin typeface="Arial"/>
                <a:cs typeface="Arial"/>
              </a:rPr>
              <a:t> </a:t>
            </a:r>
            <a:r>
              <a:rPr sz="3600" spc="120" dirty="0">
                <a:latin typeface="Arial"/>
                <a:cs typeface="Arial"/>
              </a:rPr>
              <a:t>some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125" dirty="0">
                <a:latin typeface="Arial"/>
                <a:cs typeface="Arial"/>
              </a:rPr>
              <a:t>people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-15" dirty="0">
                <a:latin typeface="Arial"/>
                <a:cs typeface="Arial"/>
              </a:rPr>
              <a:t>say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170" dirty="0">
                <a:latin typeface="Arial"/>
                <a:cs typeface="Arial"/>
              </a:rPr>
              <a:t>in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185" dirty="0">
                <a:latin typeface="Arial"/>
                <a:cs typeface="Arial"/>
              </a:rPr>
              <a:t>their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225" dirty="0">
                <a:latin typeface="Arial"/>
                <a:cs typeface="Arial"/>
              </a:rPr>
              <a:t>mind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i="1" u="heavy" spc="2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“</a:t>
            </a:r>
            <a:r>
              <a:rPr sz="3600" u="heavy" spc="2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</a:t>
            </a:r>
            <a:r>
              <a:rPr sz="3600" spc="265" dirty="0">
                <a:latin typeface="Arial"/>
                <a:cs typeface="Arial"/>
              </a:rPr>
              <a:t>y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150" dirty="0">
                <a:latin typeface="Arial"/>
                <a:cs typeface="Arial"/>
              </a:rPr>
              <a:t>can</a:t>
            </a:r>
            <a:r>
              <a:rPr sz="3600" i="1" spc="150" dirty="0">
                <a:latin typeface="Arial"/>
                <a:cs typeface="Arial"/>
              </a:rPr>
              <a:t>’</a:t>
            </a:r>
            <a:r>
              <a:rPr sz="3600" spc="150" dirty="0">
                <a:latin typeface="Arial"/>
                <a:cs typeface="Arial"/>
              </a:rPr>
              <a:t>t </a:t>
            </a:r>
            <a:r>
              <a:rPr sz="3600" spc="-985" dirty="0">
                <a:latin typeface="Arial"/>
                <a:cs typeface="Arial"/>
              </a:rPr>
              <a:t> </a:t>
            </a:r>
            <a:r>
              <a:rPr sz="3600" u="heavy" spc="2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3600" u="heavy" spc="2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u="heavy" spc="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become</a:t>
            </a:r>
            <a:r>
              <a:rPr sz="3600" u="heavy" spc="2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3600" u="heavy" spc="2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u="heavy" spc="1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hero</a:t>
            </a:r>
            <a:r>
              <a:rPr sz="3600" u="heavy" spc="2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u="heavy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like</a:t>
            </a:r>
            <a:r>
              <a:rPr sz="3600" u="heavy" spc="2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u="heavy" spc="1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sz="3600" u="heavy" spc="2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u="heavy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these</a:t>
            </a:r>
            <a:r>
              <a:rPr sz="3600" u="heavy" spc="2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u="heavy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films</a:t>
            </a:r>
            <a:r>
              <a:rPr sz="3600" spc="90" dirty="0">
                <a:latin typeface="Arial"/>
                <a:cs typeface="Arial"/>
              </a:rPr>
              <a:t>;</a:t>
            </a:r>
            <a:r>
              <a:rPr sz="3600" u="heavy" spc="3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u="heavy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kill, </a:t>
            </a:r>
            <a:r>
              <a:rPr sz="3600" spc="95" dirty="0">
                <a:latin typeface="Arial"/>
                <a:cs typeface="Arial"/>
              </a:rPr>
              <a:t> </a:t>
            </a:r>
            <a:r>
              <a:rPr sz="3600" i="1" u="heavy" spc="2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”</a:t>
            </a:r>
            <a:r>
              <a:rPr sz="3600" u="heavy" spc="2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run</a:t>
            </a:r>
            <a:r>
              <a:rPr sz="3600" spc="225" dirty="0">
                <a:latin typeface="Arial"/>
                <a:cs typeface="Arial"/>
              </a:rPr>
              <a:t>,</a:t>
            </a:r>
            <a:r>
              <a:rPr sz="3600" u="heavy" spc="3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u="heavy" spc="1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3600" u="heavy" spc="2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u="heavy" spc="1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blow</a:t>
            </a:r>
            <a:r>
              <a:rPr sz="3600" u="heavy" spc="2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u="heavy" spc="2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up</a:t>
            </a:r>
            <a:r>
              <a:rPr sz="3600" u="heavy" spc="2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u="heavy" spc="1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3600" u="heavy" spc="2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u="heavy" spc="1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whole</a:t>
            </a:r>
            <a:r>
              <a:rPr sz="3600" u="heavy" spc="2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u="heavy" spc="2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world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"/>
            <a:ext cx="18288000" cy="1581150"/>
            <a:chOff x="0" y="5"/>
            <a:chExt cx="18288000" cy="1581150"/>
          </a:xfrm>
        </p:grpSpPr>
        <p:sp>
          <p:nvSpPr>
            <p:cNvPr id="3" name="object 3"/>
            <p:cNvSpPr/>
            <p:nvPr/>
          </p:nvSpPr>
          <p:spPr>
            <a:xfrm>
              <a:off x="16108185" y="11"/>
              <a:ext cx="2179955" cy="1425575"/>
            </a:xfrm>
            <a:custGeom>
              <a:avLst/>
              <a:gdLst/>
              <a:ahLst/>
              <a:cxnLst/>
              <a:rect l="l" t="t" r="r" b="b"/>
              <a:pathLst>
                <a:path w="2179955" h="1425575">
                  <a:moveTo>
                    <a:pt x="2179802" y="0"/>
                  </a:moveTo>
                  <a:lnTo>
                    <a:pt x="28409" y="0"/>
                  </a:lnTo>
                  <a:lnTo>
                    <a:pt x="0" y="0"/>
                  </a:lnTo>
                  <a:lnTo>
                    <a:pt x="67881" y="70396"/>
                  </a:lnTo>
                  <a:lnTo>
                    <a:pt x="100190" y="114325"/>
                  </a:lnTo>
                  <a:lnTo>
                    <a:pt x="145529" y="167665"/>
                  </a:lnTo>
                  <a:lnTo>
                    <a:pt x="171551" y="196202"/>
                  </a:lnTo>
                  <a:lnTo>
                    <a:pt x="199898" y="226377"/>
                  </a:lnTo>
                  <a:lnTo>
                    <a:pt x="337502" y="369404"/>
                  </a:lnTo>
                  <a:lnTo>
                    <a:pt x="378244" y="412229"/>
                  </a:lnTo>
                  <a:lnTo>
                    <a:pt x="421640" y="458470"/>
                  </a:lnTo>
                  <a:lnTo>
                    <a:pt x="467728" y="508419"/>
                  </a:lnTo>
                  <a:lnTo>
                    <a:pt x="516572" y="562394"/>
                  </a:lnTo>
                  <a:lnTo>
                    <a:pt x="568236" y="620674"/>
                  </a:lnTo>
                  <a:lnTo>
                    <a:pt x="622769" y="683564"/>
                  </a:lnTo>
                  <a:lnTo>
                    <a:pt x="660857" y="728510"/>
                  </a:lnTo>
                  <a:lnTo>
                    <a:pt x="705523" y="782586"/>
                  </a:lnTo>
                  <a:lnTo>
                    <a:pt x="735952" y="818654"/>
                  </a:lnTo>
                  <a:lnTo>
                    <a:pt x="776351" y="866114"/>
                  </a:lnTo>
                  <a:lnTo>
                    <a:pt x="812965" y="905446"/>
                  </a:lnTo>
                  <a:lnTo>
                    <a:pt x="850480" y="942428"/>
                  </a:lnTo>
                  <a:lnTo>
                    <a:pt x="888847" y="977112"/>
                  </a:lnTo>
                  <a:lnTo>
                    <a:pt x="928039" y="1009548"/>
                  </a:lnTo>
                  <a:lnTo>
                    <a:pt x="934453" y="1014412"/>
                  </a:lnTo>
                  <a:lnTo>
                    <a:pt x="965644" y="1039964"/>
                  </a:lnTo>
                  <a:lnTo>
                    <a:pt x="1005154" y="1070343"/>
                  </a:lnTo>
                  <a:lnTo>
                    <a:pt x="1045184" y="1099235"/>
                  </a:lnTo>
                  <a:lnTo>
                    <a:pt x="1085723" y="1126655"/>
                  </a:lnTo>
                  <a:lnTo>
                    <a:pt x="1126756" y="1152639"/>
                  </a:lnTo>
                  <a:lnTo>
                    <a:pt x="1168247" y="1177213"/>
                  </a:lnTo>
                  <a:lnTo>
                    <a:pt x="1210183" y="1200404"/>
                  </a:lnTo>
                  <a:lnTo>
                    <a:pt x="1252550" y="1222260"/>
                  </a:lnTo>
                  <a:lnTo>
                    <a:pt x="1295311" y="1242796"/>
                  </a:lnTo>
                  <a:lnTo>
                    <a:pt x="1338465" y="1262062"/>
                  </a:lnTo>
                  <a:lnTo>
                    <a:pt x="1381988" y="1280071"/>
                  </a:lnTo>
                  <a:lnTo>
                    <a:pt x="1425854" y="1296847"/>
                  </a:lnTo>
                  <a:lnTo>
                    <a:pt x="1470050" y="1312456"/>
                  </a:lnTo>
                  <a:lnTo>
                    <a:pt x="1514538" y="1326896"/>
                  </a:lnTo>
                  <a:lnTo>
                    <a:pt x="1559331" y="1340218"/>
                  </a:lnTo>
                  <a:lnTo>
                    <a:pt x="1604365" y="1352435"/>
                  </a:lnTo>
                  <a:lnTo>
                    <a:pt x="1649666" y="1363599"/>
                  </a:lnTo>
                  <a:lnTo>
                    <a:pt x="1695170" y="1373733"/>
                  </a:lnTo>
                  <a:lnTo>
                    <a:pt x="1740890" y="1382864"/>
                  </a:lnTo>
                  <a:lnTo>
                    <a:pt x="1786801" y="1391018"/>
                  </a:lnTo>
                  <a:lnTo>
                    <a:pt x="1832864" y="1398244"/>
                  </a:lnTo>
                  <a:lnTo>
                    <a:pt x="1879079" y="1404569"/>
                  </a:lnTo>
                  <a:lnTo>
                    <a:pt x="1925408" y="1410004"/>
                  </a:lnTo>
                  <a:lnTo>
                    <a:pt x="1971852" y="1414602"/>
                  </a:lnTo>
                  <a:lnTo>
                    <a:pt x="2018372" y="1418386"/>
                  </a:lnTo>
                  <a:lnTo>
                    <a:pt x="2064956" y="1421396"/>
                  </a:lnTo>
                  <a:lnTo>
                    <a:pt x="2111591" y="1423644"/>
                  </a:lnTo>
                  <a:lnTo>
                    <a:pt x="2158238" y="1425181"/>
                  </a:lnTo>
                  <a:lnTo>
                    <a:pt x="2179802" y="1425575"/>
                  </a:lnTo>
                  <a:lnTo>
                    <a:pt x="2179802" y="1264894"/>
                  </a:lnTo>
                  <a:lnTo>
                    <a:pt x="2179802" y="0"/>
                  </a:lnTo>
                  <a:close/>
                </a:path>
              </a:pathLst>
            </a:custGeom>
            <a:solidFill>
              <a:srgbClr val="3C40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040474" y="5"/>
              <a:ext cx="2180590" cy="1014730"/>
            </a:xfrm>
            <a:custGeom>
              <a:avLst/>
              <a:gdLst/>
              <a:ahLst/>
              <a:cxnLst/>
              <a:rect l="l" t="t" r="r" b="b"/>
              <a:pathLst>
                <a:path w="2180590" h="1014730">
                  <a:moveTo>
                    <a:pt x="961611" y="1014199"/>
                  </a:moveTo>
                  <a:lnTo>
                    <a:pt x="915323" y="1012804"/>
                  </a:lnTo>
                  <a:lnTo>
                    <a:pt x="869131" y="1009433"/>
                  </a:lnTo>
                  <a:lnTo>
                    <a:pt x="823182" y="1003862"/>
                  </a:lnTo>
                  <a:lnTo>
                    <a:pt x="777620" y="995865"/>
                  </a:lnTo>
                  <a:lnTo>
                    <a:pt x="732591" y="985216"/>
                  </a:lnTo>
                  <a:lnTo>
                    <a:pt x="688240" y="971690"/>
                  </a:lnTo>
                  <a:lnTo>
                    <a:pt x="644711" y="955061"/>
                  </a:lnTo>
                  <a:lnTo>
                    <a:pt x="602151" y="935104"/>
                  </a:lnTo>
                  <a:lnTo>
                    <a:pt x="560703" y="911594"/>
                  </a:lnTo>
                  <a:lnTo>
                    <a:pt x="520514" y="884305"/>
                  </a:lnTo>
                  <a:lnTo>
                    <a:pt x="481728" y="853012"/>
                  </a:lnTo>
                  <a:lnTo>
                    <a:pt x="444491" y="817489"/>
                  </a:lnTo>
                  <a:lnTo>
                    <a:pt x="408948" y="777510"/>
                  </a:lnTo>
                  <a:lnTo>
                    <a:pt x="350499" y="707748"/>
                  </a:lnTo>
                  <a:lnTo>
                    <a:pt x="297618" y="647349"/>
                  </a:lnTo>
                  <a:lnTo>
                    <a:pt x="250104" y="595228"/>
                  </a:lnTo>
                  <a:lnTo>
                    <a:pt x="207754" y="550302"/>
                  </a:lnTo>
                  <a:lnTo>
                    <a:pt x="137739" y="477698"/>
                  </a:lnTo>
                  <a:lnTo>
                    <a:pt x="109670" y="447853"/>
                  </a:lnTo>
                  <a:lnTo>
                    <a:pt x="66397" y="395654"/>
                  </a:lnTo>
                  <a:lnTo>
                    <a:pt x="38931" y="346219"/>
                  </a:lnTo>
                  <a:lnTo>
                    <a:pt x="25657" y="290877"/>
                  </a:lnTo>
                  <a:lnTo>
                    <a:pt x="22736" y="266256"/>
                  </a:lnTo>
                  <a:lnTo>
                    <a:pt x="19049" y="236858"/>
                  </a:lnTo>
                  <a:lnTo>
                    <a:pt x="10715" y="165364"/>
                  </a:lnTo>
                  <a:lnTo>
                    <a:pt x="6737" y="124088"/>
                  </a:lnTo>
                  <a:lnTo>
                    <a:pt x="3329" y="79670"/>
                  </a:lnTo>
                  <a:lnTo>
                    <a:pt x="828" y="32520"/>
                  </a:lnTo>
                  <a:lnTo>
                    <a:pt x="0" y="0"/>
                  </a:lnTo>
                  <a:lnTo>
                    <a:pt x="2180045" y="0"/>
                  </a:lnTo>
                  <a:lnTo>
                    <a:pt x="2175727" y="81722"/>
                  </a:lnTo>
                  <a:lnTo>
                    <a:pt x="2169825" y="126276"/>
                  </a:lnTo>
                  <a:lnTo>
                    <a:pt x="2161521" y="171643"/>
                  </a:lnTo>
                  <a:lnTo>
                    <a:pt x="2150854" y="218003"/>
                  </a:lnTo>
                  <a:lnTo>
                    <a:pt x="2137861" y="265536"/>
                  </a:lnTo>
                  <a:lnTo>
                    <a:pt x="2122580" y="314422"/>
                  </a:lnTo>
                  <a:lnTo>
                    <a:pt x="2105051" y="364842"/>
                  </a:lnTo>
                  <a:lnTo>
                    <a:pt x="2086048" y="412846"/>
                  </a:lnTo>
                  <a:lnTo>
                    <a:pt x="2064542" y="459439"/>
                  </a:lnTo>
                  <a:lnTo>
                    <a:pt x="2040665" y="504544"/>
                  </a:lnTo>
                  <a:lnTo>
                    <a:pt x="2014546" y="548084"/>
                  </a:lnTo>
                  <a:lnTo>
                    <a:pt x="1986315" y="589983"/>
                  </a:lnTo>
                  <a:lnTo>
                    <a:pt x="1956103" y="630163"/>
                  </a:lnTo>
                  <a:lnTo>
                    <a:pt x="1924038" y="668547"/>
                  </a:lnTo>
                  <a:lnTo>
                    <a:pt x="1890253" y="705059"/>
                  </a:lnTo>
                  <a:lnTo>
                    <a:pt x="1854876" y="739620"/>
                  </a:lnTo>
                  <a:lnTo>
                    <a:pt x="1818038" y="772155"/>
                  </a:lnTo>
                  <a:lnTo>
                    <a:pt x="1779868" y="802586"/>
                  </a:lnTo>
                  <a:lnTo>
                    <a:pt x="1740498" y="830836"/>
                  </a:lnTo>
                  <a:lnTo>
                    <a:pt x="1700056" y="856829"/>
                  </a:lnTo>
                  <a:lnTo>
                    <a:pt x="1658674" y="880487"/>
                  </a:lnTo>
                  <a:lnTo>
                    <a:pt x="1616480" y="901733"/>
                  </a:lnTo>
                  <a:lnTo>
                    <a:pt x="1573606" y="920490"/>
                  </a:lnTo>
                  <a:lnTo>
                    <a:pt x="1530181" y="936682"/>
                  </a:lnTo>
                  <a:lnTo>
                    <a:pt x="1486336" y="950231"/>
                  </a:lnTo>
                  <a:lnTo>
                    <a:pt x="1442200" y="961060"/>
                  </a:lnTo>
                  <a:lnTo>
                    <a:pt x="1397903" y="969092"/>
                  </a:lnTo>
                  <a:lnTo>
                    <a:pt x="1317997" y="981293"/>
                  </a:lnTo>
                  <a:lnTo>
                    <a:pt x="1276157" y="987586"/>
                  </a:lnTo>
                  <a:lnTo>
                    <a:pt x="1233253" y="993707"/>
                  </a:lnTo>
                  <a:lnTo>
                    <a:pt x="1189430" y="999431"/>
                  </a:lnTo>
                  <a:lnTo>
                    <a:pt x="1144833" y="1004532"/>
                  </a:lnTo>
                  <a:lnTo>
                    <a:pt x="1099608" y="1008785"/>
                  </a:lnTo>
                  <a:lnTo>
                    <a:pt x="1053899" y="1011964"/>
                  </a:lnTo>
                  <a:lnTo>
                    <a:pt x="1007852" y="1013843"/>
                  </a:lnTo>
                  <a:lnTo>
                    <a:pt x="961611" y="1014199"/>
                  </a:lnTo>
                  <a:close/>
                </a:path>
              </a:pathLst>
            </a:custGeom>
            <a:solidFill>
              <a:srgbClr val="8FBE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2947" y="1616217"/>
            <a:ext cx="161734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85" dirty="0"/>
              <a:t>H</a:t>
            </a:r>
            <a:r>
              <a:rPr spc="185" dirty="0"/>
              <a:t>ow</a:t>
            </a:r>
            <a:r>
              <a:rPr spc="260" dirty="0"/>
              <a:t> </a:t>
            </a:r>
            <a:r>
              <a:rPr spc="5" dirty="0"/>
              <a:t>does</a:t>
            </a:r>
            <a:r>
              <a:rPr spc="265" dirty="0"/>
              <a:t> </a:t>
            </a:r>
            <a:r>
              <a:rPr spc="75" dirty="0"/>
              <a:t>violence</a:t>
            </a:r>
            <a:r>
              <a:rPr spc="265" dirty="0"/>
              <a:t> </a:t>
            </a:r>
            <a:r>
              <a:rPr spc="150" dirty="0"/>
              <a:t>in</a:t>
            </a:r>
            <a:r>
              <a:rPr spc="265" dirty="0"/>
              <a:t> </a:t>
            </a:r>
            <a:r>
              <a:rPr spc="140" dirty="0"/>
              <a:t>cinema</a:t>
            </a:r>
            <a:r>
              <a:rPr spc="265" dirty="0"/>
              <a:t> </a:t>
            </a:r>
            <a:r>
              <a:rPr spc="155" dirty="0"/>
              <a:t>normalize</a:t>
            </a:r>
            <a:r>
              <a:rPr spc="265" dirty="0"/>
              <a:t> </a:t>
            </a:r>
            <a:r>
              <a:rPr spc="75" dirty="0"/>
              <a:t>violence</a:t>
            </a:r>
            <a:r>
              <a:rPr spc="260" dirty="0"/>
              <a:t> </a:t>
            </a:r>
            <a:r>
              <a:rPr spc="150" dirty="0"/>
              <a:t>in</a:t>
            </a:r>
            <a:r>
              <a:rPr spc="265" dirty="0"/>
              <a:t> </a:t>
            </a:r>
            <a:r>
              <a:rPr spc="180" dirty="0"/>
              <a:t>real</a:t>
            </a:r>
            <a:r>
              <a:rPr spc="265" dirty="0"/>
              <a:t> </a:t>
            </a:r>
            <a:r>
              <a:rPr spc="150" dirty="0"/>
              <a:t>life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7523" y="2863004"/>
            <a:ext cx="16173450" cy="576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640" marR="541020" algn="ctr">
              <a:lnSpc>
                <a:spcPct val="116300"/>
              </a:lnSpc>
              <a:spcBef>
                <a:spcPts val="100"/>
              </a:spcBef>
            </a:pPr>
            <a:r>
              <a:rPr sz="3600" spc="260" dirty="0">
                <a:latin typeface="Arial"/>
                <a:cs typeface="Arial"/>
              </a:rPr>
              <a:t>from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135" dirty="0">
                <a:latin typeface="Arial"/>
                <a:cs typeface="Arial"/>
              </a:rPr>
              <a:t>here</a:t>
            </a:r>
            <a:r>
              <a:rPr sz="3600" spc="225" dirty="0">
                <a:latin typeface="Arial"/>
                <a:cs typeface="Arial"/>
              </a:rPr>
              <a:t> </a:t>
            </a:r>
            <a:r>
              <a:rPr sz="3600" spc="140" dirty="0">
                <a:latin typeface="Arial"/>
                <a:cs typeface="Arial"/>
              </a:rPr>
              <a:t>they</a:t>
            </a:r>
            <a:r>
              <a:rPr sz="3600" spc="225" dirty="0">
                <a:latin typeface="Arial"/>
                <a:cs typeface="Arial"/>
              </a:rPr>
              <a:t> </a:t>
            </a:r>
            <a:r>
              <a:rPr sz="3600" spc="150" dirty="0">
                <a:latin typeface="Arial"/>
                <a:cs typeface="Arial"/>
              </a:rPr>
              <a:t>will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130" dirty="0">
                <a:latin typeface="Arial"/>
                <a:cs typeface="Arial"/>
              </a:rPr>
              <a:t>make</a:t>
            </a:r>
            <a:r>
              <a:rPr sz="3600" spc="22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a</a:t>
            </a:r>
            <a:r>
              <a:rPr sz="3600" spc="225" dirty="0">
                <a:latin typeface="Arial"/>
                <a:cs typeface="Arial"/>
              </a:rPr>
              <a:t> </a:t>
            </a:r>
            <a:r>
              <a:rPr sz="3600" spc="140" dirty="0">
                <a:latin typeface="Arial"/>
                <a:cs typeface="Arial"/>
              </a:rPr>
              <a:t>crime</a:t>
            </a:r>
            <a:r>
              <a:rPr sz="3600" spc="225" dirty="0">
                <a:latin typeface="Arial"/>
                <a:cs typeface="Arial"/>
              </a:rPr>
              <a:t> </a:t>
            </a:r>
            <a:r>
              <a:rPr sz="3600" spc="95" dirty="0">
                <a:latin typeface="Arial"/>
                <a:cs typeface="Arial"/>
              </a:rPr>
              <a:t>these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125" dirty="0">
                <a:latin typeface="Arial"/>
                <a:cs typeface="Arial"/>
              </a:rPr>
              <a:t>people</a:t>
            </a:r>
            <a:r>
              <a:rPr sz="3600" spc="225" dirty="0">
                <a:latin typeface="Arial"/>
                <a:cs typeface="Arial"/>
              </a:rPr>
              <a:t> </a:t>
            </a:r>
            <a:r>
              <a:rPr sz="3600" spc="240" dirty="0">
                <a:latin typeface="Arial"/>
                <a:cs typeface="Arial"/>
              </a:rPr>
              <a:t>might</a:t>
            </a:r>
            <a:r>
              <a:rPr sz="3600" spc="225" dirty="0">
                <a:latin typeface="Arial"/>
                <a:cs typeface="Arial"/>
              </a:rPr>
              <a:t> </a:t>
            </a:r>
            <a:r>
              <a:rPr sz="3600" spc="120" dirty="0">
                <a:latin typeface="Arial"/>
                <a:cs typeface="Arial"/>
              </a:rPr>
              <a:t>kill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145" dirty="0">
                <a:latin typeface="Arial"/>
                <a:cs typeface="Arial"/>
              </a:rPr>
              <a:t>and</a:t>
            </a:r>
            <a:r>
              <a:rPr sz="3600" spc="225" dirty="0">
                <a:latin typeface="Arial"/>
                <a:cs typeface="Arial"/>
              </a:rPr>
              <a:t> </a:t>
            </a:r>
            <a:r>
              <a:rPr sz="3600" spc="220" dirty="0">
                <a:latin typeface="Arial"/>
                <a:cs typeface="Arial"/>
              </a:rPr>
              <a:t>torture </a:t>
            </a:r>
            <a:r>
              <a:rPr sz="3600" spc="-985" dirty="0">
                <a:latin typeface="Arial"/>
                <a:cs typeface="Arial"/>
              </a:rPr>
              <a:t> </a:t>
            </a:r>
            <a:r>
              <a:rPr sz="3600" spc="195" dirty="0">
                <a:latin typeface="Arial"/>
                <a:cs typeface="Arial"/>
              </a:rPr>
              <a:t>other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125" dirty="0">
                <a:latin typeface="Arial"/>
                <a:cs typeface="Arial"/>
              </a:rPr>
              <a:t>people</a:t>
            </a:r>
            <a:r>
              <a:rPr sz="3600" spc="225" dirty="0">
                <a:latin typeface="Arial"/>
                <a:cs typeface="Arial"/>
              </a:rPr>
              <a:t> </a:t>
            </a:r>
            <a:r>
              <a:rPr sz="3600" u="heavy" spc="22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</a:t>
            </a:r>
            <a:r>
              <a:rPr sz="3600" u="heavy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spc="140" dirty="0">
                <a:latin typeface="Arial"/>
                <a:cs typeface="Arial"/>
              </a:rPr>
              <a:t>j</a:t>
            </a:r>
            <a:r>
              <a:rPr sz="3600" u="heavy" spc="1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ust</a:t>
            </a:r>
            <a:r>
              <a:rPr sz="3600" u="heavy" spc="2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u="heavy" spc="1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trying</a:t>
            </a:r>
            <a:r>
              <a:rPr sz="3600" u="heavy" spc="2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u="heavy" spc="1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3600" u="heavy" spc="2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u="heavy" spc="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become</a:t>
            </a:r>
            <a:r>
              <a:rPr sz="3600" u="heavy" spc="2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u="heavy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like</a:t>
            </a:r>
            <a:r>
              <a:rPr sz="3600" u="heavy" spc="2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u="heavy" spc="1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their</a:t>
            </a:r>
            <a:r>
              <a:rPr sz="3600" u="heavy" spc="2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u="heavy" spc="1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favorite</a:t>
            </a:r>
            <a:r>
              <a:rPr sz="3600" u="heavy" spc="2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u="heavy" spc="2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film</a:t>
            </a:r>
            <a:r>
              <a:rPr sz="3600" u="heavy" spc="2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u="heavy" spc="1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hero </a:t>
            </a:r>
            <a:r>
              <a:rPr sz="3600" spc="175" dirty="0">
                <a:latin typeface="Arial"/>
                <a:cs typeface="Arial"/>
              </a:rPr>
              <a:t> </a:t>
            </a:r>
            <a:r>
              <a:rPr sz="3600" spc="204" dirty="0">
                <a:latin typeface="Arial"/>
                <a:cs typeface="Arial"/>
              </a:rPr>
              <a:t>who</a:t>
            </a:r>
            <a:r>
              <a:rPr sz="3600" spc="215" dirty="0">
                <a:latin typeface="Arial"/>
                <a:cs typeface="Arial"/>
              </a:rPr>
              <a:t> </a:t>
            </a:r>
            <a:r>
              <a:rPr sz="3600" spc="190" dirty="0">
                <a:latin typeface="Arial"/>
                <a:cs typeface="Arial"/>
              </a:rPr>
              <a:t>do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180" dirty="0">
                <a:latin typeface="Arial"/>
                <a:cs typeface="Arial"/>
              </a:rPr>
              <a:t>the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80" dirty="0">
                <a:latin typeface="Arial"/>
                <a:cs typeface="Arial"/>
              </a:rPr>
              <a:t>same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235" dirty="0">
                <a:latin typeface="Arial"/>
                <a:cs typeface="Arial"/>
              </a:rPr>
              <a:t>to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145" dirty="0">
                <a:latin typeface="Arial"/>
                <a:cs typeface="Arial"/>
              </a:rPr>
              <a:t>innocent</a:t>
            </a:r>
            <a:r>
              <a:rPr sz="3600" spc="215" dirty="0">
                <a:latin typeface="Arial"/>
                <a:cs typeface="Arial"/>
              </a:rPr>
              <a:t> </a:t>
            </a:r>
            <a:r>
              <a:rPr sz="3600" spc="125" dirty="0">
                <a:latin typeface="Arial"/>
                <a:cs typeface="Arial"/>
              </a:rPr>
              <a:t>people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350">
              <a:latin typeface="Arial"/>
              <a:cs typeface="Arial"/>
            </a:endParaRPr>
          </a:p>
          <a:p>
            <a:pPr marL="12065" marR="5080" algn="ctr">
              <a:lnSpc>
                <a:spcPct val="116300"/>
              </a:lnSpc>
              <a:spcBef>
                <a:spcPts val="5"/>
              </a:spcBef>
            </a:pPr>
            <a:r>
              <a:rPr sz="3600" spc="-15" dirty="0">
                <a:latin typeface="Arial"/>
                <a:cs typeface="Arial"/>
              </a:rPr>
              <a:t>We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100" dirty="0">
                <a:latin typeface="Arial"/>
                <a:cs typeface="Arial"/>
              </a:rPr>
              <a:t>conclude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260" dirty="0">
                <a:latin typeface="Arial"/>
                <a:cs typeface="Arial"/>
              </a:rPr>
              <a:t>from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140" dirty="0">
                <a:latin typeface="Arial"/>
                <a:cs typeface="Arial"/>
              </a:rPr>
              <a:t>this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204" dirty="0">
                <a:latin typeface="Arial"/>
                <a:cs typeface="Arial"/>
              </a:rPr>
              <a:t>that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150" dirty="0">
                <a:latin typeface="Arial"/>
                <a:cs typeface="Arial"/>
              </a:rPr>
              <a:t>watching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75" dirty="0">
                <a:latin typeface="Arial"/>
                <a:cs typeface="Arial"/>
              </a:rPr>
              <a:t>violence</a:t>
            </a:r>
            <a:r>
              <a:rPr sz="3600" spc="225" dirty="0">
                <a:latin typeface="Arial"/>
                <a:cs typeface="Arial"/>
              </a:rPr>
              <a:t> </a:t>
            </a:r>
            <a:r>
              <a:rPr sz="3600" spc="170" dirty="0">
                <a:latin typeface="Arial"/>
                <a:cs typeface="Arial"/>
              </a:rPr>
              <a:t>in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180" dirty="0">
                <a:latin typeface="Arial"/>
                <a:cs typeface="Arial"/>
              </a:rPr>
              <a:t>the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110" dirty="0">
                <a:latin typeface="Arial"/>
                <a:cs typeface="Arial"/>
              </a:rPr>
              <a:t>cinema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50" dirty="0">
                <a:solidFill>
                  <a:srgbClr val="FF1616"/>
                </a:solidFill>
                <a:latin typeface="Arial"/>
                <a:cs typeface="Arial"/>
              </a:rPr>
              <a:t>increases</a:t>
            </a:r>
            <a:r>
              <a:rPr sz="3600" spc="220" dirty="0">
                <a:solidFill>
                  <a:srgbClr val="FF1616"/>
                </a:solidFill>
                <a:latin typeface="Arial"/>
                <a:cs typeface="Arial"/>
              </a:rPr>
              <a:t> </a:t>
            </a:r>
            <a:r>
              <a:rPr sz="3600" spc="180" dirty="0">
                <a:latin typeface="Arial"/>
                <a:cs typeface="Arial"/>
              </a:rPr>
              <a:t>the </a:t>
            </a:r>
            <a:r>
              <a:rPr sz="3600" spc="-985" dirty="0">
                <a:latin typeface="Arial"/>
                <a:cs typeface="Arial"/>
              </a:rPr>
              <a:t> </a:t>
            </a:r>
            <a:r>
              <a:rPr sz="3600" spc="110" dirty="0">
                <a:latin typeface="Arial"/>
                <a:cs typeface="Arial"/>
              </a:rPr>
              <a:t>possibility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204" dirty="0">
                <a:latin typeface="Arial"/>
                <a:cs typeface="Arial"/>
              </a:rPr>
              <a:t>that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125" dirty="0">
                <a:latin typeface="Arial"/>
                <a:cs typeface="Arial"/>
              </a:rPr>
              <a:t>people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150" dirty="0">
                <a:latin typeface="Arial"/>
                <a:cs typeface="Arial"/>
              </a:rPr>
              <a:t>will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114" dirty="0">
                <a:latin typeface="Arial"/>
                <a:cs typeface="Arial"/>
              </a:rPr>
              <a:t>become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70" dirty="0">
                <a:solidFill>
                  <a:srgbClr val="FF1616"/>
                </a:solidFill>
                <a:latin typeface="Arial"/>
                <a:cs typeface="Arial"/>
              </a:rPr>
              <a:t>aggressive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350">
              <a:latin typeface="Arial"/>
              <a:cs typeface="Arial"/>
            </a:endParaRPr>
          </a:p>
          <a:p>
            <a:pPr marL="894715" marR="729615" indent="-158115">
              <a:lnSpc>
                <a:spcPct val="116300"/>
              </a:lnSpc>
            </a:pPr>
            <a:r>
              <a:rPr sz="3600" spc="130" dirty="0">
                <a:latin typeface="Arial"/>
                <a:cs typeface="Arial"/>
              </a:rPr>
              <a:t>Many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80" dirty="0">
                <a:latin typeface="Arial"/>
                <a:cs typeface="Arial"/>
              </a:rPr>
              <a:t>researchers</a:t>
            </a:r>
            <a:r>
              <a:rPr sz="3600" spc="225" dirty="0">
                <a:latin typeface="Arial"/>
                <a:cs typeface="Arial"/>
              </a:rPr>
              <a:t> </a:t>
            </a:r>
            <a:r>
              <a:rPr sz="3600" spc="190" dirty="0">
                <a:latin typeface="Arial"/>
                <a:cs typeface="Arial"/>
              </a:rPr>
              <a:t>admitted</a:t>
            </a:r>
            <a:r>
              <a:rPr sz="3600" spc="225" dirty="0">
                <a:latin typeface="Arial"/>
                <a:cs typeface="Arial"/>
              </a:rPr>
              <a:t> </a:t>
            </a:r>
            <a:r>
              <a:rPr sz="3600" spc="204" dirty="0">
                <a:latin typeface="Arial"/>
                <a:cs typeface="Arial"/>
              </a:rPr>
              <a:t>that</a:t>
            </a:r>
            <a:r>
              <a:rPr sz="3600" spc="225" dirty="0">
                <a:latin typeface="Arial"/>
                <a:cs typeface="Arial"/>
              </a:rPr>
              <a:t> </a:t>
            </a:r>
            <a:r>
              <a:rPr sz="3600" spc="150" dirty="0">
                <a:latin typeface="Arial"/>
                <a:cs typeface="Arial"/>
              </a:rPr>
              <a:t>watching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75" dirty="0">
                <a:latin typeface="Arial"/>
                <a:cs typeface="Arial"/>
              </a:rPr>
              <a:t>violence</a:t>
            </a:r>
            <a:r>
              <a:rPr sz="3600" spc="225" dirty="0">
                <a:latin typeface="Arial"/>
                <a:cs typeface="Arial"/>
              </a:rPr>
              <a:t> </a:t>
            </a:r>
            <a:r>
              <a:rPr sz="3600" spc="195" dirty="0">
                <a:latin typeface="Arial"/>
                <a:cs typeface="Arial"/>
              </a:rPr>
              <a:t>on</a:t>
            </a:r>
            <a:r>
              <a:rPr sz="3600" spc="225" dirty="0">
                <a:latin typeface="Arial"/>
                <a:cs typeface="Arial"/>
              </a:rPr>
              <a:t> </a:t>
            </a:r>
            <a:r>
              <a:rPr sz="3600" spc="-225" dirty="0">
                <a:latin typeface="Arial"/>
                <a:cs typeface="Arial"/>
              </a:rPr>
              <a:t>TV</a:t>
            </a:r>
            <a:r>
              <a:rPr sz="3600" spc="225" dirty="0">
                <a:latin typeface="Arial"/>
                <a:cs typeface="Arial"/>
              </a:rPr>
              <a:t> </a:t>
            </a:r>
            <a:r>
              <a:rPr sz="3600" spc="50" dirty="0">
                <a:latin typeface="Arial"/>
                <a:cs typeface="Arial"/>
              </a:rPr>
              <a:t>can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130" dirty="0">
                <a:latin typeface="Arial"/>
                <a:cs typeface="Arial"/>
              </a:rPr>
              <a:t>make </a:t>
            </a:r>
            <a:r>
              <a:rPr sz="3600" spc="-985" dirty="0">
                <a:latin typeface="Arial"/>
                <a:cs typeface="Arial"/>
              </a:rPr>
              <a:t> </a:t>
            </a:r>
            <a:r>
              <a:rPr sz="3600" spc="125" dirty="0">
                <a:latin typeface="Arial"/>
                <a:cs typeface="Arial"/>
              </a:rPr>
              <a:t>people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70" dirty="0">
                <a:solidFill>
                  <a:srgbClr val="FF1616"/>
                </a:solidFill>
                <a:latin typeface="Arial"/>
                <a:cs typeface="Arial"/>
              </a:rPr>
              <a:t>aggressive</a:t>
            </a:r>
            <a:r>
              <a:rPr sz="3600" spc="220" dirty="0">
                <a:solidFill>
                  <a:srgbClr val="FF1616"/>
                </a:solidFill>
                <a:latin typeface="Arial"/>
                <a:cs typeface="Arial"/>
              </a:rPr>
              <a:t> </a:t>
            </a:r>
            <a:r>
              <a:rPr sz="3600" spc="145" dirty="0">
                <a:latin typeface="Arial"/>
                <a:cs typeface="Arial"/>
              </a:rPr>
              <a:t>and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50" dirty="0">
                <a:latin typeface="Arial"/>
                <a:cs typeface="Arial"/>
              </a:rPr>
              <a:t>can</a:t>
            </a:r>
            <a:r>
              <a:rPr sz="3600" spc="225" dirty="0">
                <a:latin typeface="Arial"/>
                <a:cs typeface="Arial"/>
              </a:rPr>
              <a:t> </a:t>
            </a:r>
            <a:r>
              <a:rPr sz="3600" spc="130" dirty="0">
                <a:latin typeface="Arial"/>
                <a:cs typeface="Arial"/>
              </a:rPr>
              <a:t>make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225" dirty="0">
                <a:latin typeface="Arial"/>
                <a:cs typeface="Arial"/>
              </a:rPr>
              <a:t>them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190" dirty="0">
                <a:latin typeface="Arial"/>
                <a:cs typeface="Arial"/>
              </a:rPr>
              <a:t>do</a:t>
            </a:r>
            <a:r>
              <a:rPr sz="3600" spc="225" dirty="0">
                <a:latin typeface="Arial"/>
                <a:cs typeface="Arial"/>
              </a:rPr>
              <a:t> </a:t>
            </a:r>
            <a:r>
              <a:rPr sz="3600" spc="105" dirty="0">
                <a:latin typeface="Arial"/>
                <a:cs typeface="Arial"/>
              </a:rPr>
              <a:t>crimes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95" dirty="0">
                <a:latin typeface="Arial"/>
                <a:cs typeface="Arial"/>
              </a:rPr>
              <a:t>like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95" dirty="0">
                <a:latin typeface="Arial"/>
                <a:cs typeface="Arial"/>
              </a:rPr>
              <a:t>these</a:t>
            </a:r>
            <a:r>
              <a:rPr sz="3600" spc="225" dirty="0">
                <a:latin typeface="Arial"/>
                <a:cs typeface="Arial"/>
              </a:rPr>
              <a:t> </a:t>
            </a:r>
            <a:r>
              <a:rPr sz="3600" spc="195" dirty="0">
                <a:latin typeface="Arial"/>
                <a:cs typeface="Arial"/>
              </a:rPr>
              <a:t>on</a:t>
            </a:r>
            <a:r>
              <a:rPr sz="3600" spc="220" dirty="0">
                <a:latin typeface="Arial"/>
                <a:cs typeface="Arial"/>
              </a:rPr>
              <a:t> </a:t>
            </a:r>
            <a:r>
              <a:rPr sz="3600" spc="-225" dirty="0">
                <a:latin typeface="Arial"/>
                <a:cs typeface="Arial"/>
              </a:rPr>
              <a:t>TV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"/>
            <a:ext cx="18288000" cy="1581150"/>
            <a:chOff x="0" y="5"/>
            <a:chExt cx="18288000" cy="1581150"/>
          </a:xfrm>
        </p:grpSpPr>
        <p:sp>
          <p:nvSpPr>
            <p:cNvPr id="3" name="object 3"/>
            <p:cNvSpPr/>
            <p:nvPr/>
          </p:nvSpPr>
          <p:spPr>
            <a:xfrm>
              <a:off x="16108185" y="11"/>
              <a:ext cx="2179955" cy="1425575"/>
            </a:xfrm>
            <a:custGeom>
              <a:avLst/>
              <a:gdLst/>
              <a:ahLst/>
              <a:cxnLst/>
              <a:rect l="l" t="t" r="r" b="b"/>
              <a:pathLst>
                <a:path w="2179955" h="1425575">
                  <a:moveTo>
                    <a:pt x="2179802" y="0"/>
                  </a:moveTo>
                  <a:lnTo>
                    <a:pt x="28409" y="0"/>
                  </a:lnTo>
                  <a:lnTo>
                    <a:pt x="0" y="0"/>
                  </a:lnTo>
                  <a:lnTo>
                    <a:pt x="67881" y="70396"/>
                  </a:lnTo>
                  <a:lnTo>
                    <a:pt x="100190" y="114325"/>
                  </a:lnTo>
                  <a:lnTo>
                    <a:pt x="145529" y="167665"/>
                  </a:lnTo>
                  <a:lnTo>
                    <a:pt x="171551" y="196202"/>
                  </a:lnTo>
                  <a:lnTo>
                    <a:pt x="199898" y="226377"/>
                  </a:lnTo>
                  <a:lnTo>
                    <a:pt x="337502" y="369404"/>
                  </a:lnTo>
                  <a:lnTo>
                    <a:pt x="378244" y="412229"/>
                  </a:lnTo>
                  <a:lnTo>
                    <a:pt x="421640" y="458470"/>
                  </a:lnTo>
                  <a:lnTo>
                    <a:pt x="467728" y="508419"/>
                  </a:lnTo>
                  <a:lnTo>
                    <a:pt x="516572" y="562394"/>
                  </a:lnTo>
                  <a:lnTo>
                    <a:pt x="568236" y="620674"/>
                  </a:lnTo>
                  <a:lnTo>
                    <a:pt x="622769" y="683564"/>
                  </a:lnTo>
                  <a:lnTo>
                    <a:pt x="660857" y="728510"/>
                  </a:lnTo>
                  <a:lnTo>
                    <a:pt x="705523" y="782586"/>
                  </a:lnTo>
                  <a:lnTo>
                    <a:pt x="735952" y="818654"/>
                  </a:lnTo>
                  <a:lnTo>
                    <a:pt x="776351" y="866114"/>
                  </a:lnTo>
                  <a:lnTo>
                    <a:pt x="812965" y="905446"/>
                  </a:lnTo>
                  <a:lnTo>
                    <a:pt x="850480" y="942428"/>
                  </a:lnTo>
                  <a:lnTo>
                    <a:pt x="888847" y="977112"/>
                  </a:lnTo>
                  <a:lnTo>
                    <a:pt x="928039" y="1009548"/>
                  </a:lnTo>
                  <a:lnTo>
                    <a:pt x="934453" y="1014412"/>
                  </a:lnTo>
                  <a:lnTo>
                    <a:pt x="965644" y="1039964"/>
                  </a:lnTo>
                  <a:lnTo>
                    <a:pt x="1005154" y="1070343"/>
                  </a:lnTo>
                  <a:lnTo>
                    <a:pt x="1045184" y="1099235"/>
                  </a:lnTo>
                  <a:lnTo>
                    <a:pt x="1085723" y="1126655"/>
                  </a:lnTo>
                  <a:lnTo>
                    <a:pt x="1126756" y="1152639"/>
                  </a:lnTo>
                  <a:lnTo>
                    <a:pt x="1168247" y="1177213"/>
                  </a:lnTo>
                  <a:lnTo>
                    <a:pt x="1210183" y="1200404"/>
                  </a:lnTo>
                  <a:lnTo>
                    <a:pt x="1252550" y="1222260"/>
                  </a:lnTo>
                  <a:lnTo>
                    <a:pt x="1295311" y="1242796"/>
                  </a:lnTo>
                  <a:lnTo>
                    <a:pt x="1338465" y="1262062"/>
                  </a:lnTo>
                  <a:lnTo>
                    <a:pt x="1381988" y="1280071"/>
                  </a:lnTo>
                  <a:lnTo>
                    <a:pt x="1425854" y="1296847"/>
                  </a:lnTo>
                  <a:lnTo>
                    <a:pt x="1470050" y="1312456"/>
                  </a:lnTo>
                  <a:lnTo>
                    <a:pt x="1514538" y="1326896"/>
                  </a:lnTo>
                  <a:lnTo>
                    <a:pt x="1559331" y="1340218"/>
                  </a:lnTo>
                  <a:lnTo>
                    <a:pt x="1604365" y="1352435"/>
                  </a:lnTo>
                  <a:lnTo>
                    <a:pt x="1649666" y="1363599"/>
                  </a:lnTo>
                  <a:lnTo>
                    <a:pt x="1695170" y="1373733"/>
                  </a:lnTo>
                  <a:lnTo>
                    <a:pt x="1740890" y="1382864"/>
                  </a:lnTo>
                  <a:lnTo>
                    <a:pt x="1786801" y="1391018"/>
                  </a:lnTo>
                  <a:lnTo>
                    <a:pt x="1832864" y="1398244"/>
                  </a:lnTo>
                  <a:lnTo>
                    <a:pt x="1879079" y="1404569"/>
                  </a:lnTo>
                  <a:lnTo>
                    <a:pt x="1925408" y="1410004"/>
                  </a:lnTo>
                  <a:lnTo>
                    <a:pt x="1971852" y="1414602"/>
                  </a:lnTo>
                  <a:lnTo>
                    <a:pt x="2018372" y="1418386"/>
                  </a:lnTo>
                  <a:lnTo>
                    <a:pt x="2064956" y="1421396"/>
                  </a:lnTo>
                  <a:lnTo>
                    <a:pt x="2111591" y="1423644"/>
                  </a:lnTo>
                  <a:lnTo>
                    <a:pt x="2158238" y="1425181"/>
                  </a:lnTo>
                  <a:lnTo>
                    <a:pt x="2179802" y="1425575"/>
                  </a:lnTo>
                  <a:lnTo>
                    <a:pt x="2179802" y="1264894"/>
                  </a:lnTo>
                  <a:lnTo>
                    <a:pt x="2179802" y="0"/>
                  </a:lnTo>
                  <a:close/>
                </a:path>
              </a:pathLst>
            </a:custGeom>
            <a:solidFill>
              <a:srgbClr val="3C40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040474" y="5"/>
              <a:ext cx="2180590" cy="1014730"/>
            </a:xfrm>
            <a:custGeom>
              <a:avLst/>
              <a:gdLst/>
              <a:ahLst/>
              <a:cxnLst/>
              <a:rect l="l" t="t" r="r" b="b"/>
              <a:pathLst>
                <a:path w="2180590" h="1014730">
                  <a:moveTo>
                    <a:pt x="961611" y="1014199"/>
                  </a:moveTo>
                  <a:lnTo>
                    <a:pt x="915323" y="1012804"/>
                  </a:lnTo>
                  <a:lnTo>
                    <a:pt x="869131" y="1009433"/>
                  </a:lnTo>
                  <a:lnTo>
                    <a:pt x="823182" y="1003862"/>
                  </a:lnTo>
                  <a:lnTo>
                    <a:pt x="777620" y="995865"/>
                  </a:lnTo>
                  <a:lnTo>
                    <a:pt x="732591" y="985216"/>
                  </a:lnTo>
                  <a:lnTo>
                    <a:pt x="688240" y="971690"/>
                  </a:lnTo>
                  <a:lnTo>
                    <a:pt x="644711" y="955061"/>
                  </a:lnTo>
                  <a:lnTo>
                    <a:pt x="602151" y="935104"/>
                  </a:lnTo>
                  <a:lnTo>
                    <a:pt x="560703" y="911594"/>
                  </a:lnTo>
                  <a:lnTo>
                    <a:pt x="520514" y="884305"/>
                  </a:lnTo>
                  <a:lnTo>
                    <a:pt x="481728" y="853012"/>
                  </a:lnTo>
                  <a:lnTo>
                    <a:pt x="444491" y="817489"/>
                  </a:lnTo>
                  <a:lnTo>
                    <a:pt x="408948" y="777510"/>
                  </a:lnTo>
                  <a:lnTo>
                    <a:pt x="350499" y="707748"/>
                  </a:lnTo>
                  <a:lnTo>
                    <a:pt x="297618" y="647349"/>
                  </a:lnTo>
                  <a:lnTo>
                    <a:pt x="250104" y="595228"/>
                  </a:lnTo>
                  <a:lnTo>
                    <a:pt x="207754" y="550302"/>
                  </a:lnTo>
                  <a:lnTo>
                    <a:pt x="137739" y="477698"/>
                  </a:lnTo>
                  <a:lnTo>
                    <a:pt x="109670" y="447853"/>
                  </a:lnTo>
                  <a:lnTo>
                    <a:pt x="66397" y="395654"/>
                  </a:lnTo>
                  <a:lnTo>
                    <a:pt x="38931" y="346219"/>
                  </a:lnTo>
                  <a:lnTo>
                    <a:pt x="25657" y="290877"/>
                  </a:lnTo>
                  <a:lnTo>
                    <a:pt x="22736" y="266256"/>
                  </a:lnTo>
                  <a:lnTo>
                    <a:pt x="19049" y="236858"/>
                  </a:lnTo>
                  <a:lnTo>
                    <a:pt x="10715" y="165364"/>
                  </a:lnTo>
                  <a:lnTo>
                    <a:pt x="6737" y="124088"/>
                  </a:lnTo>
                  <a:lnTo>
                    <a:pt x="3329" y="79670"/>
                  </a:lnTo>
                  <a:lnTo>
                    <a:pt x="828" y="32520"/>
                  </a:lnTo>
                  <a:lnTo>
                    <a:pt x="0" y="0"/>
                  </a:lnTo>
                  <a:lnTo>
                    <a:pt x="2180045" y="0"/>
                  </a:lnTo>
                  <a:lnTo>
                    <a:pt x="2175727" y="81722"/>
                  </a:lnTo>
                  <a:lnTo>
                    <a:pt x="2169825" y="126276"/>
                  </a:lnTo>
                  <a:lnTo>
                    <a:pt x="2161521" y="171643"/>
                  </a:lnTo>
                  <a:lnTo>
                    <a:pt x="2150854" y="218003"/>
                  </a:lnTo>
                  <a:lnTo>
                    <a:pt x="2137861" y="265536"/>
                  </a:lnTo>
                  <a:lnTo>
                    <a:pt x="2122580" y="314422"/>
                  </a:lnTo>
                  <a:lnTo>
                    <a:pt x="2105051" y="364842"/>
                  </a:lnTo>
                  <a:lnTo>
                    <a:pt x="2086048" y="412846"/>
                  </a:lnTo>
                  <a:lnTo>
                    <a:pt x="2064542" y="459439"/>
                  </a:lnTo>
                  <a:lnTo>
                    <a:pt x="2040665" y="504544"/>
                  </a:lnTo>
                  <a:lnTo>
                    <a:pt x="2014546" y="548084"/>
                  </a:lnTo>
                  <a:lnTo>
                    <a:pt x="1986315" y="589983"/>
                  </a:lnTo>
                  <a:lnTo>
                    <a:pt x="1956103" y="630163"/>
                  </a:lnTo>
                  <a:lnTo>
                    <a:pt x="1924038" y="668547"/>
                  </a:lnTo>
                  <a:lnTo>
                    <a:pt x="1890253" y="705059"/>
                  </a:lnTo>
                  <a:lnTo>
                    <a:pt x="1854876" y="739620"/>
                  </a:lnTo>
                  <a:lnTo>
                    <a:pt x="1818038" y="772155"/>
                  </a:lnTo>
                  <a:lnTo>
                    <a:pt x="1779868" y="802586"/>
                  </a:lnTo>
                  <a:lnTo>
                    <a:pt x="1740498" y="830836"/>
                  </a:lnTo>
                  <a:lnTo>
                    <a:pt x="1700056" y="856829"/>
                  </a:lnTo>
                  <a:lnTo>
                    <a:pt x="1658674" y="880487"/>
                  </a:lnTo>
                  <a:lnTo>
                    <a:pt x="1616480" y="901733"/>
                  </a:lnTo>
                  <a:lnTo>
                    <a:pt x="1573606" y="920490"/>
                  </a:lnTo>
                  <a:lnTo>
                    <a:pt x="1530181" y="936682"/>
                  </a:lnTo>
                  <a:lnTo>
                    <a:pt x="1486336" y="950231"/>
                  </a:lnTo>
                  <a:lnTo>
                    <a:pt x="1442200" y="961060"/>
                  </a:lnTo>
                  <a:lnTo>
                    <a:pt x="1397903" y="969092"/>
                  </a:lnTo>
                  <a:lnTo>
                    <a:pt x="1317997" y="981293"/>
                  </a:lnTo>
                  <a:lnTo>
                    <a:pt x="1276157" y="987586"/>
                  </a:lnTo>
                  <a:lnTo>
                    <a:pt x="1233253" y="993707"/>
                  </a:lnTo>
                  <a:lnTo>
                    <a:pt x="1189430" y="999431"/>
                  </a:lnTo>
                  <a:lnTo>
                    <a:pt x="1144833" y="1004532"/>
                  </a:lnTo>
                  <a:lnTo>
                    <a:pt x="1099608" y="1008785"/>
                  </a:lnTo>
                  <a:lnTo>
                    <a:pt x="1053899" y="1011964"/>
                  </a:lnTo>
                  <a:lnTo>
                    <a:pt x="1007852" y="1013843"/>
                  </a:lnTo>
                  <a:lnTo>
                    <a:pt x="961611" y="1014199"/>
                  </a:lnTo>
                  <a:close/>
                </a:path>
              </a:pathLst>
            </a:custGeom>
            <a:solidFill>
              <a:srgbClr val="8FBE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40186" y="6485471"/>
            <a:ext cx="5876924" cy="30860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7650" y="2678435"/>
            <a:ext cx="5501916" cy="355433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15493" y="1616217"/>
            <a:ext cx="16730980" cy="763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5805" algn="ctr">
              <a:lnSpc>
                <a:spcPct val="100000"/>
              </a:lnSpc>
              <a:spcBef>
                <a:spcPts val="100"/>
              </a:spcBef>
            </a:pPr>
            <a:r>
              <a:rPr sz="4200" b="1" u="heavy" spc="1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how</a:t>
            </a:r>
            <a:r>
              <a:rPr sz="4200" b="1" u="heavy" spc="2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2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does</a:t>
            </a:r>
            <a:r>
              <a:rPr sz="4200" b="1" u="heavy" spc="2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200" b="1" u="heavy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violence</a:t>
            </a:r>
            <a:r>
              <a:rPr sz="4200" b="1" u="heavy" spc="2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200" b="1" u="heavy" spc="1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sz="4200" b="1" u="heavy" spc="2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200" b="1" u="heavy" spc="1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cinema</a:t>
            </a:r>
            <a:r>
              <a:rPr sz="4200" b="1" u="heavy" spc="2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200" b="1" u="heavy" spc="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normalize</a:t>
            </a:r>
            <a:r>
              <a:rPr sz="4200" b="1" u="heavy" spc="2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200" b="1" u="heavy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violence</a:t>
            </a:r>
            <a:r>
              <a:rPr sz="4200" b="1" u="heavy" spc="2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200" b="1" u="heavy" spc="1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sz="4200" b="1" u="heavy" spc="2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200" b="1" u="heavy" spc="1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real</a:t>
            </a:r>
            <a:r>
              <a:rPr sz="4200" b="1" u="heavy" spc="2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200" b="1" u="heavy" spc="1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life</a:t>
            </a:r>
            <a:endParaRPr sz="4200">
              <a:latin typeface="Arial"/>
              <a:cs typeface="Arial"/>
            </a:endParaRPr>
          </a:p>
          <a:p>
            <a:pPr marL="12065" marR="5474970" indent="-635" algn="ctr">
              <a:lnSpc>
                <a:spcPct val="116100"/>
              </a:lnSpc>
              <a:spcBef>
                <a:spcPts val="2215"/>
              </a:spcBef>
            </a:pPr>
            <a:r>
              <a:rPr sz="4200" spc="135" dirty="0">
                <a:latin typeface="Arial"/>
                <a:cs typeface="Arial"/>
              </a:rPr>
              <a:t>On</a:t>
            </a:r>
            <a:r>
              <a:rPr sz="4200" spc="254" dirty="0">
                <a:latin typeface="Arial"/>
                <a:cs typeface="Arial"/>
              </a:rPr>
              <a:t> </a:t>
            </a:r>
            <a:r>
              <a:rPr sz="4200" spc="150" dirty="0">
                <a:latin typeface="Arial"/>
                <a:cs typeface="Arial"/>
              </a:rPr>
              <a:t>April</a:t>
            </a:r>
            <a:r>
              <a:rPr sz="4200" spc="260" dirty="0">
                <a:latin typeface="Arial"/>
                <a:cs typeface="Arial"/>
              </a:rPr>
              <a:t> </a:t>
            </a:r>
            <a:r>
              <a:rPr sz="4200" spc="110" dirty="0">
                <a:latin typeface="Arial"/>
                <a:cs typeface="Arial"/>
              </a:rPr>
              <a:t>20/1999</a:t>
            </a:r>
            <a:r>
              <a:rPr sz="4200" spc="260" dirty="0">
                <a:latin typeface="Arial"/>
                <a:cs typeface="Arial"/>
              </a:rPr>
              <a:t> </a:t>
            </a:r>
            <a:r>
              <a:rPr sz="4200" spc="-20" dirty="0">
                <a:latin typeface="Arial"/>
                <a:cs typeface="Arial"/>
              </a:rPr>
              <a:t>Eric</a:t>
            </a:r>
            <a:r>
              <a:rPr sz="4200" spc="260" dirty="0">
                <a:latin typeface="Arial"/>
                <a:cs typeface="Arial"/>
              </a:rPr>
              <a:t> </a:t>
            </a:r>
            <a:r>
              <a:rPr sz="4200" spc="135" dirty="0">
                <a:latin typeface="Arial"/>
                <a:cs typeface="Arial"/>
              </a:rPr>
              <a:t>Harris</a:t>
            </a:r>
            <a:r>
              <a:rPr sz="4200" spc="260" dirty="0">
                <a:latin typeface="Arial"/>
                <a:cs typeface="Arial"/>
              </a:rPr>
              <a:t> </a:t>
            </a:r>
            <a:r>
              <a:rPr sz="4200" spc="175" dirty="0">
                <a:latin typeface="Arial"/>
                <a:cs typeface="Arial"/>
              </a:rPr>
              <a:t>and</a:t>
            </a:r>
            <a:r>
              <a:rPr sz="4200" spc="260" dirty="0">
                <a:latin typeface="Arial"/>
                <a:cs typeface="Arial"/>
              </a:rPr>
              <a:t> </a:t>
            </a:r>
            <a:r>
              <a:rPr sz="4200" spc="100" dirty="0">
                <a:latin typeface="Arial"/>
                <a:cs typeface="Arial"/>
              </a:rPr>
              <a:t>Dylan </a:t>
            </a:r>
            <a:r>
              <a:rPr sz="4200" spc="105" dirty="0">
                <a:latin typeface="Arial"/>
                <a:cs typeface="Arial"/>
              </a:rPr>
              <a:t> </a:t>
            </a:r>
            <a:r>
              <a:rPr sz="4200" spc="114" dirty="0">
                <a:latin typeface="Arial"/>
                <a:cs typeface="Arial"/>
              </a:rPr>
              <a:t>Klebold</a:t>
            </a:r>
            <a:r>
              <a:rPr sz="4200" spc="260" dirty="0">
                <a:latin typeface="Arial"/>
                <a:cs typeface="Arial"/>
              </a:rPr>
              <a:t> </a:t>
            </a:r>
            <a:r>
              <a:rPr sz="4200" spc="110" dirty="0">
                <a:latin typeface="Arial"/>
                <a:cs typeface="Arial"/>
              </a:rPr>
              <a:t>hysterically</a:t>
            </a:r>
            <a:r>
              <a:rPr sz="4200" spc="265" dirty="0">
                <a:latin typeface="Arial"/>
                <a:cs typeface="Arial"/>
              </a:rPr>
              <a:t> </a:t>
            </a:r>
            <a:r>
              <a:rPr sz="4200" spc="180" dirty="0">
                <a:latin typeface="Arial"/>
                <a:cs typeface="Arial"/>
              </a:rPr>
              <a:t>shot</a:t>
            </a:r>
            <a:r>
              <a:rPr sz="4200" spc="265" dirty="0">
                <a:latin typeface="Arial"/>
                <a:cs typeface="Arial"/>
              </a:rPr>
              <a:t> </a:t>
            </a:r>
            <a:r>
              <a:rPr sz="4200" spc="180" dirty="0">
                <a:latin typeface="Arial"/>
                <a:cs typeface="Arial"/>
              </a:rPr>
              <a:t>at</a:t>
            </a:r>
            <a:r>
              <a:rPr sz="4200" spc="265" dirty="0">
                <a:latin typeface="Arial"/>
                <a:cs typeface="Arial"/>
              </a:rPr>
              <a:t> </a:t>
            </a:r>
            <a:r>
              <a:rPr sz="4200" spc="155" dirty="0">
                <a:latin typeface="Arial"/>
                <a:cs typeface="Arial"/>
              </a:rPr>
              <a:t>Colombin</a:t>
            </a:r>
            <a:r>
              <a:rPr sz="4200" spc="260" dirty="0">
                <a:latin typeface="Arial"/>
                <a:cs typeface="Arial"/>
              </a:rPr>
              <a:t> </a:t>
            </a:r>
            <a:r>
              <a:rPr sz="4200" spc="180" dirty="0">
                <a:latin typeface="Arial"/>
                <a:cs typeface="Arial"/>
              </a:rPr>
              <a:t>High </a:t>
            </a:r>
            <a:r>
              <a:rPr sz="4200" spc="185" dirty="0">
                <a:latin typeface="Arial"/>
                <a:cs typeface="Arial"/>
              </a:rPr>
              <a:t> </a:t>
            </a:r>
            <a:r>
              <a:rPr sz="4200" spc="40" dirty="0">
                <a:latin typeface="Arial"/>
                <a:cs typeface="Arial"/>
              </a:rPr>
              <a:t>School</a:t>
            </a:r>
            <a:r>
              <a:rPr sz="4200" spc="265" dirty="0">
                <a:latin typeface="Arial"/>
                <a:cs typeface="Arial"/>
              </a:rPr>
              <a:t> </a:t>
            </a:r>
            <a:r>
              <a:rPr sz="4200" spc="204" dirty="0">
                <a:latin typeface="Arial"/>
                <a:cs typeface="Arial"/>
              </a:rPr>
              <a:t>in</a:t>
            </a:r>
            <a:r>
              <a:rPr sz="4200" spc="270" dirty="0">
                <a:latin typeface="Arial"/>
                <a:cs typeface="Arial"/>
              </a:rPr>
              <a:t> </a:t>
            </a:r>
            <a:r>
              <a:rPr sz="4200" spc="190" dirty="0">
                <a:latin typeface="Arial"/>
                <a:cs typeface="Arial"/>
              </a:rPr>
              <a:t>Littleton</a:t>
            </a:r>
            <a:r>
              <a:rPr sz="4200" spc="270" dirty="0">
                <a:latin typeface="Arial"/>
                <a:cs typeface="Arial"/>
              </a:rPr>
              <a:t> </a:t>
            </a:r>
            <a:r>
              <a:rPr sz="4200" spc="120" dirty="0">
                <a:latin typeface="Arial"/>
                <a:cs typeface="Arial"/>
              </a:rPr>
              <a:t>Colorado</a:t>
            </a:r>
            <a:r>
              <a:rPr sz="4200" spc="270" dirty="0">
                <a:latin typeface="Arial"/>
                <a:cs typeface="Arial"/>
              </a:rPr>
              <a:t> </a:t>
            </a:r>
            <a:r>
              <a:rPr sz="4200" spc="175" dirty="0">
                <a:latin typeface="Arial"/>
                <a:cs typeface="Arial"/>
              </a:rPr>
              <a:t>killing</a:t>
            </a:r>
            <a:r>
              <a:rPr sz="4200" spc="265" dirty="0">
                <a:latin typeface="Arial"/>
                <a:cs typeface="Arial"/>
              </a:rPr>
              <a:t> </a:t>
            </a:r>
            <a:r>
              <a:rPr sz="4200" spc="65" dirty="0">
                <a:solidFill>
                  <a:srgbClr val="FF1616"/>
                </a:solidFill>
                <a:latin typeface="Arial"/>
                <a:cs typeface="Arial"/>
              </a:rPr>
              <a:t>13 </a:t>
            </a:r>
            <a:r>
              <a:rPr sz="4200" spc="70" dirty="0">
                <a:solidFill>
                  <a:srgbClr val="FF1616"/>
                </a:solidFill>
                <a:latin typeface="Arial"/>
                <a:cs typeface="Arial"/>
              </a:rPr>
              <a:t> </a:t>
            </a:r>
            <a:r>
              <a:rPr sz="4200" spc="150" dirty="0">
                <a:solidFill>
                  <a:srgbClr val="FF1616"/>
                </a:solidFill>
                <a:latin typeface="Arial"/>
                <a:cs typeface="Arial"/>
              </a:rPr>
              <a:t>people</a:t>
            </a:r>
            <a:r>
              <a:rPr sz="4200" spc="254" dirty="0">
                <a:solidFill>
                  <a:srgbClr val="FF1616"/>
                </a:solidFill>
                <a:latin typeface="Arial"/>
                <a:cs typeface="Arial"/>
              </a:rPr>
              <a:t> </a:t>
            </a:r>
            <a:r>
              <a:rPr sz="4200" spc="175" dirty="0">
                <a:latin typeface="Arial"/>
                <a:cs typeface="Arial"/>
              </a:rPr>
              <a:t>and</a:t>
            </a:r>
            <a:r>
              <a:rPr sz="4200" spc="254" dirty="0">
                <a:latin typeface="Arial"/>
                <a:cs typeface="Arial"/>
              </a:rPr>
              <a:t> </a:t>
            </a:r>
            <a:r>
              <a:rPr sz="4200" spc="225" dirty="0">
                <a:solidFill>
                  <a:srgbClr val="FF1616"/>
                </a:solidFill>
                <a:latin typeface="Arial"/>
                <a:cs typeface="Arial"/>
              </a:rPr>
              <a:t>injuring</a:t>
            </a:r>
            <a:r>
              <a:rPr sz="4200" spc="260" dirty="0">
                <a:solidFill>
                  <a:srgbClr val="FF1616"/>
                </a:solidFill>
                <a:latin typeface="Arial"/>
                <a:cs typeface="Arial"/>
              </a:rPr>
              <a:t> </a:t>
            </a:r>
            <a:r>
              <a:rPr sz="4200" spc="65" dirty="0">
                <a:solidFill>
                  <a:srgbClr val="FF1616"/>
                </a:solidFill>
                <a:latin typeface="Arial"/>
                <a:cs typeface="Arial"/>
              </a:rPr>
              <a:t>21</a:t>
            </a:r>
            <a:r>
              <a:rPr sz="4200" spc="260" dirty="0">
                <a:solidFill>
                  <a:srgbClr val="FF1616"/>
                </a:solidFill>
                <a:latin typeface="Arial"/>
                <a:cs typeface="Arial"/>
              </a:rPr>
              <a:t> </a:t>
            </a:r>
            <a:r>
              <a:rPr sz="4200" spc="185" dirty="0">
                <a:latin typeface="Arial"/>
                <a:cs typeface="Arial"/>
              </a:rPr>
              <a:t>before</a:t>
            </a:r>
            <a:r>
              <a:rPr sz="4200" spc="254" dirty="0">
                <a:latin typeface="Arial"/>
                <a:cs typeface="Arial"/>
              </a:rPr>
              <a:t> </a:t>
            </a:r>
            <a:r>
              <a:rPr sz="4200" spc="195" dirty="0">
                <a:solidFill>
                  <a:srgbClr val="FF1616"/>
                </a:solidFill>
                <a:latin typeface="Arial"/>
                <a:cs typeface="Arial"/>
              </a:rPr>
              <a:t>shooting </a:t>
            </a:r>
            <a:r>
              <a:rPr sz="4200" spc="200" dirty="0">
                <a:solidFill>
                  <a:srgbClr val="FF1616"/>
                </a:solidFill>
                <a:latin typeface="Arial"/>
                <a:cs typeface="Arial"/>
              </a:rPr>
              <a:t> </a:t>
            </a:r>
            <a:r>
              <a:rPr sz="4200" spc="95" dirty="0">
                <a:solidFill>
                  <a:srgbClr val="FF1616"/>
                </a:solidFill>
                <a:latin typeface="Arial"/>
                <a:cs typeface="Arial"/>
              </a:rPr>
              <a:t>themselves</a:t>
            </a:r>
            <a:r>
              <a:rPr sz="4200" spc="95" dirty="0">
                <a:latin typeface="Arial"/>
                <a:cs typeface="Arial"/>
              </a:rPr>
              <a:t>.</a:t>
            </a:r>
            <a:r>
              <a:rPr sz="4200" spc="260" dirty="0">
                <a:latin typeface="Arial"/>
                <a:cs typeface="Arial"/>
              </a:rPr>
              <a:t> </a:t>
            </a:r>
            <a:r>
              <a:rPr sz="4200" spc="120" dirty="0">
                <a:latin typeface="Arial"/>
                <a:cs typeface="Arial"/>
              </a:rPr>
              <a:t>When</a:t>
            </a:r>
            <a:r>
              <a:rPr sz="4200" spc="260" dirty="0">
                <a:latin typeface="Arial"/>
                <a:cs typeface="Arial"/>
              </a:rPr>
              <a:t> </a:t>
            </a:r>
            <a:r>
              <a:rPr sz="4200" spc="170" dirty="0">
                <a:latin typeface="Arial"/>
                <a:cs typeface="Arial"/>
              </a:rPr>
              <a:t>they</a:t>
            </a:r>
            <a:r>
              <a:rPr sz="4200" spc="260" dirty="0">
                <a:latin typeface="Arial"/>
                <a:cs typeface="Arial"/>
              </a:rPr>
              <a:t> </a:t>
            </a:r>
            <a:r>
              <a:rPr sz="4200" spc="190" dirty="0">
                <a:latin typeface="Arial"/>
                <a:cs typeface="Arial"/>
              </a:rPr>
              <a:t>broke</a:t>
            </a:r>
            <a:r>
              <a:rPr sz="4200" spc="260" dirty="0">
                <a:latin typeface="Arial"/>
                <a:cs typeface="Arial"/>
              </a:rPr>
              <a:t> </a:t>
            </a:r>
            <a:r>
              <a:rPr sz="4200" spc="240" dirty="0">
                <a:latin typeface="Arial"/>
                <a:cs typeface="Arial"/>
              </a:rPr>
              <a:t>into</a:t>
            </a:r>
            <a:r>
              <a:rPr sz="4200" spc="260" dirty="0">
                <a:latin typeface="Arial"/>
                <a:cs typeface="Arial"/>
              </a:rPr>
              <a:t> </a:t>
            </a:r>
            <a:r>
              <a:rPr sz="4200" spc="85" dirty="0">
                <a:latin typeface="Arial"/>
                <a:cs typeface="Arial"/>
              </a:rPr>
              <a:t>school, </a:t>
            </a:r>
            <a:r>
              <a:rPr sz="4200" spc="90" dirty="0">
                <a:latin typeface="Arial"/>
                <a:cs typeface="Arial"/>
              </a:rPr>
              <a:t> </a:t>
            </a:r>
            <a:r>
              <a:rPr sz="4200" spc="170" dirty="0">
                <a:latin typeface="Arial"/>
                <a:cs typeface="Arial"/>
              </a:rPr>
              <a:t>they</a:t>
            </a:r>
            <a:r>
              <a:rPr sz="4200" spc="254" dirty="0">
                <a:latin typeface="Arial"/>
                <a:cs typeface="Arial"/>
              </a:rPr>
              <a:t> </a:t>
            </a:r>
            <a:r>
              <a:rPr sz="4200" spc="55" dirty="0">
                <a:latin typeface="Arial"/>
                <a:cs typeface="Arial"/>
              </a:rPr>
              <a:t>each</a:t>
            </a:r>
            <a:r>
              <a:rPr sz="4200" spc="254" dirty="0">
                <a:latin typeface="Arial"/>
                <a:cs typeface="Arial"/>
              </a:rPr>
              <a:t> </a:t>
            </a:r>
            <a:r>
              <a:rPr sz="4200" spc="210" dirty="0">
                <a:latin typeface="Arial"/>
                <a:cs typeface="Arial"/>
              </a:rPr>
              <a:t>wore</a:t>
            </a:r>
            <a:r>
              <a:rPr sz="4200" spc="260" dirty="0">
                <a:latin typeface="Arial"/>
                <a:cs typeface="Arial"/>
              </a:rPr>
              <a:t> </a:t>
            </a:r>
            <a:r>
              <a:rPr sz="4200" spc="20" dirty="0">
                <a:latin typeface="Arial"/>
                <a:cs typeface="Arial"/>
              </a:rPr>
              <a:t>a</a:t>
            </a:r>
            <a:r>
              <a:rPr sz="4200" spc="254" dirty="0">
                <a:latin typeface="Arial"/>
                <a:cs typeface="Arial"/>
              </a:rPr>
              <a:t> </a:t>
            </a:r>
            <a:r>
              <a:rPr sz="4200" spc="95" dirty="0">
                <a:latin typeface="Arial"/>
                <a:cs typeface="Arial"/>
              </a:rPr>
              <a:t>black</a:t>
            </a:r>
            <a:r>
              <a:rPr sz="4200" spc="260" dirty="0">
                <a:latin typeface="Arial"/>
                <a:cs typeface="Arial"/>
              </a:rPr>
              <a:t> </a:t>
            </a:r>
            <a:r>
              <a:rPr sz="4200" spc="155" dirty="0">
                <a:latin typeface="Arial"/>
                <a:cs typeface="Arial"/>
              </a:rPr>
              <a:t>raincoat</a:t>
            </a:r>
            <a:r>
              <a:rPr sz="4200" spc="254" dirty="0">
                <a:latin typeface="Arial"/>
                <a:cs typeface="Arial"/>
              </a:rPr>
              <a:t> </a:t>
            </a:r>
            <a:r>
              <a:rPr sz="4200" spc="175" dirty="0">
                <a:latin typeface="Arial"/>
                <a:cs typeface="Arial"/>
              </a:rPr>
              <a:t>resembling </a:t>
            </a:r>
            <a:r>
              <a:rPr sz="4200" spc="-1150" dirty="0">
                <a:latin typeface="Arial"/>
                <a:cs typeface="Arial"/>
              </a:rPr>
              <a:t> </a:t>
            </a:r>
            <a:r>
              <a:rPr sz="4200" spc="210" dirty="0">
                <a:latin typeface="Arial"/>
                <a:cs typeface="Arial"/>
              </a:rPr>
              <a:t>the</a:t>
            </a:r>
            <a:r>
              <a:rPr sz="4200" spc="260" dirty="0">
                <a:latin typeface="Arial"/>
                <a:cs typeface="Arial"/>
              </a:rPr>
              <a:t> </a:t>
            </a:r>
            <a:r>
              <a:rPr sz="4200" spc="120" dirty="0">
                <a:latin typeface="Arial"/>
                <a:cs typeface="Arial"/>
              </a:rPr>
              <a:t>coat</a:t>
            </a:r>
            <a:r>
              <a:rPr sz="4200" spc="265" dirty="0">
                <a:latin typeface="Arial"/>
                <a:cs typeface="Arial"/>
              </a:rPr>
              <a:t> worn </a:t>
            </a:r>
            <a:r>
              <a:rPr sz="4200" spc="140" dirty="0">
                <a:latin typeface="Arial"/>
                <a:cs typeface="Arial"/>
              </a:rPr>
              <a:t>by</a:t>
            </a:r>
            <a:r>
              <a:rPr sz="4200" spc="265" dirty="0">
                <a:latin typeface="Arial"/>
                <a:cs typeface="Arial"/>
              </a:rPr>
              <a:t> </a:t>
            </a:r>
            <a:r>
              <a:rPr sz="4200" spc="210" dirty="0">
                <a:latin typeface="Arial"/>
                <a:cs typeface="Arial"/>
              </a:rPr>
              <a:t>the</a:t>
            </a:r>
            <a:r>
              <a:rPr sz="4200" spc="260" dirty="0">
                <a:latin typeface="Arial"/>
                <a:cs typeface="Arial"/>
              </a:rPr>
              <a:t> </a:t>
            </a:r>
            <a:r>
              <a:rPr sz="4200" spc="105" dirty="0">
                <a:latin typeface="Arial"/>
                <a:cs typeface="Arial"/>
              </a:rPr>
              <a:t>characters</a:t>
            </a:r>
            <a:r>
              <a:rPr sz="4200" spc="265" dirty="0">
                <a:latin typeface="Arial"/>
                <a:cs typeface="Arial"/>
              </a:rPr>
              <a:t> </a:t>
            </a:r>
            <a:r>
              <a:rPr sz="4200" spc="240" dirty="0">
                <a:latin typeface="Arial"/>
                <a:cs typeface="Arial"/>
              </a:rPr>
              <a:t>of</a:t>
            </a:r>
            <a:r>
              <a:rPr sz="4200" spc="265" dirty="0">
                <a:latin typeface="Arial"/>
                <a:cs typeface="Arial"/>
              </a:rPr>
              <a:t> </a:t>
            </a:r>
            <a:r>
              <a:rPr sz="4200" spc="210" dirty="0">
                <a:latin typeface="Arial"/>
                <a:cs typeface="Arial"/>
              </a:rPr>
              <a:t>Matrix</a:t>
            </a:r>
            <a:r>
              <a:rPr sz="4200" spc="265" dirty="0">
                <a:latin typeface="Arial"/>
                <a:cs typeface="Arial"/>
              </a:rPr>
              <a:t> </a:t>
            </a:r>
            <a:r>
              <a:rPr sz="4200" spc="20" dirty="0">
                <a:latin typeface="Arial"/>
                <a:cs typeface="Arial"/>
              </a:rPr>
              <a:t>a </a:t>
            </a:r>
            <a:r>
              <a:rPr sz="4200" spc="-1155" dirty="0">
                <a:latin typeface="Arial"/>
                <a:cs typeface="Arial"/>
              </a:rPr>
              <a:t> </a:t>
            </a:r>
            <a:r>
              <a:rPr sz="4200" spc="250" dirty="0">
                <a:latin typeface="Arial"/>
                <a:cs typeface="Arial"/>
              </a:rPr>
              <a:t>film</a:t>
            </a:r>
            <a:r>
              <a:rPr sz="4200" spc="260" dirty="0">
                <a:latin typeface="Arial"/>
                <a:cs typeface="Arial"/>
              </a:rPr>
              <a:t> </a:t>
            </a:r>
            <a:r>
              <a:rPr sz="4200" spc="240" dirty="0">
                <a:latin typeface="Arial"/>
                <a:cs typeface="Arial"/>
              </a:rPr>
              <a:t>that</a:t>
            </a:r>
            <a:r>
              <a:rPr sz="4200" spc="260" dirty="0">
                <a:latin typeface="Arial"/>
                <a:cs typeface="Arial"/>
              </a:rPr>
              <a:t> </a:t>
            </a:r>
            <a:r>
              <a:rPr sz="4200" spc="245" dirty="0">
                <a:latin typeface="Arial"/>
                <a:cs typeface="Arial"/>
              </a:rPr>
              <a:t>turned</a:t>
            </a:r>
            <a:r>
              <a:rPr sz="4200" spc="260" dirty="0">
                <a:latin typeface="Arial"/>
                <a:cs typeface="Arial"/>
              </a:rPr>
              <a:t> </a:t>
            </a:r>
            <a:r>
              <a:rPr sz="4200" spc="210" dirty="0">
                <a:latin typeface="Arial"/>
                <a:cs typeface="Arial"/>
              </a:rPr>
              <a:t>the</a:t>
            </a:r>
            <a:r>
              <a:rPr sz="4200" spc="260" dirty="0">
                <a:latin typeface="Arial"/>
                <a:cs typeface="Arial"/>
              </a:rPr>
              <a:t> </a:t>
            </a:r>
            <a:r>
              <a:rPr sz="4200" spc="114" dirty="0">
                <a:latin typeface="Arial"/>
                <a:cs typeface="Arial"/>
              </a:rPr>
              <a:t>hysterical</a:t>
            </a:r>
            <a:r>
              <a:rPr sz="4200" spc="260" dirty="0">
                <a:latin typeface="Arial"/>
                <a:cs typeface="Arial"/>
              </a:rPr>
              <a:t> </a:t>
            </a:r>
            <a:r>
              <a:rPr sz="4200" spc="215" dirty="0">
                <a:latin typeface="Arial"/>
                <a:cs typeface="Arial"/>
              </a:rPr>
              <a:t>shootout</a:t>
            </a:r>
            <a:r>
              <a:rPr sz="4200" spc="260" dirty="0">
                <a:latin typeface="Arial"/>
                <a:cs typeface="Arial"/>
              </a:rPr>
              <a:t> </a:t>
            </a:r>
            <a:r>
              <a:rPr sz="4200" spc="240" dirty="0">
                <a:latin typeface="Arial"/>
                <a:cs typeface="Arial"/>
              </a:rPr>
              <a:t>into </a:t>
            </a:r>
            <a:r>
              <a:rPr sz="4200" spc="-1150" dirty="0">
                <a:latin typeface="Arial"/>
                <a:cs typeface="Arial"/>
              </a:rPr>
              <a:t> </a:t>
            </a:r>
            <a:r>
              <a:rPr sz="4200" spc="200" dirty="0">
                <a:latin typeface="Arial"/>
                <a:cs typeface="Arial"/>
              </a:rPr>
              <a:t>breathtaking</a:t>
            </a:r>
            <a:r>
              <a:rPr sz="4200" spc="254" dirty="0">
                <a:latin typeface="Arial"/>
                <a:cs typeface="Arial"/>
              </a:rPr>
              <a:t> </a:t>
            </a:r>
            <a:r>
              <a:rPr sz="4200" spc="155" dirty="0">
                <a:latin typeface="Arial"/>
                <a:cs typeface="Arial"/>
              </a:rPr>
              <a:t>ballet</a:t>
            </a:r>
            <a:r>
              <a:rPr sz="4200" spc="260" dirty="0">
                <a:latin typeface="Arial"/>
                <a:cs typeface="Arial"/>
              </a:rPr>
              <a:t> </a:t>
            </a:r>
            <a:r>
              <a:rPr sz="4200" spc="114" dirty="0">
                <a:latin typeface="Arial"/>
                <a:cs typeface="Arial"/>
              </a:rPr>
              <a:t>like</a:t>
            </a:r>
            <a:r>
              <a:rPr sz="4200" spc="260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scenes.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22193"/>
            <a:ext cx="5297805" cy="7565390"/>
          </a:xfrm>
          <a:custGeom>
            <a:avLst/>
            <a:gdLst/>
            <a:ahLst/>
            <a:cxnLst/>
            <a:rect l="l" t="t" r="r" b="b"/>
            <a:pathLst>
              <a:path w="5297805" h="7565390">
                <a:moveTo>
                  <a:pt x="5297786" y="7564805"/>
                </a:moveTo>
                <a:lnTo>
                  <a:pt x="0" y="7564805"/>
                </a:lnTo>
                <a:lnTo>
                  <a:pt x="0" y="0"/>
                </a:lnTo>
                <a:lnTo>
                  <a:pt x="33902" y="9063"/>
                </a:lnTo>
                <a:lnTo>
                  <a:pt x="83838" y="23116"/>
                </a:lnTo>
                <a:lnTo>
                  <a:pt x="133395" y="37762"/>
                </a:lnTo>
                <a:lnTo>
                  <a:pt x="182574" y="52991"/>
                </a:lnTo>
                <a:lnTo>
                  <a:pt x="231377" y="68792"/>
                </a:lnTo>
                <a:lnTo>
                  <a:pt x="279802" y="85155"/>
                </a:lnTo>
                <a:lnTo>
                  <a:pt x="327851" y="102069"/>
                </a:lnTo>
                <a:lnTo>
                  <a:pt x="375525" y="119526"/>
                </a:lnTo>
                <a:lnTo>
                  <a:pt x="422824" y="137514"/>
                </a:lnTo>
                <a:lnTo>
                  <a:pt x="469747" y="156024"/>
                </a:lnTo>
                <a:lnTo>
                  <a:pt x="516297" y="175045"/>
                </a:lnTo>
                <a:lnTo>
                  <a:pt x="562473" y="194568"/>
                </a:lnTo>
                <a:lnTo>
                  <a:pt x="608276" y="214581"/>
                </a:lnTo>
                <a:lnTo>
                  <a:pt x="653706" y="235075"/>
                </a:lnTo>
                <a:lnTo>
                  <a:pt x="698765" y="256039"/>
                </a:lnTo>
                <a:lnTo>
                  <a:pt x="743451" y="277464"/>
                </a:lnTo>
                <a:lnTo>
                  <a:pt x="787767" y="299340"/>
                </a:lnTo>
                <a:lnTo>
                  <a:pt x="831712" y="321655"/>
                </a:lnTo>
                <a:lnTo>
                  <a:pt x="875287" y="344400"/>
                </a:lnTo>
                <a:lnTo>
                  <a:pt x="918493" y="367565"/>
                </a:lnTo>
                <a:lnTo>
                  <a:pt x="961329" y="391140"/>
                </a:lnTo>
                <a:lnTo>
                  <a:pt x="1003797" y="415114"/>
                </a:lnTo>
                <a:lnTo>
                  <a:pt x="1045897" y="439478"/>
                </a:lnTo>
                <a:lnTo>
                  <a:pt x="1087630" y="464220"/>
                </a:lnTo>
                <a:lnTo>
                  <a:pt x="1128996" y="489332"/>
                </a:lnTo>
                <a:lnTo>
                  <a:pt x="1169995" y="514802"/>
                </a:lnTo>
                <a:lnTo>
                  <a:pt x="1210629" y="540621"/>
                </a:lnTo>
                <a:lnTo>
                  <a:pt x="1250897" y="566778"/>
                </a:lnTo>
                <a:lnTo>
                  <a:pt x="1290800" y="593264"/>
                </a:lnTo>
                <a:lnTo>
                  <a:pt x="1330339" y="620067"/>
                </a:lnTo>
                <a:lnTo>
                  <a:pt x="1369514" y="647179"/>
                </a:lnTo>
                <a:lnTo>
                  <a:pt x="1408326" y="674588"/>
                </a:lnTo>
                <a:lnTo>
                  <a:pt x="1446775" y="702285"/>
                </a:lnTo>
                <a:lnTo>
                  <a:pt x="1484862" y="730260"/>
                </a:lnTo>
                <a:lnTo>
                  <a:pt x="1522587" y="758501"/>
                </a:lnTo>
                <a:lnTo>
                  <a:pt x="1559951" y="787000"/>
                </a:lnTo>
                <a:lnTo>
                  <a:pt x="1596954" y="815745"/>
                </a:lnTo>
                <a:lnTo>
                  <a:pt x="1633597" y="844728"/>
                </a:lnTo>
                <a:lnTo>
                  <a:pt x="1669880" y="873937"/>
                </a:lnTo>
                <a:lnTo>
                  <a:pt x="1705803" y="903362"/>
                </a:lnTo>
                <a:lnTo>
                  <a:pt x="1741369" y="932994"/>
                </a:lnTo>
                <a:lnTo>
                  <a:pt x="1776576" y="962821"/>
                </a:lnTo>
                <a:lnTo>
                  <a:pt x="1811425" y="992835"/>
                </a:lnTo>
                <a:lnTo>
                  <a:pt x="1845917" y="1023024"/>
                </a:lnTo>
                <a:lnTo>
                  <a:pt x="1880053" y="1053379"/>
                </a:lnTo>
                <a:lnTo>
                  <a:pt x="1913833" y="1083889"/>
                </a:lnTo>
                <a:lnTo>
                  <a:pt x="1947257" y="1114545"/>
                </a:lnTo>
                <a:lnTo>
                  <a:pt x="1980326" y="1145335"/>
                </a:lnTo>
                <a:lnTo>
                  <a:pt x="2013040" y="1176251"/>
                </a:lnTo>
                <a:lnTo>
                  <a:pt x="2045401" y="1207281"/>
                </a:lnTo>
                <a:lnTo>
                  <a:pt x="2077408" y="1238416"/>
                </a:lnTo>
                <a:lnTo>
                  <a:pt x="2109061" y="1269645"/>
                </a:lnTo>
                <a:lnTo>
                  <a:pt x="2140363" y="1300959"/>
                </a:lnTo>
                <a:lnTo>
                  <a:pt x="2171312" y="1332346"/>
                </a:lnTo>
                <a:lnTo>
                  <a:pt x="2201910" y="1363797"/>
                </a:lnTo>
                <a:lnTo>
                  <a:pt x="2232157" y="1395302"/>
                </a:lnTo>
                <a:lnTo>
                  <a:pt x="2262054" y="1426851"/>
                </a:lnTo>
                <a:lnTo>
                  <a:pt x="2291601" y="1458433"/>
                </a:lnTo>
                <a:lnTo>
                  <a:pt x="2320798" y="1490038"/>
                </a:lnTo>
                <a:lnTo>
                  <a:pt x="2349647" y="1521657"/>
                </a:lnTo>
                <a:lnTo>
                  <a:pt x="2378147" y="1553278"/>
                </a:lnTo>
                <a:lnTo>
                  <a:pt x="2406299" y="1584892"/>
                </a:lnTo>
                <a:lnTo>
                  <a:pt x="2434104" y="1616488"/>
                </a:lnTo>
                <a:lnTo>
                  <a:pt x="2461562" y="1648057"/>
                </a:lnTo>
                <a:lnTo>
                  <a:pt x="2488674" y="1679588"/>
                </a:lnTo>
                <a:lnTo>
                  <a:pt x="2515440" y="1711071"/>
                </a:lnTo>
                <a:lnTo>
                  <a:pt x="2541861" y="1742496"/>
                </a:lnTo>
                <a:lnTo>
                  <a:pt x="2567937" y="1773852"/>
                </a:lnTo>
                <a:lnTo>
                  <a:pt x="2593669" y="1805130"/>
                </a:lnTo>
                <a:lnTo>
                  <a:pt x="2619057" y="1836320"/>
                </a:lnTo>
                <a:lnTo>
                  <a:pt x="2644102" y="1867411"/>
                </a:lnTo>
                <a:lnTo>
                  <a:pt x="2668804" y="1898392"/>
                </a:lnTo>
                <a:lnTo>
                  <a:pt x="2693164" y="1929255"/>
                </a:lnTo>
                <a:lnTo>
                  <a:pt x="2717183" y="1959988"/>
                </a:lnTo>
                <a:lnTo>
                  <a:pt x="2740860" y="1990582"/>
                </a:lnTo>
                <a:lnTo>
                  <a:pt x="2764197" y="2021026"/>
                </a:lnTo>
                <a:lnTo>
                  <a:pt x="2809851" y="2081425"/>
                </a:lnTo>
                <a:lnTo>
                  <a:pt x="2854148" y="2141103"/>
                </a:lnTo>
                <a:lnTo>
                  <a:pt x="2897093" y="2199979"/>
                </a:lnTo>
                <a:lnTo>
                  <a:pt x="2938690" y="2257972"/>
                </a:lnTo>
                <a:lnTo>
                  <a:pt x="2978944" y="2315001"/>
                </a:lnTo>
                <a:lnTo>
                  <a:pt x="3766510" y="3858534"/>
                </a:lnTo>
                <a:lnTo>
                  <a:pt x="4741438" y="6164391"/>
                </a:lnTo>
                <a:lnTo>
                  <a:pt x="5297786" y="7564805"/>
                </a:lnTo>
                <a:close/>
              </a:path>
            </a:pathLst>
          </a:custGeom>
          <a:solidFill>
            <a:srgbClr val="97C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021509" y="12"/>
            <a:ext cx="5266690" cy="4984750"/>
            <a:chOff x="13021509" y="12"/>
            <a:chExt cx="5266690" cy="4984750"/>
          </a:xfrm>
        </p:grpSpPr>
        <p:sp>
          <p:nvSpPr>
            <p:cNvPr id="4" name="object 4"/>
            <p:cNvSpPr/>
            <p:nvPr/>
          </p:nvSpPr>
          <p:spPr>
            <a:xfrm>
              <a:off x="13021501" y="11"/>
              <a:ext cx="5266690" cy="3978275"/>
            </a:xfrm>
            <a:custGeom>
              <a:avLst/>
              <a:gdLst/>
              <a:ahLst/>
              <a:cxnLst/>
              <a:rect l="l" t="t" r="r" b="b"/>
              <a:pathLst>
                <a:path w="5266690" h="3978275">
                  <a:moveTo>
                    <a:pt x="5266487" y="0"/>
                  </a:moveTo>
                  <a:lnTo>
                    <a:pt x="603567" y="0"/>
                  </a:lnTo>
                  <a:lnTo>
                    <a:pt x="0" y="0"/>
                  </a:lnTo>
                  <a:lnTo>
                    <a:pt x="825" y="35458"/>
                  </a:lnTo>
                  <a:lnTo>
                    <a:pt x="2349" y="85039"/>
                  </a:lnTo>
                  <a:lnTo>
                    <a:pt x="4216" y="134048"/>
                  </a:lnTo>
                  <a:lnTo>
                    <a:pt x="6388" y="182460"/>
                  </a:lnTo>
                  <a:lnTo>
                    <a:pt x="8864" y="230225"/>
                  </a:lnTo>
                  <a:lnTo>
                    <a:pt x="11607" y="277317"/>
                  </a:lnTo>
                  <a:lnTo>
                    <a:pt x="14617" y="323735"/>
                  </a:lnTo>
                  <a:lnTo>
                    <a:pt x="17830" y="369417"/>
                  </a:lnTo>
                  <a:lnTo>
                    <a:pt x="21272" y="414375"/>
                  </a:lnTo>
                  <a:lnTo>
                    <a:pt x="24879" y="458546"/>
                  </a:lnTo>
                  <a:lnTo>
                    <a:pt x="28651" y="501916"/>
                  </a:lnTo>
                  <a:lnTo>
                    <a:pt x="32562" y="544461"/>
                  </a:lnTo>
                  <a:lnTo>
                    <a:pt x="36601" y="586155"/>
                  </a:lnTo>
                  <a:lnTo>
                    <a:pt x="40716" y="626960"/>
                  </a:lnTo>
                  <a:lnTo>
                    <a:pt x="44907" y="666851"/>
                  </a:lnTo>
                  <a:lnTo>
                    <a:pt x="49161" y="705815"/>
                  </a:lnTo>
                  <a:lnTo>
                    <a:pt x="53428" y="743813"/>
                  </a:lnTo>
                  <a:lnTo>
                    <a:pt x="61950" y="816813"/>
                  </a:lnTo>
                  <a:lnTo>
                    <a:pt x="70332" y="885609"/>
                  </a:lnTo>
                  <a:lnTo>
                    <a:pt x="89382" y="1037894"/>
                  </a:lnTo>
                  <a:lnTo>
                    <a:pt x="92684" y="1064742"/>
                  </a:lnTo>
                  <a:lnTo>
                    <a:pt x="95783" y="1090333"/>
                  </a:lnTo>
                  <a:lnTo>
                    <a:pt x="98628" y="1114628"/>
                  </a:lnTo>
                  <a:lnTo>
                    <a:pt x="101219" y="1137602"/>
                  </a:lnTo>
                  <a:lnTo>
                    <a:pt x="104978" y="1167765"/>
                  </a:lnTo>
                  <a:lnTo>
                    <a:pt x="114973" y="1225588"/>
                  </a:lnTo>
                  <a:lnTo>
                    <a:pt x="128320" y="1280541"/>
                  </a:lnTo>
                  <a:lnTo>
                    <a:pt x="145135" y="1333182"/>
                  </a:lnTo>
                  <a:lnTo>
                    <a:pt x="165531" y="1384084"/>
                  </a:lnTo>
                  <a:lnTo>
                    <a:pt x="189598" y="1433791"/>
                  </a:lnTo>
                  <a:lnTo>
                    <a:pt x="217462" y="1482890"/>
                  </a:lnTo>
                  <a:lnTo>
                    <a:pt x="249212" y="1531924"/>
                  </a:lnTo>
                  <a:lnTo>
                    <a:pt x="284949" y="1581480"/>
                  </a:lnTo>
                  <a:lnTo>
                    <a:pt x="324789" y="1632102"/>
                  </a:lnTo>
                  <a:lnTo>
                    <a:pt x="368846" y="1684362"/>
                  </a:lnTo>
                  <a:lnTo>
                    <a:pt x="417207" y="1738833"/>
                  </a:lnTo>
                  <a:lnTo>
                    <a:pt x="443026" y="1767065"/>
                  </a:lnTo>
                  <a:lnTo>
                    <a:pt x="469976" y="1796059"/>
                  </a:lnTo>
                  <a:lnTo>
                    <a:pt x="498055" y="1825891"/>
                  </a:lnTo>
                  <a:lnTo>
                    <a:pt x="683895" y="2019134"/>
                  </a:lnTo>
                  <a:lnTo>
                    <a:pt x="693610" y="2033422"/>
                  </a:lnTo>
                  <a:lnTo>
                    <a:pt x="731888" y="2084197"/>
                  </a:lnTo>
                  <a:lnTo>
                    <a:pt x="776147" y="2137079"/>
                  </a:lnTo>
                  <a:lnTo>
                    <a:pt x="826604" y="2193226"/>
                  </a:lnTo>
                  <a:lnTo>
                    <a:pt x="854227" y="2222881"/>
                  </a:lnTo>
                  <a:lnTo>
                    <a:pt x="883475" y="2253767"/>
                  </a:lnTo>
                  <a:lnTo>
                    <a:pt x="1094752" y="2473350"/>
                  </a:lnTo>
                  <a:lnTo>
                    <a:pt x="1136180" y="2516975"/>
                  </a:lnTo>
                  <a:lnTo>
                    <a:pt x="1179449" y="2562999"/>
                  </a:lnTo>
                  <a:lnTo>
                    <a:pt x="1224584" y="2611564"/>
                  </a:lnTo>
                  <a:lnTo>
                    <a:pt x="1271638" y="2662809"/>
                  </a:lnTo>
                  <a:lnTo>
                    <a:pt x="1320609" y="2716873"/>
                  </a:lnTo>
                  <a:lnTo>
                    <a:pt x="1371536" y="2773896"/>
                  </a:lnTo>
                  <a:lnTo>
                    <a:pt x="1424444" y="2834043"/>
                  </a:lnTo>
                  <a:lnTo>
                    <a:pt x="1479359" y="2897441"/>
                  </a:lnTo>
                  <a:lnTo>
                    <a:pt x="1535468" y="2963253"/>
                  </a:lnTo>
                  <a:lnTo>
                    <a:pt x="1605635" y="3048279"/>
                  </a:lnTo>
                  <a:lnTo>
                    <a:pt x="1641017" y="3090570"/>
                  </a:lnTo>
                  <a:lnTo>
                    <a:pt x="1650758" y="3101733"/>
                  </a:lnTo>
                  <a:lnTo>
                    <a:pt x="1656422" y="3108591"/>
                  </a:lnTo>
                  <a:lnTo>
                    <a:pt x="1691716" y="3150438"/>
                  </a:lnTo>
                  <a:lnTo>
                    <a:pt x="1727657" y="3190621"/>
                  </a:lnTo>
                  <a:lnTo>
                    <a:pt x="1764220" y="3229165"/>
                  </a:lnTo>
                  <a:lnTo>
                    <a:pt x="1801406" y="3266097"/>
                  </a:lnTo>
                  <a:lnTo>
                    <a:pt x="1839175" y="3301454"/>
                  </a:lnTo>
                  <a:lnTo>
                    <a:pt x="1877517" y="3335248"/>
                  </a:lnTo>
                  <a:lnTo>
                    <a:pt x="1916417" y="3367532"/>
                  </a:lnTo>
                  <a:lnTo>
                    <a:pt x="1934438" y="3381616"/>
                  </a:lnTo>
                  <a:lnTo>
                    <a:pt x="1940267" y="3386544"/>
                  </a:lnTo>
                  <a:lnTo>
                    <a:pt x="1979549" y="3418471"/>
                  </a:lnTo>
                  <a:lnTo>
                    <a:pt x="2019211" y="3449332"/>
                  </a:lnTo>
                  <a:lnTo>
                    <a:pt x="2059241" y="3479127"/>
                  </a:lnTo>
                  <a:lnTo>
                    <a:pt x="2099652" y="3507879"/>
                  </a:lnTo>
                  <a:lnTo>
                    <a:pt x="2140407" y="3535603"/>
                  </a:lnTo>
                  <a:lnTo>
                    <a:pt x="2181504" y="3562312"/>
                  </a:lnTo>
                  <a:lnTo>
                    <a:pt x="2222931" y="3588029"/>
                  </a:lnTo>
                  <a:lnTo>
                    <a:pt x="2264689" y="3612756"/>
                  </a:lnTo>
                  <a:lnTo>
                    <a:pt x="2306764" y="3636518"/>
                  </a:lnTo>
                  <a:lnTo>
                    <a:pt x="2349144" y="3659327"/>
                  </a:lnTo>
                  <a:lnTo>
                    <a:pt x="2391816" y="3681209"/>
                  </a:lnTo>
                  <a:lnTo>
                    <a:pt x="2434780" y="3702151"/>
                  </a:lnTo>
                  <a:lnTo>
                    <a:pt x="2478011" y="3722205"/>
                  </a:lnTo>
                  <a:lnTo>
                    <a:pt x="2521521" y="3741356"/>
                  </a:lnTo>
                  <a:lnTo>
                    <a:pt x="2565273" y="3759631"/>
                  </a:lnTo>
                  <a:lnTo>
                    <a:pt x="2609278" y="3777043"/>
                  </a:lnTo>
                  <a:lnTo>
                    <a:pt x="2653512" y="3793617"/>
                  </a:lnTo>
                  <a:lnTo>
                    <a:pt x="2697988" y="3809365"/>
                  </a:lnTo>
                  <a:lnTo>
                    <a:pt x="2742666" y="3824287"/>
                  </a:lnTo>
                  <a:lnTo>
                    <a:pt x="2787548" y="3838410"/>
                  </a:lnTo>
                  <a:lnTo>
                    <a:pt x="2832633" y="3851757"/>
                  </a:lnTo>
                  <a:lnTo>
                    <a:pt x="2877909" y="3864330"/>
                  </a:lnTo>
                  <a:lnTo>
                    <a:pt x="2923362" y="3876154"/>
                  </a:lnTo>
                  <a:lnTo>
                    <a:pt x="2968980" y="3887228"/>
                  </a:lnTo>
                  <a:lnTo>
                    <a:pt x="3014751" y="3897592"/>
                  </a:lnTo>
                  <a:lnTo>
                    <a:pt x="3060674" y="3907244"/>
                  </a:lnTo>
                  <a:lnTo>
                    <a:pt x="3106737" y="3916197"/>
                  </a:lnTo>
                  <a:lnTo>
                    <a:pt x="3152927" y="3924477"/>
                  </a:lnTo>
                  <a:lnTo>
                    <a:pt x="3199231" y="3932097"/>
                  </a:lnTo>
                  <a:lnTo>
                    <a:pt x="3245650" y="3939070"/>
                  </a:lnTo>
                  <a:lnTo>
                    <a:pt x="3292157" y="3945407"/>
                  </a:lnTo>
                  <a:lnTo>
                    <a:pt x="3338766" y="3951122"/>
                  </a:lnTo>
                  <a:lnTo>
                    <a:pt x="3385439" y="3956253"/>
                  </a:lnTo>
                  <a:lnTo>
                    <a:pt x="3432187" y="3960787"/>
                  </a:lnTo>
                  <a:lnTo>
                    <a:pt x="3479000" y="3964749"/>
                  </a:lnTo>
                  <a:lnTo>
                    <a:pt x="3525863" y="3968165"/>
                  </a:lnTo>
                  <a:lnTo>
                    <a:pt x="3572764" y="3971036"/>
                  </a:lnTo>
                  <a:lnTo>
                    <a:pt x="3619690" y="3973385"/>
                  </a:lnTo>
                  <a:lnTo>
                    <a:pt x="3666629" y="3975214"/>
                  </a:lnTo>
                  <a:lnTo>
                    <a:pt x="3713594" y="3976560"/>
                  </a:lnTo>
                  <a:lnTo>
                    <a:pt x="3807498" y="3977830"/>
                  </a:lnTo>
                  <a:lnTo>
                    <a:pt x="3854424" y="3977779"/>
                  </a:lnTo>
                  <a:lnTo>
                    <a:pt x="3948188" y="3976395"/>
                  </a:lnTo>
                  <a:lnTo>
                    <a:pt x="4041749" y="3973411"/>
                  </a:lnTo>
                  <a:lnTo>
                    <a:pt x="4135043" y="3968927"/>
                  </a:lnTo>
                  <a:lnTo>
                    <a:pt x="4227982" y="3963085"/>
                  </a:lnTo>
                  <a:lnTo>
                    <a:pt x="4366552" y="3952036"/>
                  </a:lnTo>
                  <a:lnTo>
                    <a:pt x="4503890" y="3938600"/>
                  </a:lnTo>
                  <a:lnTo>
                    <a:pt x="4639729" y="3923182"/>
                  </a:lnTo>
                  <a:lnTo>
                    <a:pt x="4862055" y="3894239"/>
                  </a:lnTo>
                  <a:lnTo>
                    <a:pt x="5266487" y="3834142"/>
                  </a:lnTo>
                  <a:lnTo>
                    <a:pt x="5266487" y="3342284"/>
                  </a:lnTo>
                  <a:lnTo>
                    <a:pt x="5266487" y="0"/>
                  </a:lnTo>
                  <a:close/>
                </a:path>
              </a:pathLst>
            </a:custGeom>
            <a:solidFill>
              <a:srgbClr val="3C40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08700" y="2963533"/>
              <a:ext cx="1779905" cy="2021205"/>
            </a:xfrm>
            <a:custGeom>
              <a:avLst/>
              <a:gdLst/>
              <a:ahLst/>
              <a:cxnLst/>
              <a:rect l="l" t="t" r="r" b="b"/>
              <a:pathLst>
                <a:path w="1779905" h="2021204">
                  <a:moveTo>
                    <a:pt x="962043" y="2020785"/>
                  </a:moveTo>
                  <a:lnTo>
                    <a:pt x="915755" y="2019390"/>
                  </a:lnTo>
                  <a:lnTo>
                    <a:pt x="869563" y="2016020"/>
                  </a:lnTo>
                  <a:lnTo>
                    <a:pt x="823614" y="2010448"/>
                  </a:lnTo>
                  <a:lnTo>
                    <a:pt x="778052" y="2002451"/>
                  </a:lnTo>
                  <a:lnTo>
                    <a:pt x="733023" y="1991802"/>
                  </a:lnTo>
                  <a:lnTo>
                    <a:pt x="688672" y="1978276"/>
                  </a:lnTo>
                  <a:lnTo>
                    <a:pt x="645143" y="1961647"/>
                  </a:lnTo>
                  <a:lnTo>
                    <a:pt x="602583" y="1941690"/>
                  </a:lnTo>
                  <a:lnTo>
                    <a:pt x="561135" y="1918180"/>
                  </a:lnTo>
                  <a:lnTo>
                    <a:pt x="520946" y="1890891"/>
                  </a:lnTo>
                  <a:lnTo>
                    <a:pt x="482160" y="1859598"/>
                  </a:lnTo>
                  <a:lnTo>
                    <a:pt x="444923" y="1824075"/>
                  </a:lnTo>
                  <a:lnTo>
                    <a:pt x="409380" y="1784097"/>
                  </a:lnTo>
                  <a:lnTo>
                    <a:pt x="350931" y="1714335"/>
                  </a:lnTo>
                  <a:lnTo>
                    <a:pt x="298050" y="1653935"/>
                  </a:lnTo>
                  <a:lnTo>
                    <a:pt x="250536" y="1601814"/>
                  </a:lnTo>
                  <a:lnTo>
                    <a:pt x="208186" y="1556888"/>
                  </a:lnTo>
                  <a:lnTo>
                    <a:pt x="138171" y="1484284"/>
                  </a:lnTo>
                  <a:lnTo>
                    <a:pt x="110102" y="1454439"/>
                  </a:lnTo>
                  <a:lnTo>
                    <a:pt x="66829" y="1402240"/>
                  </a:lnTo>
                  <a:lnTo>
                    <a:pt x="39363" y="1352805"/>
                  </a:lnTo>
                  <a:lnTo>
                    <a:pt x="26089" y="1297463"/>
                  </a:lnTo>
                  <a:lnTo>
                    <a:pt x="23168" y="1272842"/>
                  </a:lnTo>
                  <a:lnTo>
                    <a:pt x="19482" y="1243444"/>
                  </a:lnTo>
                  <a:lnTo>
                    <a:pt x="11147" y="1171950"/>
                  </a:lnTo>
                  <a:lnTo>
                    <a:pt x="7169" y="1130674"/>
                  </a:lnTo>
                  <a:lnTo>
                    <a:pt x="3761" y="1086256"/>
                  </a:lnTo>
                  <a:lnTo>
                    <a:pt x="1260" y="1039106"/>
                  </a:lnTo>
                  <a:lnTo>
                    <a:pt x="0" y="989633"/>
                  </a:lnTo>
                  <a:lnTo>
                    <a:pt x="314" y="938247"/>
                  </a:lnTo>
                  <a:lnTo>
                    <a:pt x="2537" y="885356"/>
                  </a:lnTo>
                  <a:lnTo>
                    <a:pt x="7004" y="831370"/>
                  </a:lnTo>
                  <a:lnTo>
                    <a:pt x="14049" y="776698"/>
                  </a:lnTo>
                  <a:lnTo>
                    <a:pt x="24007" y="721749"/>
                  </a:lnTo>
                  <a:lnTo>
                    <a:pt x="37212" y="666932"/>
                  </a:lnTo>
                  <a:lnTo>
                    <a:pt x="53998" y="612657"/>
                  </a:lnTo>
                  <a:lnTo>
                    <a:pt x="74700" y="559332"/>
                  </a:lnTo>
                  <a:lnTo>
                    <a:pt x="99652" y="507367"/>
                  </a:lnTo>
                  <a:lnTo>
                    <a:pt x="129189" y="457171"/>
                  </a:lnTo>
                  <a:lnTo>
                    <a:pt x="170718" y="393886"/>
                  </a:lnTo>
                  <a:lnTo>
                    <a:pt x="207579" y="339512"/>
                  </a:lnTo>
                  <a:lnTo>
                    <a:pt x="240859" y="292999"/>
                  </a:lnTo>
                  <a:lnTo>
                    <a:pt x="271645" y="253298"/>
                  </a:lnTo>
                  <a:lnTo>
                    <a:pt x="301026" y="219362"/>
                  </a:lnTo>
                  <a:lnTo>
                    <a:pt x="330089" y="190142"/>
                  </a:lnTo>
                  <a:lnTo>
                    <a:pt x="359921" y="164588"/>
                  </a:lnTo>
                  <a:lnTo>
                    <a:pt x="391611" y="141653"/>
                  </a:lnTo>
                  <a:lnTo>
                    <a:pt x="426246" y="120287"/>
                  </a:lnTo>
                  <a:lnTo>
                    <a:pt x="464913" y="99442"/>
                  </a:lnTo>
                  <a:lnTo>
                    <a:pt x="508700" y="78069"/>
                  </a:lnTo>
                  <a:lnTo>
                    <a:pt x="558695" y="55121"/>
                  </a:lnTo>
                  <a:lnTo>
                    <a:pt x="615985" y="29547"/>
                  </a:lnTo>
                  <a:lnTo>
                    <a:pt x="674588" y="11301"/>
                  </a:lnTo>
                  <a:lnTo>
                    <a:pt x="746678" y="1706"/>
                  </a:lnTo>
                  <a:lnTo>
                    <a:pt x="787136" y="0"/>
                  </a:lnTo>
                  <a:lnTo>
                    <a:pt x="830192" y="272"/>
                  </a:lnTo>
                  <a:lnTo>
                    <a:pt x="875589" y="2462"/>
                  </a:lnTo>
                  <a:lnTo>
                    <a:pt x="923069" y="6509"/>
                  </a:lnTo>
                  <a:lnTo>
                    <a:pt x="972373" y="12351"/>
                  </a:lnTo>
                  <a:lnTo>
                    <a:pt x="1023244" y="19926"/>
                  </a:lnTo>
                  <a:lnTo>
                    <a:pt x="1075425" y="29174"/>
                  </a:lnTo>
                  <a:lnTo>
                    <a:pt x="1128656" y="40034"/>
                  </a:lnTo>
                  <a:lnTo>
                    <a:pt x="1182681" y="52443"/>
                  </a:lnTo>
                  <a:lnTo>
                    <a:pt x="1237241" y="66341"/>
                  </a:lnTo>
                  <a:lnTo>
                    <a:pt x="1292079" y="81667"/>
                  </a:lnTo>
                  <a:lnTo>
                    <a:pt x="1346937" y="98359"/>
                  </a:lnTo>
                  <a:lnTo>
                    <a:pt x="1401556" y="116356"/>
                  </a:lnTo>
                  <a:lnTo>
                    <a:pt x="1455680" y="135596"/>
                  </a:lnTo>
                  <a:lnTo>
                    <a:pt x="1509050" y="156019"/>
                  </a:lnTo>
                  <a:lnTo>
                    <a:pt x="1561408" y="177563"/>
                  </a:lnTo>
                  <a:lnTo>
                    <a:pt x="1612497" y="200166"/>
                  </a:lnTo>
                  <a:lnTo>
                    <a:pt x="1662058" y="223768"/>
                  </a:lnTo>
                  <a:lnTo>
                    <a:pt x="1709834" y="248308"/>
                  </a:lnTo>
                  <a:lnTo>
                    <a:pt x="1755567" y="273723"/>
                  </a:lnTo>
                  <a:lnTo>
                    <a:pt x="1779299" y="288055"/>
                  </a:lnTo>
                  <a:lnTo>
                    <a:pt x="1779299" y="1809891"/>
                  </a:lnTo>
                  <a:lnTo>
                    <a:pt x="1740930" y="1837423"/>
                  </a:lnTo>
                  <a:lnTo>
                    <a:pt x="1700488" y="1863415"/>
                  </a:lnTo>
                  <a:lnTo>
                    <a:pt x="1659106" y="1887073"/>
                  </a:lnTo>
                  <a:lnTo>
                    <a:pt x="1616912" y="1908319"/>
                  </a:lnTo>
                  <a:lnTo>
                    <a:pt x="1574038" y="1927076"/>
                  </a:lnTo>
                  <a:lnTo>
                    <a:pt x="1530613" y="1943268"/>
                  </a:lnTo>
                  <a:lnTo>
                    <a:pt x="1486768" y="1956817"/>
                  </a:lnTo>
                  <a:lnTo>
                    <a:pt x="1442632" y="1967646"/>
                  </a:lnTo>
                  <a:lnTo>
                    <a:pt x="1398335" y="1975678"/>
                  </a:lnTo>
                  <a:lnTo>
                    <a:pt x="1233685" y="2000294"/>
                  </a:lnTo>
                  <a:lnTo>
                    <a:pt x="1189862" y="2006017"/>
                  </a:lnTo>
                  <a:lnTo>
                    <a:pt x="1145265" y="2011118"/>
                  </a:lnTo>
                  <a:lnTo>
                    <a:pt x="1100040" y="2015371"/>
                  </a:lnTo>
                  <a:lnTo>
                    <a:pt x="1054331" y="2018550"/>
                  </a:lnTo>
                  <a:lnTo>
                    <a:pt x="1008284" y="2020429"/>
                  </a:lnTo>
                  <a:lnTo>
                    <a:pt x="962043" y="2020785"/>
                  </a:lnTo>
                  <a:close/>
                </a:path>
              </a:pathLst>
            </a:custGeom>
            <a:solidFill>
              <a:srgbClr val="8FBE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821674" y="8019830"/>
            <a:ext cx="4598670" cy="377825"/>
          </a:xfrm>
          <a:custGeom>
            <a:avLst/>
            <a:gdLst/>
            <a:ahLst/>
            <a:cxnLst/>
            <a:rect l="l" t="t" r="r" b="b"/>
            <a:pathLst>
              <a:path w="4598670" h="377825">
                <a:moveTo>
                  <a:pt x="292922" y="377338"/>
                </a:moveTo>
                <a:lnTo>
                  <a:pt x="96107" y="375235"/>
                </a:lnTo>
                <a:lnTo>
                  <a:pt x="27590" y="372349"/>
                </a:lnTo>
                <a:lnTo>
                  <a:pt x="23797" y="374684"/>
                </a:lnTo>
                <a:lnTo>
                  <a:pt x="15174" y="372929"/>
                </a:lnTo>
                <a:lnTo>
                  <a:pt x="5863" y="353945"/>
                </a:lnTo>
                <a:lnTo>
                  <a:pt x="0" y="304591"/>
                </a:lnTo>
                <a:lnTo>
                  <a:pt x="1781" y="265462"/>
                </a:lnTo>
                <a:lnTo>
                  <a:pt x="12185" y="228247"/>
                </a:lnTo>
                <a:lnTo>
                  <a:pt x="30522" y="194165"/>
                </a:lnTo>
                <a:lnTo>
                  <a:pt x="56101" y="164434"/>
                </a:lnTo>
                <a:lnTo>
                  <a:pt x="1378620" y="104798"/>
                </a:lnTo>
                <a:lnTo>
                  <a:pt x="2426754" y="57924"/>
                </a:lnTo>
                <a:lnTo>
                  <a:pt x="3195014" y="24277"/>
                </a:lnTo>
                <a:lnTo>
                  <a:pt x="3692108" y="8759"/>
                </a:lnTo>
                <a:lnTo>
                  <a:pt x="4143677" y="1769"/>
                </a:lnTo>
                <a:lnTo>
                  <a:pt x="4471778" y="0"/>
                </a:lnTo>
                <a:lnTo>
                  <a:pt x="4598466" y="145"/>
                </a:lnTo>
                <a:lnTo>
                  <a:pt x="4598466" y="52123"/>
                </a:lnTo>
                <a:lnTo>
                  <a:pt x="4575473" y="140301"/>
                </a:lnTo>
                <a:lnTo>
                  <a:pt x="3780399" y="152368"/>
                </a:lnTo>
                <a:lnTo>
                  <a:pt x="3200417" y="160663"/>
                </a:lnTo>
                <a:lnTo>
                  <a:pt x="2866683" y="164434"/>
                </a:lnTo>
                <a:lnTo>
                  <a:pt x="2828140" y="165117"/>
                </a:lnTo>
                <a:lnTo>
                  <a:pt x="2785851" y="167065"/>
                </a:lnTo>
                <a:lnTo>
                  <a:pt x="2740317" y="170126"/>
                </a:lnTo>
                <a:lnTo>
                  <a:pt x="2692038" y="174148"/>
                </a:lnTo>
                <a:lnTo>
                  <a:pt x="2641513" y="178978"/>
                </a:lnTo>
                <a:lnTo>
                  <a:pt x="2589243" y="184465"/>
                </a:lnTo>
                <a:lnTo>
                  <a:pt x="2535727" y="190456"/>
                </a:lnTo>
                <a:lnTo>
                  <a:pt x="2481465" y="196800"/>
                </a:lnTo>
                <a:lnTo>
                  <a:pt x="2266955" y="222655"/>
                </a:lnTo>
                <a:lnTo>
                  <a:pt x="2188863" y="231531"/>
                </a:lnTo>
                <a:lnTo>
                  <a:pt x="2096019" y="241178"/>
                </a:lnTo>
                <a:lnTo>
                  <a:pt x="1947297" y="255500"/>
                </a:lnTo>
                <a:lnTo>
                  <a:pt x="1019020" y="339862"/>
                </a:lnTo>
                <a:lnTo>
                  <a:pt x="604928" y="368825"/>
                </a:lnTo>
                <a:lnTo>
                  <a:pt x="292922" y="377338"/>
                </a:lnTo>
                <a:close/>
              </a:path>
            </a:pathLst>
          </a:custGeom>
          <a:solidFill>
            <a:srgbClr val="121C6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5806"/>
            <a:ext cx="4533899" cy="149528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130212" y="3078832"/>
            <a:ext cx="4027804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u="none" spc="-545" dirty="0">
                <a:solidFill>
                  <a:srgbClr val="181818"/>
                </a:solidFill>
                <a:latin typeface="Trebuchet MS"/>
                <a:cs typeface="Trebuchet MS"/>
              </a:rPr>
              <a:t>t</a:t>
            </a:r>
            <a:r>
              <a:rPr sz="8000" b="0" u="none" spc="-355" dirty="0">
                <a:solidFill>
                  <a:srgbClr val="181818"/>
                </a:solidFill>
                <a:latin typeface="Trebuchet MS"/>
                <a:cs typeface="Trebuchet MS"/>
              </a:rPr>
              <a:t>h</a:t>
            </a:r>
            <a:r>
              <a:rPr sz="8000" b="0" u="none" spc="-660" dirty="0">
                <a:solidFill>
                  <a:srgbClr val="181818"/>
                </a:solidFill>
                <a:latin typeface="Trebuchet MS"/>
                <a:cs typeface="Trebuchet MS"/>
              </a:rPr>
              <a:t>a</a:t>
            </a:r>
            <a:r>
              <a:rPr sz="8000" b="0" u="none" spc="-380" dirty="0">
                <a:solidFill>
                  <a:srgbClr val="181818"/>
                </a:solidFill>
                <a:latin typeface="Trebuchet MS"/>
                <a:cs typeface="Trebuchet MS"/>
              </a:rPr>
              <a:t>n</a:t>
            </a:r>
            <a:r>
              <a:rPr sz="8000" b="0" u="none" spc="-95" dirty="0">
                <a:solidFill>
                  <a:srgbClr val="181818"/>
                </a:solidFill>
                <a:latin typeface="Trebuchet MS"/>
                <a:cs typeface="Trebuchet MS"/>
              </a:rPr>
              <a:t>k</a:t>
            </a:r>
            <a:r>
              <a:rPr sz="8000" b="0" u="none" spc="-41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8000" b="0" u="none" spc="-425" dirty="0">
                <a:solidFill>
                  <a:srgbClr val="181818"/>
                </a:solidFill>
                <a:latin typeface="Trebuchet MS"/>
                <a:cs typeface="Trebuchet MS"/>
              </a:rPr>
              <a:t>y</a:t>
            </a:r>
            <a:r>
              <a:rPr sz="8000" b="0" u="none" spc="-300" dirty="0">
                <a:solidFill>
                  <a:srgbClr val="181818"/>
                </a:solidFill>
                <a:latin typeface="Trebuchet MS"/>
                <a:cs typeface="Trebuchet MS"/>
              </a:rPr>
              <a:t>o</a:t>
            </a:r>
            <a:r>
              <a:rPr sz="8000" b="0" u="none" spc="-535" dirty="0">
                <a:solidFill>
                  <a:srgbClr val="181818"/>
                </a:solidFill>
                <a:latin typeface="Trebuchet MS"/>
                <a:cs typeface="Trebuchet MS"/>
              </a:rPr>
              <a:t>u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0312" y="4667578"/>
            <a:ext cx="4136390" cy="234759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97815" marR="289560" indent="763905">
              <a:lnSpc>
                <a:spcPts val="2980"/>
              </a:lnSpc>
              <a:spcBef>
                <a:spcPts val="515"/>
              </a:spcBef>
            </a:pPr>
            <a:r>
              <a:rPr sz="2800" spc="15" dirty="0">
                <a:solidFill>
                  <a:srgbClr val="181818"/>
                </a:solidFill>
                <a:latin typeface="Calibri"/>
                <a:cs typeface="Calibri"/>
              </a:rPr>
              <a:t>presented </a:t>
            </a:r>
            <a:r>
              <a:rPr sz="2800" spc="40" dirty="0">
                <a:solidFill>
                  <a:srgbClr val="181818"/>
                </a:solidFill>
                <a:latin typeface="Calibri"/>
                <a:cs typeface="Calibri"/>
              </a:rPr>
              <a:t>by </a:t>
            </a:r>
            <a:r>
              <a:rPr sz="2800" spc="-75" dirty="0">
                <a:solidFill>
                  <a:srgbClr val="181818"/>
                </a:solidFill>
                <a:latin typeface="Calibri"/>
                <a:cs typeface="Calibri"/>
              </a:rPr>
              <a:t>: </a:t>
            </a:r>
            <a:r>
              <a:rPr sz="2800" spc="-7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2800" spc="40" dirty="0">
                <a:solidFill>
                  <a:srgbClr val="181818"/>
                </a:solidFill>
                <a:latin typeface="Calibri"/>
                <a:cs typeface="Calibri"/>
              </a:rPr>
              <a:t>mariam</a:t>
            </a:r>
            <a:r>
              <a:rPr sz="2800" spc="-10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2800" spc="40" dirty="0">
                <a:solidFill>
                  <a:srgbClr val="181818"/>
                </a:solidFill>
                <a:latin typeface="Calibri"/>
                <a:cs typeface="Calibri"/>
              </a:rPr>
              <a:t>mohamed</a:t>
            </a:r>
            <a:r>
              <a:rPr sz="2800" spc="-9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2800" spc="45" dirty="0">
                <a:solidFill>
                  <a:srgbClr val="181818"/>
                </a:solidFill>
                <a:latin typeface="Calibri"/>
                <a:cs typeface="Calibri"/>
              </a:rPr>
              <a:t>nady</a:t>
            </a:r>
            <a:endParaRPr sz="2800">
              <a:latin typeface="Calibri"/>
              <a:cs typeface="Calibri"/>
            </a:endParaRPr>
          </a:p>
          <a:p>
            <a:pPr marL="12700" marR="5080" algn="ctr">
              <a:lnSpc>
                <a:spcPts val="2980"/>
              </a:lnSpc>
              <a:spcBef>
                <a:spcPts val="10"/>
              </a:spcBef>
            </a:pPr>
            <a:r>
              <a:rPr sz="2800" spc="40" dirty="0">
                <a:solidFill>
                  <a:srgbClr val="181818"/>
                </a:solidFill>
                <a:latin typeface="Calibri"/>
                <a:cs typeface="Calibri"/>
              </a:rPr>
              <a:t>mariam</a:t>
            </a:r>
            <a:r>
              <a:rPr sz="2800" spc="-8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2800" spc="40" dirty="0">
                <a:solidFill>
                  <a:srgbClr val="181818"/>
                </a:solidFill>
                <a:latin typeface="Calibri"/>
                <a:cs typeface="Calibri"/>
              </a:rPr>
              <a:t>mohamed</a:t>
            </a:r>
            <a:r>
              <a:rPr sz="2800" spc="-8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2800" spc="25" dirty="0">
                <a:solidFill>
                  <a:srgbClr val="181818"/>
                </a:solidFill>
                <a:latin typeface="Calibri"/>
                <a:cs typeface="Calibri"/>
              </a:rPr>
              <a:t>ezzelden </a:t>
            </a:r>
            <a:r>
              <a:rPr sz="2800" spc="-61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2800" spc="30" dirty="0">
                <a:solidFill>
                  <a:srgbClr val="181818"/>
                </a:solidFill>
                <a:latin typeface="Calibri"/>
                <a:cs typeface="Calibri"/>
              </a:rPr>
              <a:t>mario</a:t>
            </a:r>
            <a:r>
              <a:rPr sz="2800" spc="-8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2800" spc="45" dirty="0">
                <a:solidFill>
                  <a:srgbClr val="181818"/>
                </a:solidFill>
                <a:latin typeface="Calibri"/>
                <a:cs typeface="Calibri"/>
              </a:rPr>
              <a:t>ayman</a:t>
            </a:r>
            <a:r>
              <a:rPr sz="2800" spc="-8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2800" spc="10" dirty="0">
                <a:solidFill>
                  <a:srgbClr val="181818"/>
                </a:solidFill>
                <a:latin typeface="Calibri"/>
                <a:cs typeface="Calibri"/>
              </a:rPr>
              <a:t>zarif</a:t>
            </a:r>
            <a:endParaRPr sz="2800">
              <a:latin typeface="Calibri"/>
              <a:cs typeface="Calibri"/>
            </a:endParaRPr>
          </a:p>
          <a:p>
            <a:pPr marL="416559" marR="408940" algn="ctr">
              <a:lnSpc>
                <a:spcPts val="2980"/>
              </a:lnSpc>
              <a:spcBef>
                <a:spcPts val="10"/>
              </a:spcBef>
            </a:pPr>
            <a:r>
              <a:rPr sz="2800" spc="30" dirty="0">
                <a:solidFill>
                  <a:srgbClr val="181818"/>
                </a:solidFill>
                <a:latin typeface="Calibri"/>
                <a:cs typeface="Calibri"/>
              </a:rPr>
              <a:t>kerolos</a:t>
            </a:r>
            <a:r>
              <a:rPr sz="2800" spc="-10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2800" spc="55" dirty="0">
                <a:solidFill>
                  <a:srgbClr val="181818"/>
                </a:solidFill>
                <a:latin typeface="Calibri"/>
                <a:cs typeface="Calibri"/>
              </a:rPr>
              <a:t>magdy</a:t>
            </a:r>
            <a:r>
              <a:rPr sz="2800" spc="-11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2800" spc="45" dirty="0">
                <a:solidFill>
                  <a:srgbClr val="181818"/>
                </a:solidFill>
                <a:latin typeface="Calibri"/>
                <a:cs typeface="Calibri"/>
              </a:rPr>
              <a:t>rizkalla </a:t>
            </a:r>
            <a:r>
              <a:rPr sz="2800" spc="-61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2800" spc="15" dirty="0">
                <a:solidFill>
                  <a:srgbClr val="181818"/>
                </a:solidFill>
                <a:latin typeface="Calibri"/>
                <a:cs typeface="Calibri"/>
              </a:rPr>
              <a:t>el</a:t>
            </a:r>
            <a:r>
              <a:rPr sz="2800" spc="-8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2800" spc="55" dirty="0">
                <a:solidFill>
                  <a:srgbClr val="181818"/>
                </a:solidFill>
                <a:latin typeface="Calibri"/>
                <a:cs typeface="Calibri"/>
              </a:rPr>
              <a:t>omda</a:t>
            </a:r>
            <a:r>
              <a:rPr sz="2800" spc="-8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2800" spc="35" dirty="0">
                <a:solidFill>
                  <a:srgbClr val="181818"/>
                </a:solidFill>
                <a:latin typeface="Calibri"/>
                <a:cs typeface="Calibri"/>
              </a:rPr>
              <a:t>wassem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391</Words>
  <Application>Microsoft Office PowerPoint</Application>
  <PresentationFormat>Custom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Office Theme</vt:lpstr>
      <vt:lpstr>Violence</vt:lpstr>
      <vt:lpstr>How does violence in cinema normalize violence in real life</vt:lpstr>
      <vt:lpstr>How does violence in cinema normalize violence in real life</vt:lpstr>
      <vt:lpstr>How does violence in cinema normalize violence in real life</vt:lpstr>
      <vt:lpstr>How does violence in cinema normalize violence in real life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violence</dc:title>
  <dc:creator>Mariam Nady</dc:creator>
  <cp:keywords>DAEz8sj_1wk,BAEMVwJ9TKg</cp:keywords>
  <cp:lastModifiedBy>Alomda Wasem Mehrez Bayome</cp:lastModifiedBy>
  <cp:revision>3</cp:revision>
  <dcterms:created xsi:type="dcterms:W3CDTF">2022-01-18T20:20:08Z</dcterms:created>
  <dcterms:modified xsi:type="dcterms:W3CDTF">2022-01-18T22:04:50Z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2022-01-02T00:00:00Z</vt:filetime>
  </property>
  <property fmtid="{D5CDD505-2E9C-101B-9397-08002B2CF9AE}" pid="3" name="Creator">
    <vt:lpwstr>Canva</vt:lpwstr>
  </property>
  <property fmtid="{D5CDD505-2E9C-101B-9397-08002B2CF9AE}" pid="4" name="LastSaved">
    <vt:filetime>2022-01-18T00:00:00Z</vt:filetime>
  </property>
</Properties>
</file>