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5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5" r:id="rId9"/>
    <p:sldId id="267" r:id="rId10"/>
    <p:sldId id="262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7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4BE1D-B407-4935-BE0E-98F0FC388674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0A188-7D5E-4B62-BB6C-BB559B3FA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76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0A188-7D5E-4B62-BB6C-BB559B3FA1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54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159B-1D2A-4D3E-AFF9-1E10BFC6E161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90B5-8758-4209-90EF-5E8D9871B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4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159B-1D2A-4D3E-AFF9-1E10BFC6E161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90B5-8758-4209-90EF-5E8D9871B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159B-1D2A-4D3E-AFF9-1E10BFC6E161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90B5-8758-4209-90EF-5E8D9871B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159B-1D2A-4D3E-AFF9-1E10BFC6E161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90B5-8758-4209-90EF-5E8D9871B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2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159B-1D2A-4D3E-AFF9-1E10BFC6E161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90B5-8758-4209-90EF-5E8D9871B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6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159B-1D2A-4D3E-AFF9-1E10BFC6E161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90B5-8758-4209-90EF-5E8D9871B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9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159B-1D2A-4D3E-AFF9-1E10BFC6E161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90B5-8758-4209-90EF-5E8D9871B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0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159B-1D2A-4D3E-AFF9-1E10BFC6E161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90B5-8758-4209-90EF-5E8D9871B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1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159B-1D2A-4D3E-AFF9-1E10BFC6E161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90B5-8758-4209-90EF-5E8D9871B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8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159B-1D2A-4D3E-AFF9-1E10BFC6E161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90B5-8758-4209-90EF-5E8D9871B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2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159B-1D2A-4D3E-AFF9-1E10BFC6E161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90B5-8758-4209-90EF-5E8D9871B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0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0159B-1D2A-4D3E-AFF9-1E10BFC6E161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D90B5-8758-4209-90EF-5E8D9871B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4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226" y="158460"/>
            <a:ext cx="1832144" cy="16940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34884" y="99084"/>
            <a:ext cx="4327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Sitka Heading" panose="02000505000000020004" pitchFamily="2" charset="0"/>
              </a:rPr>
              <a:t>   </a:t>
            </a:r>
            <a:r>
              <a:rPr lang="en-US" sz="2800" b="1" u="sng" dirty="0" smtClean="0">
                <a:solidFill>
                  <a:schemeClr val="accent5">
                    <a:lumMod val="75000"/>
                  </a:schemeClr>
                </a:solidFill>
                <a:latin typeface="Sitka Heading" panose="02000505000000020004" pitchFamily="2" charset="0"/>
              </a:rPr>
              <a:t>STUDENT ID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Sitka Heading" panose="02000505000000020004" pitchFamily="2" charset="0"/>
              </a:rPr>
              <a:t>:-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Sitka Heading" panose="02000505000000020004" pitchFamily="2" charset="0"/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Sitka Heading" panose="02000505000000020004" pitchFamily="2" charset="0"/>
              </a:rPr>
              <a:t>16101044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Sitka Heading" panose="02000505000000020004" pitchFamily="2" charset="0"/>
              </a:rPr>
              <a:t>.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  <a:latin typeface="Sitka Heading" panose="02000505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1992" y="3409415"/>
            <a:ext cx="313844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sz="3200" b="1" u="sng" dirty="0" smtClean="0">
                <a:solidFill>
                  <a:schemeClr val="accent5">
                    <a:lumMod val="75000"/>
                  </a:schemeClr>
                </a:solidFill>
              </a:rPr>
              <a:t>SUPERVISOR:</a:t>
            </a:r>
          </a:p>
          <a:p>
            <a:endParaRPr lang="en-US" b="1" u="sng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ASIFUL HOSSAIN.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OMAR SUNNY.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4900" y="915607"/>
            <a:ext cx="80277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accent5">
                    <a:lumMod val="75000"/>
                  </a:schemeClr>
                </a:solidFill>
              </a:rPr>
              <a:t>Doctors Database Management System.</a:t>
            </a:r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77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48" y="192461"/>
            <a:ext cx="4358247" cy="831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249" y="171162"/>
            <a:ext cx="4465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/>
              <a:t>Trouble Shooting</a:t>
            </a:r>
            <a:r>
              <a:rPr lang="en-US" sz="4400" b="1" dirty="0" smtClean="0"/>
              <a:t>:-</a:t>
            </a: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740727" y="1828800"/>
            <a:ext cx="6840187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600" dirty="0" smtClean="0"/>
              <a:t>Debug Window Problem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3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600" dirty="0" smtClean="0"/>
              <a:t>Garbage Value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3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600" dirty="0" smtClean="0"/>
              <a:t>Input problem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3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600" dirty="0" smtClean="0"/>
              <a:t>Text File Problem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36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3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36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3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36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3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3600" dirty="0" smtClean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581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1257" y="166255"/>
            <a:ext cx="3230088" cy="51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6255" y="0"/>
            <a:ext cx="3491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/>
              <a:t>Future Work</a:t>
            </a:r>
            <a:r>
              <a:rPr lang="en-US" sz="4400" b="1" dirty="0" smtClean="0"/>
              <a:t>:-</a:t>
            </a:r>
            <a:endParaRPr lang="en-US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914399" y="935696"/>
            <a:ext cx="9452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Developed the Project in future:-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113808" y="2208810"/>
            <a:ext cx="81583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 smtClean="0"/>
              <a:t>By Using Java.</a:t>
            </a:r>
          </a:p>
          <a:p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 smtClean="0"/>
              <a:t>By Using  Web Page.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 smtClean="0"/>
              <a:t>By Using  Graphics Designing.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 smtClean="0"/>
              <a:t>By Using Database Design.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986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0005" y="95003"/>
            <a:ext cx="2850078" cy="6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5003" y="-59375"/>
            <a:ext cx="3135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/>
              <a:t>Conclusion</a:t>
            </a:r>
            <a:r>
              <a:rPr lang="en-US" sz="4400" b="1" dirty="0" smtClean="0"/>
              <a:t>:-</a:t>
            </a:r>
            <a:endParaRPr lang="en-US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764478" y="878773"/>
            <a:ext cx="73270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dirty="0" smtClean="0"/>
              <a:t> Easy Access.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4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dirty="0" smtClean="0"/>
              <a:t> Save Data inside the System.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4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dirty="0" smtClean="0"/>
              <a:t> No Danger &amp; Obstacles from external entities.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4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dirty="0" smtClean="0"/>
              <a:t> Useful to A Hospital.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40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6556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010" y="2042556"/>
            <a:ext cx="120178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00" b="1" i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Printf</a:t>
            </a:r>
            <a:r>
              <a:rPr lang="en-US" sz="10800" i="1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(“</a:t>
            </a:r>
            <a:r>
              <a:rPr lang="en-US" sz="10800" b="1" i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You”);</a:t>
            </a:r>
            <a:endParaRPr lang="en-US" sz="10800" b="1" i="1" dirty="0"/>
          </a:p>
        </p:txBody>
      </p:sp>
    </p:spTree>
    <p:extLst>
      <p:ext uri="{BB962C8B-B14F-4D97-AF65-F5344CB8AC3E}">
        <p14:creationId xmlns:p14="http://schemas.microsoft.com/office/powerpoint/2010/main" val="114684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4" y="166255"/>
            <a:ext cx="4444400" cy="626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974" y="47500"/>
            <a:ext cx="45512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u="sng" dirty="0"/>
              <a:t>Table of </a:t>
            </a:r>
            <a:r>
              <a:rPr lang="en-US" sz="4400" b="1" u="sng" dirty="0" smtClean="0"/>
              <a:t>Contents</a:t>
            </a:r>
            <a:r>
              <a:rPr lang="en-US" sz="4400" b="1" dirty="0" smtClean="0"/>
              <a:t>:-</a:t>
            </a:r>
            <a:endParaRPr lang="en-US" sz="4400" b="1" u="sng" dirty="0"/>
          </a:p>
        </p:txBody>
      </p:sp>
      <p:sp>
        <p:nvSpPr>
          <p:cNvPr id="6" name="Rectangle 5"/>
          <p:cNvSpPr/>
          <p:nvPr/>
        </p:nvSpPr>
        <p:spPr>
          <a:xfrm>
            <a:off x="4876800" y="355043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4400" dirty="0"/>
              <a:t> </a:t>
            </a:r>
            <a:r>
              <a:rPr lang="en-US" sz="4400" dirty="0" smtClean="0"/>
              <a:t>Introduction</a:t>
            </a:r>
            <a:endParaRPr lang="en-US" sz="4400" dirty="0"/>
          </a:p>
          <a:p>
            <a:pPr>
              <a:buFont typeface="Wingdings" pitchFamily="2" charset="2"/>
              <a:buChar char="q"/>
            </a:pPr>
            <a:r>
              <a:rPr lang="en-US" sz="4400" dirty="0"/>
              <a:t> Application</a:t>
            </a:r>
          </a:p>
          <a:p>
            <a:pPr>
              <a:buFont typeface="Wingdings" pitchFamily="2" charset="2"/>
              <a:buChar char="q"/>
            </a:pPr>
            <a:r>
              <a:rPr lang="en-US" sz="4400" dirty="0"/>
              <a:t> Feature</a:t>
            </a:r>
          </a:p>
          <a:p>
            <a:pPr>
              <a:buFont typeface="Wingdings" pitchFamily="2" charset="2"/>
              <a:buChar char="q"/>
            </a:pPr>
            <a:r>
              <a:rPr lang="en-US" sz="4400" dirty="0"/>
              <a:t> Platform</a:t>
            </a:r>
          </a:p>
          <a:p>
            <a:pPr>
              <a:buFont typeface="Wingdings" pitchFamily="2" charset="2"/>
              <a:buChar char="q"/>
            </a:pPr>
            <a:r>
              <a:rPr lang="en-US" sz="4400" dirty="0"/>
              <a:t> Demo</a:t>
            </a:r>
          </a:p>
          <a:p>
            <a:pPr>
              <a:buFont typeface="Wingdings" pitchFamily="2" charset="2"/>
              <a:buChar char="q"/>
            </a:pPr>
            <a:r>
              <a:rPr lang="en-US" sz="4400" dirty="0"/>
              <a:t> Code Snippet</a:t>
            </a:r>
          </a:p>
          <a:p>
            <a:pPr>
              <a:buFont typeface="Wingdings" pitchFamily="2" charset="2"/>
              <a:buChar char="q"/>
            </a:pPr>
            <a:r>
              <a:rPr lang="en-US" sz="4400" dirty="0"/>
              <a:t> Trouble Shooting</a:t>
            </a:r>
          </a:p>
          <a:p>
            <a:pPr>
              <a:buFont typeface="Wingdings" pitchFamily="2" charset="2"/>
              <a:buChar char="q"/>
            </a:pPr>
            <a:r>
              <a:rPr lang="en-US" sz="4400" dirty="0"/>
              <a:t> Future Work</a:t>
            </a:r>
          </a:p>
          <a:p>
            <a:pPr>
              <a:buFont typeface="Wingdings" pitchFamily="2" charset="2"/>
              <a:buChar char="q"/>
            </a:pPr>
            <a:r>
              <a:rPr lang="en-US" sz="4400" dirty="0"/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349636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496"/>
            <a:ext cx="12192000" cy="242001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974" y="205164"/>
            <a:ext cx="809268" cy="6117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1251" y="122432"/>
            <a:ext cx="3372592" cy="65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251" y="11875"/>
            <a:ext cx="3562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/>
              <a:t>Introduction:</a:t>
            </a:r>
            <a:r>
              <a:rPr lang="en-US" sz="4400" b="1" dirty="0" smtClean="0"/>
              <a:t>-</a:t>
            </a:r>
            <a:endParaRPr lang="en-US" sz="44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773008" y="626937"/>
            <a:ext cx="487680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and Advance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84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6255" y="83127"/>
            <a:ext cx="3325090" cy="74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6255" y="0"/>
            <a:ext cx="3562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0100" y="-621734"/>
            <a:ext cx="6436429" cy="9264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sz="3200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i="1" dirty="0"/>
          </a:p>
          <a:p>
            <a:endParaRPr lang="en-US" sz="3200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i="1" dirty="0" smtClean="0"/>
              <a:t> Doctors Personal Information.</a:t>
            </a:r>
          </a:p>
          <a:p>
            <a:endParaRPr lang="en-US" sz="3200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i="1" dirty="0" smtClean="0"/>
              <a:t> Types of Specialist </a:t>
            </a:r>
          </a:p>
          <a:p>
            <a:endParaRPr lang="en-US" sz="3200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i="1" dirty="0" smtClean="0"/>
              <a:t> Experienced &amp; Youngest Doctors.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i="1" dirty="0" smtClean="0"/>
              <a:t> Contract Information.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i="1" dirty="0" smtClean="0"/>
              <a:t>  Level &amp; Institute.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0948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2192" y="175890"/>
            <a:ext cx="2476008" cy="691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24506" y="1008280"/>
            <a:ext cx="41088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Doctors Profile</a:t>
            </a:r>
          </a:p>
          <a:p>
            <a:endParaRPr lang="en-US" sz="3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Efficiency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3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 Security </a:t>
            </a:r>
          </a:p>
          <a:p>
            <a:endParaRPr lang="en-US" sz="3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Time</a:t>
            </a:r>
          </a:p>
          <a:p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Easy Access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192" y="136672"/>
            <a:ext cx="2594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/>
              <a:t>FEATURE</a:t>
            </a:r>
            <a:r>
              <a:rPr lang="en-US" sz="4400" b="1" dirty="0" smtClean="0"/>
              <a:t>:-</a:t>
            </a:r>
            <a:endParaRPr lang="en-US" sz="4400" b="1" u="sng" dirty="0"/>
          </a:p>
        </p:txBody>
      </p:sp>
    </p:spTree>
    <p:extLst>
      <p:ext uri="{BB962C8B-B14F-4D97-AF65-F5344CB8AC3E}">
        <p14:creationId xmlns:p14="http://schemas.microsoft.com/office/powerpoint/2010/main" val="131402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2504" y="190005"/>
            <a:ext cx="2553195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2504" y="131855"/>
            <a:ext cx="2648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/>
              <a:t>Platform</a:t>
            </a:r>
            <a:r>
              <a:rPr lang="en-US" sz="4400" b="1" dirty="0" smtClean="0"/>
              <a:t>:-</a:t>
            </a:r>
            <a:r>
              <a:rPr lang="en-US" sz="4400" b="1" u="sng" dirty="0" smtClean="0"/>
              <a:t> </a:t>
            </a:r>
            <a:endParaRPr lang="en-US" sz="44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562599" y="746172"/>
            <a:ext cx="11720943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b="1" i="1" u="sng" dirty="0" smtClean="0"/>
              <a:t>Database</a:t>
            </a:r>
            <a:r>
              <a:rPr lang="en-US" sz="4400" b="1" i="1" dirty="0" smtClean="0"/>
              <a:t>:- </a:t>
            </a:r>
            <a:r>
              <a:rPr lang="en-US" sz="4400" i="1" dirty="0" smtClean="0"/>
              <a:t> </a:t>
            </a:r>
            <a:r>
              <a:rPr lang="en-US" sz="4400" b="1" i="1" dirty="0" smtClean="0"/>
              <a:t>FILE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4400" i="1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b="1" i="1" u="sng" dirty="0" smtClean="0"/>
              <a:t>Language</a:t>
            </a:r>
            <a:r>
              <a:rPr lang="en-US" sz="4400" b="1" i="1" dirty="0" smtClean="0"/>
              <a:t>:- C++</a:t>
            </a:r>
            <a:endParaRPr lang="en-US" sz="4400" b="1" i="1" u="sng" dirty="0" smtClean="0"/>
          </a:p>
          <a:p>
            <a:endParaRPr lang="en-US" sz="4400" i="1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b="1" i="1" u="sng" dirty="0" smtClean="0"/>
              <a:t>Compiler</a:t>
            </a:r>
            <a:r>
              <a:rPr lang="en-US" sz="4400" b="1" i="1" dirty="0" smtClean="0"/>
              <a:t>:-  Code Blocks</a:t>
            </a:r>
            <a:endParaRPr lang="en-US" sz="4400" b="1" i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4400" i="1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b="1" i="1" u="sng" dirty="0" smtClean="0"/>
              <a:t>Version</a:t>
            </a:r>
            <a:r>
              <a:rPr lang="en-US" sz="4400" b="1" i="1" dirty="0" smtClean="0"/>
              <a:t>:-  16.01</a:t>
            </a:r>
            <a:endParaRPr lang="en-US" sz="4400" b="1" i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4400" i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4400" i="1" dirty="0"/>
          </a:p>
          <a:p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38881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7506" y="83127"/>
            <a:ext cx="4702630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4379" y="-33171"/>
            <a:ext cx="4880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 Configuration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4" y="947566"/>
            <a:ext cx="12161476" cy="577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5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9382" y="21295"/>
            <a:ext cx="3467595" cy="676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2504" y="-71252"/>
            <a:ext cx="41088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/>
              <a:t>Project Demo</a:t>
            </a:r>
            <a:r>
              <a:rPr lang="en-US" sz="4400" b="1" dirty="0" smtClean="0"/>
              <a:t>:-</a:t>
            </a:r>
            <a:endParaRPr lang="en-US" b="1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8" y="1101949"/>
            <a:ext cx="12156371" cy="573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1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755" y="237506"/>
            <a:ext cx="3491345" cy="65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8130" y="154378"/>
            <a:ext cx="3764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/>
              <a:t>Code Snippet</a:t>
            </a:r>
            <a:r>
              <a:rPr lang="en-US" sz="4400" b="1" dirty="0" smtClean="0"/>
              <a:t>:-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406731" y="2434441"/>
            <a:ext cx="7639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i="1" dirty="0" smtClean="0"/>
              <a:t>Enter the .</a:t>
            </a:r>
            <a:r>
              <a:rPr lang="en-US" sz="7200" i="1" dirty="0" err="1" smtClean="0"/>
              <a:t>cpp</a:t>
            </a:r>
            <a:r>
              <a:rPr lang="en-US" sz="7200" i="1" dirty="0" smtClean="0"/>
              <a:t> file.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6401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</TotalTime>
  <Words>202</Words>
  <Application>Microsoft Office PowerPoint</Application>
  <PresentationFormat>Widescreen</PresentationFormat>
  <Paragraphs>101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Sitka Heading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87</cp:revision>
  <dcterms:created xsi:type="dcterms:W3CDTF">2017-01-21T21:41:28Z</dcterms:created>
  <dcterms:modified xsi:type="dcterms:W3CDTF">2017-01-24T18:04:42Z</dcterms:modified>
</cp:coreProperties>
</file>