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neden.github.io/animate.css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Urinov Azizbek 20162672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Computer Engineering (Final Website)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Delivery of Halal Food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South Korea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311075" y="260075"/>
            <a:ext cx="8474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Delivery of Halal Food</a:t>
            </a:r>
            <a:r>
              <a:rPr lang="en">
                <a:solidFill>
                  <a:srgbClr val="FFFFFF"/>
                </a:solidFill>
              </a:rPr>
              <a:t>- my website isn’t online food ordering website. We are between restaurants and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Costumers. We didn’t take any orders from customers, we just connect with restaurants and deliver food to customers.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50" y="1623962"/>
            <a:ext cx="2112500" cy="19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1027475" y="2970500"/>
            <a:ext cx="25500" cy="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354825" y="2555725"/>
            <a:ext cx="702000" cy="28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600" y="1517013"/>
            <a:ext cx="2412717" cy="21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5611088" y="2479113"/>
            <a:ext cx="702000" cy="28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3875" y="1502875"/>
            <a:ext cx="2448175" cy="21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4161613" y="3717150"/>
            <a:ext cx="344700" cy="61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548175" y="4473725"/>
            <a:ext cx="3759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Delivery of Halal Food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395700" y="73300"/>
            <a:ext cx="3031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Why I create this website?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80750" y="615725"/>
            <a:ext cx="4167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Not all restaurants have delivery service.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42950" y="1113425"/>
            <a:ext cx="4242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Our service very fast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1425" y="1745225"/>
            <a:ext cx="4486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just food delivery not other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42950" y="2273825"/>
            <a:ext cx="4587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All foods are Halal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938125" y="379600"/>
            <a:ext cx="81045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CSS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HTML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JavaScript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Overall (7 pages- </a:t>
            </a:r>
            <a:r>
              <a:rPr i="1" lang="en">
                <a:solidFill>
                  <a:srgbClr val="FF0000"/>
                </a:solidFill>
              </a:rPr>
              <a:t>welcoming,main,sign, team,about,event mode,press and contact</a:t>
            </a:r>
            <a:r>
              <a:rPr lang="en">
                <a:solidFill>
                  <a:srgbClr val="FFFFFF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 codes are create by myself using </a:t>
            </a:r>
            <a:r>
              <a:rPr i="1" lang="en">
                <a:solidFill>
                  <a:srgbClr val="FF0000"/>
                </a:solidFill>
              </a:rPr>
              <a:t>(YouTube and Google Tutorials) </a:t>
            </a:r>
            <a:r>
              <a:rPr b="1" i="1" lang="en">
                <a:solidFill>
                  <a:srgbClr val="FFFFFF"/>
                </a:solidFill>
              </a:rPr>
              <a:t>Udemy and Newboston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(CSS) Animation among pages did not create by myself. </a:t>
            </a:r>
            <a:r>
              <a:rPr i="1" lang="en">
                <a:solidFill>
                  <a:srgbClr val="FF0000"/>
                </a:solidFill>
              </a:rPr>
              <a:t>(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https://daneden.github.io/animate.css/</a:t>
            </a:r>
            <a:r>
              <a:rPr i="1" lang="en">
                <a:solidFill>
                  <a:srgbClr val="FF0000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Animate.css </a:t>
            </a:r>
            <a:r>
              <a:rPr i="1" lang="en">
                <a:solidFill>
                  <a:srgbClr val="FFFFFF"/>
                </a:solidFill>
              </a:rPr>
              <a:t>is download and use in my webpage.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425" y="2606075"/>
            <a:ext cx="5268100" cy="24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4358625" y="2325275"/>
            <a:ext cx="651000" cy="28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