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D7BD-FF67-45AF-BCFB-63EE5712EBD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3686-2805-40D2-9635-FE8B75602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 rot="10800000">
            <a:off x="3385803" y="3380112"/>
            <a:ext cx="627845" cy="44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183" y="1096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الوقت والتاريخ                                                                                                                      تابعنا على: حساباتنا على مواقع التواصل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75702" y="745846"/>
            <a:ext cx="1440287" cy="73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4000" b="1" dirty="0" smtClean="0"/>
              <a:t>اللوجو</a:t>
            </a:r>
            <a:endParaRPr lang="en-US" sz="40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 smtClean="0"/>
              <a:t/>
            </a:r>
            <a:br>
              <a:rPr lang="ar-EG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5814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-2" y="2125824"/>
            <a:ext cx="12192002" cy="4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8069150" y="3334075"/>
            <a:ext cx="627845" cy="44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01545" y="2542386"/>
            <a:ext cx="3580326" cy="2715414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13984" y="3273996"/>
            <a:ext cx="1968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lines come respectively in order to show what we do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5383369"/>
            <a:ext cx="12192000" cy="5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84157" y="5547576"/>
            <a:ext cx="1815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 smtClean="0"/>
              <a:t>تواصل معنا</a:t>
            </a:r>
            <a:br>
              <a:rPr lang="ar-EG" dirty="0" smtClean="0"/>
            </a:br>
            <a:r>
              <a:rPr lang="ar-EG" dirty="0" smtClean="0"/>
              <a:t>عن الموقع</a:t>
            </a:r>
            <a:br>
              <a:rPr lang="ar-EG" dirty="0" smtClean="0"/>
            </a:br>
            <a:r>
              <a:rPr lang="ar-EG" dirty="0" smtClean="0"/>
              <a:t>كيف استخدم 00؟</a:t>
            </a:r>
            <a:br>
              <a:rPr lang="ar-EG" dirty="0" smtClean="0"/>
            </a:br>
            <a:r>
              <a:rPr lang="ar-EG" dirty="0" smtClean="0"/>
              <a:t>لديك مقترحات؟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-2" y="1462617"/>
            <a:ext cx="12192002" cy="4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0575" y="1556567"/>
            <a:ext cx="931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Upcoming</a:t>
            </a:r>
            <a:r>
              <a:rPr lang="ar-EG" sz="2800" dirty="0" smtClean="0"/>
              <a:t>الرئيسية </a:t>
            </a:r>
            <a:r>
              <a:rPr lang="ar-EG" sz="2800" dirty="0" smtClean="0"/>
              <a:t>| قارن بين الاجهزة | </a:t>
            </a:r>
            <a:r>
              <a:rPr lang="ar-EG" sz="2800" dirty="0" smtClean="0"/>
              <a:t>اشهر المقارنات | </a:t>
            </a:r>
            <a:r>
              <a:rPr lang="ar-EG" sz="2800" dirty="0" smtClean="0"/>
              <a:t>اصدارات جديدة | </a:t>
            </a:r>
            <a:r>
              <a:rPr lang="ar-EG" sz="2800" dirty="0" smtClean="0"/>
              <a:t>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147740"/>
            <a:ext cx="338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 تابعنا </a:t>
            </a:r>
            <a:r>
              <a:rPr lang="ar-EG" dirty="0"/>
              <a:t>على: حساباتنا على مواقع </a:t>
            </a:r>
            <a:r>
              <a:rPr lang="ar-EG" dirty="0" smtClean="0"/>
              <a:t>التواصل</a:t>
            </a:r>
            <a:br>
              <a:rPr lang="ar-EG" dirty="0" smtClean="0"/>
            </a:br>
            <a:r>
              <a:rPr lang="ar-EG" dirty="0" smtClean="0"/>
              <a:t>شارك الموقع مع أصدقاء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4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1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Amr Hamdy</dc:creator>
  <cp:lastModifiedBy>Amr Hamdy</cp:lastModifiedBy>
  <cp:revision>20</cp:revision>
  <dcterms:created xsi:type="dcterms:W3CDTF">2018-09-25T10:43:44Z</dcterms:created>
  <dcterms:modified xsi:type="dcterms:W3CDTF">2018-10-02T20:34:55Z</dcterms:modified>
</cp:coreProperties>
</file>