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9" r:id="rId4"/>
    <p:sldId id="260" r:id="rId5"/>
    <p:sldId id="271" r:id="rId6"/>
    <p:sldId id="276" r:id="rId7"/>
    <p:sldId id="277" r:id="rId8"/>
    <p:sldId id="263" r:id="rId9"/>
    <p:sldId id="267" r:id="rId10"/>
    <p:sldId id="256" r:id="rId11"/>
    <p:sldId id="258" r:id="rId12"/>
    <p:sldId id="269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Toko Sembayang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Beras dan Jagung</c:v>
                </c:pt>
                <c:pt idx="1">
                  <c:v>Telur</c:v>
                </c:pt>
                <c:pt idx="2">
                  <c:v>Susu</c:v>
                </c:pt>
                <c:pt idx="3">
                  <c:v>Gula Pasir</c:v>
                </c:pt>
                <c:pt idx="4">
                  <c:v>Daging</c:v>
                </c:pt>
                <c:pt idx="5">
                  <c:v>Garam Iodin</c:v>
                </c:pt>
                <c:pt idx="6">
                  <c:v>Minyak Goreng/Mentega</c:v>
                </c:pt>
                <c:pt idx="7">
                  <c:v>Gas Elpiji/Minyak Tanah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8</c:v>
                </c:pt>
                <c:pt idx="6">
                  <c:v>9</c:v>
                </c:pt>
                <c:pt idx="7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F-4559-A5C7-31CDD5AC71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Grosir Ngawi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Beras dan Jagung</c:v>
                </c:pt>
                <c:pt idx="1">
                  <c:v>Telur</c:v>
                </c:pt>
                <c:pt idx="2">
                  <c:v>Susu</c:v>
                </c:pt>
                <c:pt idx="3">
                  <c:v>Gula Pasir</c:v>
                </c:pt>
                <c:pt idx="4">
                  <c:v>Daging</c:v>
                </c:pt>
                <c:pt idx="5">
                  <c:v>Garam Iodin</c:v>
                </c:pt>
                <c:pt idx="6">
                  <c:v>Minyak Goreng/Mentega</c:v>
                </c:pt>
                <c:pt idx="7">
                  <c:v>Gas Elpiji/Minyak Tanah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4</c:v>
                </c:pt>
                <c:pt idx="5">
                  <c:v>0.7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F-4559-A5C7-31CDD5AC71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Jogorogo Store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Beras dan Jagung</c:v>
                </c:pt>
                <c:pt idx="1">
                  <c:v>Telur</c:v>
                </c:pt>
                <c:pt idx="2">
                  <c:v>Susu</c:v>
                </c:pt>
                <c:pt idx="3">
                  <c:v>Gula Pasir</c:v>
                </c:pt>
                <c:pt idx="4">
                  <c:v>Daging</c:v>
                </c:pt>
                <c:pt idx="5">
                  <c:v>Garam Iodin</c:v>
                </c:pt>
                <c:pt idx="6">
                  <c:v>Minyak Goreng/Mentega</c:v>
                </c:pt>
                <c:pt idx="7">
                  <c:v>Gas Elpiji/Minyak Tanah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4</c:v>
                </c:pt>
                <c:pt idx="6">
                  <c:v>3.2</c:v>
                </c:pt>
                <c:pt idx="7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F-4559-A5C7-31CDD5AC7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8686592"/>
        <c:axId val="1848691584"/>
      </c:barChart>
      <c:catAx>
        <c:axId val="184868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691584"/>
        <c:crosses val="autoZero"/>
        <c:auto val="1"/>
        <c:lblAlgn val="ctr"/>
        <c:lblOffset val="100"/>
        <c:noMultiLvlLbl val="0"/>
      </c:catAx>
      <c:valAx>
        <c:axId val="184869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68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F894-1C2F-4B56-AB24-0D9E16500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BE5B7-51D6-4188-8BCC-A9732796E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D623-2124-4A0D-9502-A5F71570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762-6CF9-463D-8742-D31A290BBAA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F6B7-3D77-4BED-84E0-703991AC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789C-2252-45E3-AC04-9BF5D252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4D7-0C63-48C4-A1AD-699464934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993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7EE7-D4F6-41FE-B2C4-DC424FC9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4F233-9E43-4150-A17E-67C58E62D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0862-B0DB-4ADF-9A8A-F9DAD03E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762-6CF9-463D-8742-D31A290BBAA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5D28-348C-4E20-AF91-E0A9589A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00DCF-59DA-4156-A2E2-F11C1C57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4D7-0C63-48C4-A1AD-699464934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02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3A397-2D5C-41F7-8304-73EE7407A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63FC-9C87-46D6-9FBD-EC1B219EF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D29D-CE58-43CA-827B-92D7537C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762-6CF9-463D-8742-D31A290BBAA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A36A9-90C6-4320-B009-6786A5E7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D94C-3A1C-4A84-A4FB-8CE763CE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4D7-0C63-48C4-A1AD-699464934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912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EA6B-E83D-42F6-A005-0C1F747D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0EC8-7252-4B4E-83E3-E054E014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09FB-82CD-494B-90EF-29954251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762-6CF9-463D-8742-D31A290BBAA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65E51-BD1E-4D84-8C31-9E04BEBF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D86A-698D-49B5-9CDD-0DB79F25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4D7-0C63-48C4-A1AD-699464934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1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5FF8-D757-466B-8510-3914C0E1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3BBF6-B8FF-455B-9471-321DCD60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BF22-A0B2-4114-A233-8E5871BE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762-6CF9-463D-8742-D31A290BBAA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6162-60C2-46BB-A9F0-D350054F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B373-BF49-411F-8FB3-F4C8C36A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4D7-0C63-48C4-A1AD-699464934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415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6A91-06DA-408C-9122-6B3D4A8B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013-25E4-4748-A06D-1B4401A9D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712B1-3DE7-4D1D-B90F-6C1977AA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5C87F-EC30-4463-A06A-A93EB757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762-6CF9-463D-8742-D31A290BBAA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9B812-7873-4EB0-AF89-0B3CA529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0E0F4-E9BD-4114-BF10-C52FA2FE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4D7-0C63-48C4-A1AD-699464934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029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7DF8-D7F0-4100-B833-B4A00D3F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36A91-EB62-4A36-8441-F240713E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2CDB3-1960-472F-95AD-8F218145E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26882-076E-4379-9E6B-500481B6F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58371-5CE2-4370-BEBB-EC3C8136F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949F3-6220-4CB0-902A-22E8632C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762-6CF9-463D-8742-D31A290BBAA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04594-9961-469C-915D-B5AE8FF1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26525-79E5-4AB8-BDB3-8AF4B69E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4D7-0C63-48C4-A1AD-699464934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2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43AC-5BDD-4E4A-B8D3-7BBFDCCA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EF2C7-A663-4743-B9A3-E6AE641F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762-6CF9-463D-8742-D31A290BBAA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AEF9-2604-4FF3-B4AC-25982B34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E134B-ECD1-40DF-A8BD-0A655E44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4D7-0C63-48C4-A1AD-699464934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71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5EF38-E87D-4093-A5F7-2A591067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762-6CF9-463D-8742-D31A290BBAA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D0225-884F-49F7-A1A2-9FEA5AE4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74A32-205F-48B0-BAF0-BD30D170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4D7-0C63-48C4-A1AD-699464934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447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5296-AD00-48C5-BFEA-43F5E972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DA42-3542-4578-9A60-F4A62663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961E0-9FB5-4B41-B482-0DDE17500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21407-0955-4295-A12F-DE1E6430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762-6CF9-463D-8742-D31A290BBAA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C7F73-F58C-44C1-840F-C63B4565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93039-6FBB-47AD-AC7B-D79A5966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4D7-0C63-48C4-A1AD-699464934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024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037F-194F-44B4-8751-A6B4295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D26AB-61FB-42DE-ABB3-A4AAD8A3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A2316-9550-47CF-972D-573C4AEB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FC03C-56FB-42DD-836B-66DEB4CD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762-6CF9-463D-8742-D31A290BBAA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D8C4C-DD75-46AC-8CFF-2C499195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A03BD-CD04-4CD8-ADEB-4509DA4F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4D7-0C63-48C4-A1AD-699464934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858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8DC34-6006-4411-80DD-382CB5C2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1BFA-1851-4539-9A8E-11D185BF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BDF8-F7F3-4BE5-90B0-866987EFA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CE762-6CF9-463D-8742-D31A290BBAA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D91DF-E540-4E3A-A0B9-47BEA4893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3A31-D1F6-4EE5-AD3F-44AC75436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4D7-0C63-48C4-A1AD-699464934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582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654A1D-890A-4727-80CD-4B43A6D75D1F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E9991-E681-4625-A331-DF0FFB359D2C}"/>
              </a:ext>
            </a:extLst>
          </p:cNvPr>
          <p:cNvSpPr txBox="1"/>
          <p:nvPr/>
        </p:nvSpPr>
        <p:spPr>
          <a:xfrm>
            <a:off x="4459235" y="-178289"/>
            <a:ext cx="53192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lonna MT" panose="04020805060202030203" pitchFamily="82" charset="0"/>
              </a:rPr>
              <a:t>DIMSUM</a:t>
            </a:r>
          </a:p>
          <a:p>
            <a:endParaRPr lang="id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68C98-35A7-4949-B74C-EB75178EA012}"/>
              </a:ext>
            </a:extLst>
          </p:cNvPr>
          <p:cNvSpPr txBox="1"/>
          <p:nvPr/>
        </p:nvSpPr>
        <p:spPr>
          <a:xfrm>
            <a:off x="4459235" y="714840"/>
            <a:ext cx="39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oni MT Condensed" panose="02070606080606020203" pitchFamily="18" charset="0"/>
              </a:rPr>
              <a:t>Data </a:t>
            </a:r>
            <a:r>
              <a:rPr lang="en-US" dirty="0" err="1">
                <a:latin typeface="Bodoni MT Condensed" panose="02070606080606020203" pitchFamily="18" charset="0"/>
              </a:rPr>
              <a:t>Informasi</a:t>
            </a:r>
            <a:r>
              <a:rPr lang="en-US" dirty="0">
                <a:latin typeface="Bodoni MT Condensed" panose="02070606080606020203" pitchFamily="18" charset="0"/>
              </a:rPr>
              <a:t> </a:t>
            </a:r>
            <a:r>
              <a:rPr lang="en-US" dirty="0" err="1">
                <a:latin typeface="Bodoni MT Condensed" panose="02070606080606020203" pitchFamily="18" charset="0"/>
              </a:rPr>
              <a:t>Manajemen</a:t>
            </a:r>
            <a:r>
              <a:rPr lang="en-US" dirty="0">
                <a:latin typeface="Bodoni MT Condensed" panose="02070606080606020203" pitchFamily="18" charset="0"/>
              </a:rPr>
              <a:t> </a:t>
            </a:r>
            <a:r>
              <a:rPr lang="en-US" dirty="0" err="1">
                <a:latin typeface="Bodoni MT Condensed" panose="02070606080606020203" pitchFamily="18" charset="0"/>
              </a:rPr>
              <a:t>Sembako</a:t>
            </a:r>
            <a:r>
              <a:rPr lang="en-US" dirty="0">
                <a:latin typeface="Bodoni MT Condensed" panose="02070606080606020203" pitchFamily="18" charset="0"/>
              </a:rPr>
              <a:t> </a:t>
            </a:r>
            <a:r>
              <a:rPr lang="en-US" dirty="0" err="1">
                <a:latin typeface="Bodoni MT Condensed" panose="02070606080606020203" pitchFamily="18" charset="0"/>
              </a:rPr>
              <a:t>Unggulan</a:t>
            </a:r>
            <a:r>
              <a:rPr lang="en-US" dirty="0">
                <a:latin typeface="Bodoni MT Condensed" panose="02070606080606020203" pitchFamily="18" charset="0"/>
              </a:rPr>
              <a:t> Masyarakat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9D34F-B489-42B3-A432-5F722BC860D5}"/>
              </a:ext>
            </a:extLst>
          </p:cNvPr>
          <p:cNvSpPr/>
          <p:nvPr/>
        </p:nvSpPr>
        <p:spPr>
          <a:xfrm>
            <a:off x="276225" y="1385783"/>
            <a:ext cx="11639550" cy="507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AF24D-1BE7-46DC-BA2D-6EADF377C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86" y="2719749"/>
            <a:ext cx="2012056" cy="218654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477692D-C82B-4F54-BE8E-BA924A5E28E9}"/>
              </a:ext>
            </a:extLst>
          </p:cNvPr>
          <p:cNvSpPr/>
          <p:nvPr/>
        </p:nvSpPr>
        <p:spPr>
          <a:xfrm>
            <a:off x="2834602" y="2513436"/>
            <a:ext cx="8803250" cy="25991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812800" algn="ctr"/>
            <a:endParaRPr lang="en-US" sz="2400" dirty="0">
              <a:latin typeface="Bodoni Bk BT" panose="02070603070706020303" pitchFamily="18" charset="0"/>
            </a:endParaRPr>
          </a:p>
          <a:p>
            <a:pPr marL="812800" algn="ctr"/>
            <a:endParaRPr lang="en-US" sz="2400" dirty="0">
              <a:latin typeface="Bodoni Bk BT" panose="02070603070706020303" pitchFamily="18" charset="0"/>
            </a:endParaRPr>
          </a:p>
          <a:p>
            <a:pPr marL="812800" algn="ctr"/>
            <a:r>
              <a:rPr lang="en-US" sz="6000" dirty="0">
                <a:latin typeface="Bodoni Bk BT" panose="02070603070706020303" pitchFamily="18" charset="0"/>
              </a:rPr>
              <a:t>BERITA</a:t>
            </a:r>
            <a:r>
              <a:rPr lang="en-US" sz="2400" dirty="0">
                <a:latin typeface="Bodoni Bk BT" panose="02070603070706020303" pitchFamily="18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CB3EB5-39A0-4EF1-B035-FD7B941E382C}"/>
              </a:ext>
            </a:extLst>
          </p:cNvPr>
          <p:cNvSpPr txBox="1"/>
          <p:nvPr/>
        </p:nvSpPr>
        <p:spPr>
          <a:xfrm>
            <a:off x="6517464" y="3813025"/>
            <a:ext cx="100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odoni MT Condensed" panose="02070606080606020203" pitchFamily="18" charset="0"/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BE733E-DB13-4F16-AC51-FDD19B1463B1}"/>
              </a:ext>
            </a:extLst>
          </p:cNvPr>
          <p:cNvSpPr/>
          <p:nvPr/>
        </p:nvSpPr>
        <p:spPr>
          <a:xfrm>
            <a:off x="9778487" y="599255"/>
            <a:ext cx="906845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Daftar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04D601-87B0-49D7-9DD8-5AC262D8EEF0}"/>
              </a:ext>
            </a:extLst>
          </p:cNvPr>
          <p:cNvSpPr/>
          <p:nvPr/>
        </p:nvSpPr>
        <p:spPr>
          <a:xfrm>
            <a:off x="10985243" y="599255"/>
            <a:ext cx="906845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0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F9A9A8-B9DC-454D-A0D4-A7A8DE663B2E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84496-A0BB-4787-B5BA-42A41F684804}"/>
              </a:ext>
            </a:extLst>
          </p:cNvPr>
          <p:cNvSpPr/>
          <p:nvPr/>
        </p:nvSpPr>
        <p:spPr>
          <a:xfrm>
            <a:off x="0" y="1122363"/>
            <a:ext cx="2743200" cy="57356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88F083-927C-4B48-AEC1-55763F2A5EE7}"/>
              </a:ext>
            </a:extLst>
          </p:cNvPr>
          <p:cNvSpPr/>
          <p:nvPr/>
        </p:nvSpPr>
        <p:spPr>
          <a:xfrm>
            <a:off x="8417484" y="501683"/>
            <a:ext cx="2816942" cy="3244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Action Button: Go Hom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32740FB-FC09-40AA-B822-0D9DD024C286}"/>
              </a:ext>
            </a:extLst>
          </p:cNvPr>
          <p:cNvSpPr/>
          <p:nvPr/>
        </p:nvSpPr>
        <p:spPr>
          <a:xfrm>
            <a:off x="7971185" y="509134"/>
            <a:ext cx="324463" cy="324465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0B3B7-6869-4088-AE71-E0DB352C7AA8}"/>
              </a:ext>
            </a:extLst>
          </p:cNvPr>
          <p:cNvSpPr txBox="1"/>
          <p:nvPr/>
        </p:nvSpPr>
        <p:spPr>
          <a:xfrm>
            <a:off x="1420760" y="-208260"/>
            <a:ext cx="53192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Colonna MT" panose="04020805060202030203" pitchFamily="82" charset="0"/>
              </a:rPr>
              <a:t>DIMSUM</a:t>
            </a:r>
          </a:p>
          <a:p>
            <a:endParaRPr lang="id-ID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CB82-8B39-4AFF-A232-758D6ADCF399}"/>
              </a:ext>
            </a:extLst>
          </p:cNvPr>
          <p:cNvSpPr txBox="1"/>
          <p:nvPr/>
        </p:nvSpPr>
        <p:spPr>
          <a:xfrm>
            <a:off x="1445340" y="648933"/>
            <a:ext cx="39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odoni MT Condensed" panose="02070606080606020203" pitchFamily="18" charset="0"/>
              </a:rPr>
              <a:t>Data Informasi Manajemen Sembako Unggulan Masyarakat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C42624-A294-4340-89E8-3ED4156C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0841" y="488567"/>
            <a:ext cx="365598" cy="3655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636484-A1AD-43B4-A38E-BD5A988FE165}"/>
              </a:ext>
            </a:extLst>
          </p:cNvPr>
          <p:cNvSpPr/>
          <p:nvPr/>
        </p:nvSpPr>
        <p:spPr>
          <a:xfrm>
            <a:off x="3070635" y="1704251"/>
            <a:ext cx="8684026" cy="492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D6567-19F8-47FA-A6C4-A347B153346D}"/>
              </a:ext>
            </a:extLst>
          </p:cNvPr>
          <p:cNvSpPr/>
          <p:nvPr/>
        </p:nvSpPr>
        <p:spPr>
          <a:xfrm>
            <a:off x="-3044" y="1528235"/>
            <a:ext cx="2743200" cy="3222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Beras dan sagu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Minyak Goreng dan Mentega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Gas Elpiji dan Minyak Tanah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Susu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Jagung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Gula Pasir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Telur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Garam Beryodium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E5C2A0-DE91-4879-B9FE-4229E969E5DB}"/>
              </a:ext>
            </a:extLst>
          </p:cNvPr>
          <p:cNvSpPr/>
          <p:nvPr/>
        </p:nvSpPr>
        <p:spPr>
          <a:xfrm>
            <a:off x="2740156" y="1107048"/>
            <a:ext cx="4707988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Pilih Nama Provinsi</a:t>
            </a: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BE9DF5-0735-434E-8F2A-58905E2AFEB6}"/>
              </a:ext>
            </a:extLst>
          </p:cNvPr>
          <p:cNvSpPr/>
          <p:nvPr/>
        </p:nvSpPr>
        <p:spPr>
          <a:xfrm>
            <a:off x="7484012" y="1104494"/>
            <a:ext cx="4707988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Pilih metode Penampilan Data</a:t>
            </a: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60F5A0-B0BC-4D74-8BC0-85A3D1D4853B}"/>
              </a:ext>
            </a:extLst>
          </p:cNvPr>
          <p:cNvSpPr/>
          <p:nvPr/>
        </p:nvSpPr>
        <p:spPr>
          <a:xfrm>
            <a:off x="0" y="1096400"/>
            <a:ext cx="2743200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Data Distribusi</a:t>
            </a:r>
            <a:endParaRPr lang="id-ID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68B0E3E-E4B9-4D45-8D43-7B3E164276B7}"/>
              </a:ext>
            </a:extLst>
          </p:cNvPr>
          <p:cNvSpPr/>
          <p:nvPr/>
        </p:nvSpPr>
        <p:spPr>
          <a:xfrm>
            <a:off x="2395452" y="1270515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AE8F6FF-12AF-4842-903E-1B2BE7B366A7}"/>
              </a:ext>
            </a:extLst>
          </p:cNvPr>
          <p:cNvSpPr/>
          <p:nvPr/>
        </p:nvSpPr>
        <p:spPr>
          <a:xfrm flipV="1">
            <a:off x="7135005" y="1303046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301E97A-A056-4A5D-B2E0-DEE312E8BBD9}"/>
              </a:ext>
            </a:extLst>
          </p:cNvPr>
          <p:cNvSpPr/>
          <p:nvPr/>
        </p:nvSpPr>
        <p:spPr>
          <a:xfrm>
            <a:off x="11847296" y="1303046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50E7DF-90CB-49ED-822D-D205650ED6D7}"/>
              </a:ext>
            </a:extLst>
          </p:cNvPr>
          <p:cNvSpPr/>
          <p:nvPr/>
        </p:nvSpPr>
        <p:spPr>
          <a:xfrm>
            <a:off x="7606145" y="1521014"/>
            <a:ext cx="4399045" cy="1104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2550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Tabel</a:t>
            </a:r>
          </a:p>
          <a:p>
            <a:pPr marL="82550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Diagram Batang</a:t>
            </a:r>
          </a:p>
          <a:p>
            <a:pPr marL="82550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Diagram Lingkaran</a:t>
            </a: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D25DE-C28B-4A30-882A-BE4156A7B6A1}"/>
              </a:ext>
            </a:extLst>
          </p:cNvPr>
          <p:cNvSpPr txBox="1"/>
          <p:nvPr/>
        </p:nvSpPr>
        <p:spPr>
          <a:xfrm>
            <a:off x="10010690" y="107210"/>
            <a:ext cx="267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accent1">
                    <a:lumMod val="75000"/>
                  </a:schemeClr>
                </a:solidFill>
              </a:rPr>
              <a:t>masuk | daftar akun</a:t>
            </a:r>
            <a:endParaRPr lang="id-ID" u="sng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4FEF2D0-BB62-403C-B5F2-0D98E1B23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1" y="32111"/>
            <a:ext cx="972369" cy="10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2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F9A9A8-B9DC-454D-A0D4-A7A8DE663B2E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84496-A0BB-4787-B5BA-42A41F684804}"/>
              </a:ext>
            </a:extLst>
          </p:cNvPr>
          <p:cNvSpPr/>
          <p:nvPr/>
        </p:nvSpPr>
        <p:spPr>
          <a:xfrm>
            <a:off x="0" y="1122363"/>
            <a:ext cx="2743200" cy="57356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88F083-927C-4B48-AEC1-55763F2A5EE7}"/>
              </a:ext>
            </a:extLst>
          </p:cNvPr>
          <p:cNvSpPr/>
          <p:nvPr/>
        </p:nvSpPr>
        <p:spPr>
          <a:xfrm>
            <a:off x="8417484" y="501683"/>
            <a:ext cx="2816942" cy="3244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Action Button: Go Hom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32740FB-FC09-40AA-B822-0D9DD024C286}"/>
              </a:ext>
            </a:extLst>
          </p:cNvPr>
          <p:cNvSpPr/>
          <p:nvPr/>
        </p:nvSpPr>
        <p:spPr>
          <a:xfrm>
            <a:off x="7971185" y="509134"/>
            <a:ext cx="324463" cy="324465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0B3B7-6869-4088-AE71-E0DB352C7AA8}"/>
              </a:ext>
            </a:extLst>
          </p:cNvPr>
          <p:cNvSpPr txBox="1"/>
          <p:nvPr/>
        </p:nvSpPr>
        <p:spPr>
          <a:xfrm>
            <a:off x="1420760" y="-208260"/>
            <a:ext cx="53192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Colonna MT" panose="04020805060202030203" pitchFamily="82" charset="0"/>
              </a:rPr>
              <a:t>DIMSUM</a:t>
            </a:r>
          </a:p>
          <a:p>
            <a:endParaRPr lang="id-ID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CB82-8B39-4AFF-A232-758D6ADCF399}"/>
              </a:ext>
            </a:extLst>
          </p:cNvPr>
          <p:cNvSpPr txBox="1"/>
          <p:nvPr/>
        </p:nvSpPr>
        <p:spPr>
          <a:xfrm>
            <a:off x="1445340" y="648933"/>
            <a:ext cx="39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odoni MT Condensed" panose="02070606080606020203" pitchFamily="18" charset="0"/>
              </a:rPr>
              <a:t>Data Informasi Manajemen Sembako Unggulan Masyarakat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C42624-A294-4340-89E8-3ED4156C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0841" y="488567"/>
            <a:ext cx="365598" cy="3655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636484-A1AD-43B4-A38E-BD5A988FE165}"/>
              </a:ext>
            </a:extLst>
          </p:cNvPr>
          <p:cNvSpPr/>
          <p:nvPr/>
        </p:nvSpPr>
        <p:spPr>
          <a:xfrm>
            <a:off x="3070635" y="1704250"/>
            <a:ext cx="8684026" cy="5153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D6567-19F8-47FA-A6C4-A347B153346D}"/>
              </a:ext>
            </a:extLst>
          </p:cNvPr>
          <p:cNvSpPr/>
          <p:nvPr/>
        </p:nvSpPr>
        <p:spPr>
          <a:xfrm>
            <a:off x="-3044" y="1521084"/>
            <a:ext cx="2743200" cy="3216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Beras dan sagu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Minyak Goreng dan Mentega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Gas Elpiji dan Minyak Tanah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Susu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Jagung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Gula Pasir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Telur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Garam Beryodium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E5C2A0-DE91-4879-B9FE-4229E969E5DB}"/>
              </a:ext>
            </a:extLst>
          </p:cNvPr>
          <p:cNvSpPr/>
          <p:nvPr/>
        </p:nvSpPr>
        <p:spPr>
          <a:xfrm>
            <a:off x="2740156" y="1107048"/>
            <a:ext cx="4707988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Jawa Timur</a:t>
            </a: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BE9DF5-0735-434E-8F2A-58905E2AFEB6}"/>
              </a:ext>
            </a:extLst>
          </p:cNvPr>
          <p:cNvSpPr/>
          <p:nvPr/>
        </p:nvSpPr>
        <p:spPr>
          <a:xfrm>
            <a:off x="7484012" y="1107048"/>
            <a:ext cx="4707988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Tabel</a:t>
            </a: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60F5A0-B0BC-4D74-8BC0-85A3D1D4853B}"/>
              </a:ext>
            </a:extLst>
          </p:cNvPr>
          <p:cNvSpPr/>
          <p:nvPr/>
        </p:nvSpPr>
        <p:spPr>
          <a:xfrm>
            <a:off x="0" y="1107048"/>
            <a:ext cx="2743200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Data Distribusi</a:t>
            </a:r>
            <a:endParaRPr lang="id-ID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68B0E3E-E4B9-4D45-8D43-7B3E164276B7}"/>
              </a:ext>
            </a:extLst>
          </p:cNvPr>
          <p:cNvSpPr/>
          <p:nvPr/>
        </p:nvSpPr>
        <p:spPr>
          <a:xfrm>
            <a:off x="2419415" y="1314468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AE8F6FF-12AF-4842-903E-1B2BE7B366A7}"/>
              </a:ext>
            </a:extLst>
          </p:cNvPr>
          <p:cNvSpPr/>
          <p:nvPr/>
        </p:nvSpPr>
        <p:spPr>
          <a:xfrm flipV="1">
            <a:off x="7135005" y="1303046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301E97A-A056-4A5D-B2E0-DEE312E8BBD9}"/>
              </a:ext>
            </a:extLst>
          </p:cNvPr>
          <p:cNvSpPr/>
          <p:nvPr/>
        </p:nvSpPr>
        <p:spPr>
          <a:xfrm flipV="1">
            <a:off x="11847296" y="1303046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FE66B2-0074-4972-9E26-DE19329D0F94}"/>
              </a:ext>
            </a:extLst>
          </p:cNvPr>
          <p:cNvSpPr/>
          <p:nvPr/>
        </p:nvSpPr>
        <p:spPr>
          <a:xfrm>
            <a:off x="3311236" y="1970718"/>
            <a:ext cx="8188037" cy="3986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02450A-1F18-4624-87D3-6DF031CEF935}"/>
              </a:ext>
            </a:extLst>
          </p:cNvPr>
          <p:cNvSpPr/>
          <p:nvPr/>
        </p:nvSpPr>
        <p:spPr>
          <a:xfrm>
            <a:off x="9724441" y="5526493"/>
            <a:ext cx="1676400" cy="346364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Cetak data</a:t>
            </a:r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67C95-86E1-48A0-8015-F8E17065510D}"/>
              </a:ext>
            </a:extLst>
          </p:cNvPr>
          <p:cNvSpPr/>
          <p:nvPr/>
        </p:nvSpPr>
        <p:spPr>
          <a:xfrm>
            <a:off x="3436372" y="2102902"/>
            <a:ext cx="7964469" cy="3463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Kabupaten Ngawi</a:t>
            </a:r>
            <a:endParaRPr lang="id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3E3300-6045-4D5C-AD15-4B9816056BE5}"/>
              </a:ext>
            </a:extLst>
          </p:cNvPr>
          <p:cNvSpPr/>
          <p:nvPr/>
        </p:nvSpPr>
        <p:spPr>
          <a:xfrm>
            <a:off x="3306209" y="6223336"/>
            <a:ext cx="8188037" cy="634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E0FCB1-C47C-4D3E-91BD-268002021DAB}"/>
              </a:ext>
            </a:extLst>
          </p:cNvPr>
          <p:cNvSpPr/>
          <p:nvPr/>
        </p:nvSpPr>
        <p:spPr>
          <a:xfrm>
            <a:off x="3417992" y="6340669"/>
            <a:ext cx="7964469" cy="3463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Kabupaten Gresik</a:t>
            </a:r>
            <a:endParaRPr lang="id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5BBC63-7422-4240-A74D-B47046E1EF68}"/>
              </a:ext>
            </a:extLst>
          </p:cNvPr>
          <p:cNvSpPr/>
          <p:nvPr/>
        </p:nvSpPr>
        <p:spPr>
          <a:xfrm>
            <a:off x="11903364" y="1704250"/>
            <a:ext cx="206489" cy="50642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A94AF8-D52D-4C8F-8D22-E74542EA82A1}"/>
              </a:ext>
            </a:extLst>
          </p:cNvPr>
          <p:cNvSpPr/>
          <p:nvPr/>
        </p:nvSpPr>
        <p:spPr>
          <a:xfrm>
            <a:off x="11924725" y="3181616"/>
            <a:ext cx="165711" cy="10772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250255-4E67-43C3-8409-A6AB5364A383}"/>
              </a:ext>
            </a:extLst>
          </p:cNvPr>
          <p:cNvSpPr txBox="1"/>
          <p:nvPr/>
        </p:nvSpPr>
        <p:spPr>
          <a:xfrm>
            <a:off x="10010690" y="107210"/>
            <a:ext cx="267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accent1">
                    <a:lumMod val="75000"/>
                  </a:schemeClr>
                </a:solidFill>
              </a:rPr>
              <a:t>masuk | daftar akun</a:t>
            </a:r>
            <a:endParaRPr lang="id-ID" u="sng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234723A1-0958-439B-AA88-DA1164253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30827"/>
              </p:ext>
            </p:extLst>
          </p:nvPr>
        </p:nvGraphicFramePr>
        <p:xfrm>
          <a:off x="3512178" y="2996196"/>
          <a:ext cx="772225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50">
                  <a:extLst>
                    <a:ext uri="{9D8B030D-6E8A-4147-A177-3AD203B41FA5}">
                      <a16:colId xmlns:a16="http://schemas.microsoft.com/office/drawing/2014/main" val="2088581096"/>
                    </a:ext>
                  </a:extLst>
                </a:gridCol>
                <a:gridCol w="1544450">
                  <a:extLst>
                    <a:ext uri="{9D8B030D-6E8A-4147-A177-3AD203B41FA5}">
                      <a16:colId xmlns:a16="http://schemas.microsoft.com/office/drawing/2014/main" val="3476524887"/>
                    </a:ext>
                  </a:extLst>
                </a:gridCol>
                <a:gridCol w="1544450">
                  <a:extLst>
                    <a:ext uri="{9D8B030D-6E8A-4147-A177-3AD203B41FA5}">
                      <a16:colId xmlns:a16="http://schemas.microsoft.com/office/drawing/2014/main" val="1700775081"/>
                    </a:ext>
                  </a:extLst>
                </a:gridCol>
                <a:gridCol w="1544450">
                  <a:extLst>
                    <a:ext uri="{9D8B030D-6E8A-4147-A177-3AD203B41FA5}">
                      <a16:colId xmlns:a16="http://schemas.microsoft.com/office/drawing/2014/main" val="3792027812"/>
                    </a:ext>
                  </a:extLst>
                </a:gridCol>
                <a:gridCol w="1544450">
                  <a:extLst>
                    <a:ext uri="{9D8B030D-6E8A-4147-A177-3AD203B41FA5}">
                      <a16:colId xmlns:a16="http://schemas.microsoft.com/office/drawing/2014/main" val="403522545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Sembako</a:t>
                      </a:r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Retailer I</a:t>
                      </a:r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Retailer II</a:t>
                      </a:r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6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Jumlah (kg)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Harga satuan/kg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Jumlah (kg)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Harga satuan/kg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Gula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12,800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12,700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3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Tepung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13,000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12,900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2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Minyak</a:t>
                      </a:r>
                      <a:r>
                        <a:rPr lang="en-US" dirty="0"/>
                        <a:t> Goreng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12,500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12,500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33010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6C971113-5FE3-44F3-8B6D-B544AB359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1" y="32111"/>
            <a:ext cx="972369" cy="10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1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F9A9A8-B9DC-454D-A0D4-A7A8DE663B2E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84496-A0BB-4787-B5BA-42A41F684804}"/>
              </a:ext>
            </a:extLst>
          </p:cNvPr>
          <p:cNvSpPr/>
          <p:nvPr/>
        </p:nvSpPr>
        <p:spPr>
          <a:xfrm>
            <a:off x="0" y="1122363"/>
            <a:ext cx="2743200" cy="57356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88F083-927C-4B48-AEC1-55763F2A5EE7}"/>
              </a:ext>
            </a:extLst>
          </p:cNvPr>
          <p:cNvSpPr/>
          <p:nvPr/>
        </p:nvSpPr>
        <p:spPr>
          <a:xfrm>
            <a:off x="8417484" y="501683"/>
            <a:ext cx="2816942" cy="3244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Action Button: Go Hom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32740FB-FC09-40AA-B822-0D9DD024C286}"/>
              </a:ext>
            </a:extLst>
          </p:cNvPr>
          <p:cNvSpPr/>
          <p:nvPr/>
        </p:nvSpPr>
        <p:spPr>
          <a:xfrm>
            <a:off x="7971185" y="509134"/>
            <a:ext cx="324463" cy="324465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0B3B7-6869-4088-AE71-E0DB352C7AA8}"/>
              </a:ext>
            </a:extLst>
          </p:cNvPr>
          <p:cNvSpPr txBox="1"/>
          <p:nvPr/>
        </p:nvSpPr>
        <p:spPr>
          <a:xfrm>
            <a:off x="1420760" y="-208260"/>
            <a:ext cx="53192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Colonna MT" panose="04020805060202030203" pitchFamily="82" charset="0"/>
              </a:rPr>
              <a:t>DIMSUM</a:t>
            </a:r>
          </a:p>
          <a:p>
            <a:endParaRPr lang="id-ID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CB82-8B39-4AFF-A232-758D6ADCF399}"/>
              </a:ext>
            </a:extLst>
          </p:cNvPr>
          <p:cNvSpPr txBox="1"/>
          <p:nvPr/>
        </p:nvSpPr>
        <p:spPr>
          <a:xfrm>
            <a:off x="1445340" y="648933"/>
            <a:ext cx="39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oni MT Condensed" panose="02070606080606020203" pitchFamily="18" charset="0"/>
              </a:rPr>
              <a:t>Data </a:t>
            </a:r>
            <a:r>
              <a:rPr lang="en-US" dirty="0" err="1">
                <a:latin typeface="Bodoni MT Condensed" panose="02070606080606020203" pitchFamily="18" charset="0"/>
              </a:rPr>
              <a:t>Informasi</a:t>
            </a:r>
            <a:r>
              <a:rPr lang="en-US" dirty="0">
                <a:latin typeface="Bodoni MT Condensed" panose="02070606080606020203" pitchFamily="18" charset="0"/>
              </a:rPr>
              <a:t> </a:t>
            </a:r>
            <a:r>
              <a:rPr lang="en-US" dirty="0" err="1">
                <a:latin typeface="Bodoni MT Condensed" panose="02070606080606020203" pitchFamily="18" charset="0"/>
              </a:rPr>
              <a:t>Manajemen</a:t>
            </a:r>
            <a:r>
              <a:rPr lang="en-US" dirty="0">
                <a:latin typeface="Bodoni MT Condensed" panose="02070606080606020203" pitchFamily="18" charset="0"/>
              </a:rPr>
              <a:t> </a:t>
            </a:r>
            <a:r>
              <a:rPr lang="en-US" dirty="0" err="1">
                <a:latin typeface="Bodoni MT Condensed" panose="02070606080606020203" pitchFamily="18" charset="0"/>
              </a:rPr>
              <a:t>Sembako</a:t>
            </a:r>
            <a:r>
              <a:rPr lang="en-US" dirty="0">
                <a:latin typeface="Bodoni MT Condensed" panose="02070606080606020203" pitchFamily="18" charset="0"/>
              </a:rPr>
              <a:t> </a:t>
            </a:r>
            <a:r>
              <a:rPr lang="en-US" dirty="0" err="1">
                <a:latin typeface="Bodoni MT Condensed" panose="02070606080606020203" pitchFamily="18" charset="0"/>
              </a:rPr>
              <a:t>Unggulan</a:t>
            </a:r>
            <a:r>
              <a:rPr lang="en-US" dirty="0">
                <a:latin typeface="Bodoni MT Condensed" panose="02070606080606020203" pitchFamily="18" charset="0"/>
              </a:rPr>
              <a:t> Masyarakat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C42624-A294-4340-89E8-3ED4156C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0841" y="488567"/>
            <a:ext cx="365598" cy="3655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636484-A1AD-43B4-A38E-BD5A988FE165}"/>
              </a:ext>
            </a:extLst>
          </p:cNvPr>
          <p:cNvSpPr/>
          <p:nvPr/>
        </p:nvSpPr>
        <p:spPr>
          <a:xfrm>
            <a:off x="3070635" y="1704250"/>
            <a:ext cx="8684026" cy="5153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D6567-19F8-47FA-A6C4-A347B153346D}"/>
              </a:ext>
            </a:extLst>
          </p:cNvPr>
          <p:cNvSpPr/>
          <p:nvPr/>
        </p:nvSpPr>
        <p:spPr>
          <a:xfrm>
            <a:off x="-10953" y="1538883"/>
            <a:ext cx="2743200" cy="3144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sagu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Minyak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Goreng dan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Mentega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Elpiji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Minyak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Tanah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Jagung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Gula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Pasir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Daging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Telur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Garam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Beryodium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E5C2A0-DE91-4879-B9FE-4229E969E5DB}"/>
              </a:ext>
            </a:extLst>
          </p:cNvPr>
          <p:cNvSpPr/>
          <p:nvPr/>
        </p:nvSpPr>
        <p:spPr>
          <a:xfrm>
            <a:off x="2740156" y="1107048"/>
            <a:ext cx="4707988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Jawa Timur</a:t>
            </a: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BE9DF5-0735-434E-8F2A-58905E2AFEB6}"/>
              </a:ext>
            </a:extLst>
          </p:cNvPr>
          <p:cNvSpPr/>
          <p:nvPr/>
        </p:nvSpPr>
        <p:spPr>
          <a:xfrm>
            <a:off x="7484012" y="1104494"/>
            <a:ext cx="4707988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Diagram Batang</a:t>
            </a: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60F5A0-B0BC-4D74-8BC0-85A3D1D4853B}"/>
              </a:ext>
            </a:extLst>
          </p:cNvPr>
          <p:cNvSpPr/>
          <p:nvPr/>
        </p:nvSpPr>
        <p:spPr>
          <a:xfrm>
            <a:off x="-4566" y="1110799"/>
            <a:ext cx="2743200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Data Distribusi</a:t>
            </a:r>
            <a:endParaRPr lang="id-ID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68B0E3E-E4B9-4D45-8D43-7B3E164276B7}"/>
              </a:ext>
            </a:extLst>
          </p:cNvPr>
          <p:cNvSpPr/>
          <p:nvPr/>
        </p:nvSpPr>
        <p:spPr>
          <a:xfrm>
            <a:off x="2368712" y="1302254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AE8F6FF-12AF-4842-903E-1B2BE7B366A7}"/>
              </a:ext>
            </a:extLst>
          </p:cNvPr>
          <p:cNvSpPr/>
          <p:nvPr/>
        </p:nvSpPr>
        <p:spPr>
          <a:xfrm flipV="1">
            <a:off x="7135005" y="1303046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301E97A-A056-4A5D-B2E0-DEE312E8BBD9}"/>
              </a:ext>
            </a:extLst>
          </p:cNvPr>
          <p:cNvSpPr/>
          <p:nvPr/>
        </p:nvSpPr>
        <p:spPr>
          <a:xfrm flipV="1">
            <a:off x="11847296" y="1303046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FE66B2-0074-4972-9E26-DE19329D0F94}"/>
              </a:ext>
            </a:extLst>
          </p:cNvPr>
          <p:cNvSpPr/>
          <p:nvPr/>
        </p:nvSpPr>
        <p:spPr>
          <a:xfrm>
            <a:off x="3311236" y="1970718"/>
            <a:ext cx="8188037" cy="3986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02450A-1F18-4624-87D3-6DF031CEF935}"/>
              </a:ext>
            </a:extLst>
          </p:cNvPr>
          <p:cNvSpPr/>
          <p:nvPr/>
        </p:nvSpPr>
        <p:spPr>
          <a:xfrm>
            <a:off x="9724441" y="5526493"/>
            <a:ext cx="1676400" cy="346364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Cetak data</a:t>
            </a:r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67C95-86E1-48A0-8015-F8E17065510D}"/>
              </a:ext>
            </a:extLst>
          </p:cNvPr>
          <p:cNvSpPr/>
          <p:nvPr/>
        </p:nvSpPr>
        <p:spPr>
          <a:xfrm>
            <a:off x="3436372" y="2102902"/>
            <a:ext cx="7964469" cy="3463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Kabupaten Ngawi</a:t>
            </a:r>
            <a:endParaRPr lang="id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3E3300-6045-4D5C-AD15-4B9816056BE5}"/>
              </a:ext>
            </a:extLst>
          </p:cNvPr>
          <p:cNvSpPr/>
          <p:nvPr/>
        </p:nvSpPr>
        <p:spPr>
          <a:xfrm>
            <a:off x="3306209" y="6223336"/>
            <a:ext cx="8188037" cy="634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6EAAE07-F4E5-4DCD-8199-27D0C415C502}"/>
              </a:ext>
            </a:extLst>
          </p:cNvPr>
          <p:cNvGraphicFramePr/>
          <p:nvPr/>
        </p:nvGraphicFramePr>
        <p:xfrm>
          <a:off x="3657600" y="2581450"/>
          <a:ext cx="5811453" cy="3169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77E0FCB1-C47C-4D3E-91BD-268002021DAB}"/>
              </a:ext>
            </a:extLst>
          </p:cNvPr>
          <p:cNvSpPr/>
          <p:nvPr/>
        </p:nvSpPr>
        <p:spPr>
          <a:xfrm>
            <a:off x="3417992" y="6340669"/>
            <a:ext cx="7964469" cy="3463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Kabupaten Gresik</a:t>
            </a:r>
            <a:endParaRPr lang="id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5BBC63-7422-4240-A74D-B47046E1EF68}"/>
              </a:ext>
            </a:extLst>
          </p:cNvPr>
          <p:cNvSpPr/>
          <p:nvPr/>
        </p:nvSpPr>
        <p:spPr>
          <a:xfrm>
            <a:off x="11903364" y="1704250"/>
            <a:ext cx="206489" cy="50642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A94AF8-D52D-4C8F-8D22-E74542EA82A1}"/>
              </a:ext>
            </a:extLst>
          </p:cNvPr>
          <p:cNvSpPr/>
          <p:nvPr/>
        </p:nvSpPr>
        <p:spPr>
          <a:xfrm>
            <a:off x="11924725" y="3181616"/>
            <a:ext cx="165711" cy="10772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250255-4E67-43C3-8409-A6AB5364A383}"/>
              </a:ext>
            </a:extLst>
          </p:cNvPr>
          <p:cNvSpPr txBox="1"/>
          <p:nvPr/>
        </p:nvSpPr>
        <p:spPr>
          <a:xfrm>
            <a:off x="10010690" y="107210"/>
            <a:ext cx="267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accent1">
                    <a:lumMod val="75000"/>
                  </a:schemeClr>
                </a:solidFill>
              </a:rPr>
              <a:t>masuk | daftar akun</a:t>
            </a:r>
            <a:endParaRPr lang="id-ID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D9B0FA-B8B9-46E3-8A16-EBB7D8C3DA4C}"/>
              </a:ext>
            </a:extLst>
          </p:cNvPr>
          <p:cNvSpPr/>
          <p:nvPr/>
        </p:nvSpPr>
        <p:spPr>
          <a:xfrm>
            <a:off x="9724441" y="5170240"/>
            <a:ext cx="1676400" cy="346364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Jumlah</a:t>
            </a:r>
            <a:endParaRPr lang="id-ID" b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329B8B-78DB-4BB7-BFA3-B4BC1266A303}"/>
              </a:ext>
            </a:extLst>
          </p:cNvPr>
          <p:cNvSpPr/>
          <p:nvPr/>
        </p:nvSpPr>
        <p:spPr>
          <a:xfrm>
            <a:off x="9724441" y="4814268"/>
            <a:ext cx="1676400" cy="346364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Harga</a:t>
            </a:r>
            <a:endParaRPr lang="id-ID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FD2BC82-C82B-49E2-BE08-ED153C4DF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1" y="32111"/>
            <a:ext cx="972369" cy="10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8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F9A9A8-B9DC-454D-A0D4-A7A8DE663B2E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0B3B7-6869-4088-AE71-E0DB352C7AA8}"/>
              </a:ext>
            </a:extLst>
          </p:cNvPr>
          <p:cNvSpPr txBox="1"/>
          <p:nvPr/>
        </p:nvSpPr>
        <p:spPr>
          <a:xfrm>
            <a:off x="1420760" y="-208260"/>
            <a:ext cx="53192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lonna MT" panose="04020805060202030203" pitchFamily="82" charset="0"/>
              </a:rPr>
              <a:t>DIMSUM</a:t>
            </a:r>
          </a:p>
          <a:p>
            <a:endParaRPr lang="id-ID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636484-A1AD-43B4-A38E-BD5A988FE165}"/>
              </a:ext>
            </a:extLst>
          </p:cNvPr>
          <p:cNvSpPr/>
          <p:nvPr/>
        </p:nvSpPr>
        <p:spPr>
          <a:xfrm>
            <a:off x="416560" y="1457325"/>
            <a:ext cx="11283901" cy="4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5BBC63-7422-4240-A74D-B47046E1EF68}"/>
              </a:ext>
            </a:extLst>
          </p:cNvPr>
          <p:cNvSpPr/>
          <p:nvPr/>
        </p:nvSpPr>
        <p:spPr>
          <a:xfrm>
            <a:off x="11924724" y="1122364"/>
            <a:ext cx="165711" cy="57356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A94AF8-D52D-4C8F-8D22-E74542EA82A1}"/>
              </a:ext>
            </a:extLst>
          </p:cNvPr>
          <p:cNvSpPr/>
          <p:nvPr/>
        </p:nvSpPr>
        <p:spPr>
          <a:xfrm>
            <a:off x="11924725" y="3181616"/>
            <a:ext cx="165711" cy="10772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6B6F1-8325-4FD5-AF3C-9789D988F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1" y="32111"/>
            <a:ext cx="972369" cy="1056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FE906E-4452-4A71-8D7B-B1E95A799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69" y="5441035"/>
            <a:ext cx="485457" cy="4866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05E601-0128-4EE3-B298-1E319CFB9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905" y="5450915"/>
            <a:ext cx="492330" cy="4955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B1B5BB-C54B-4A14-9853-4A8D6FC96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40" y="5441035"/>
            <a:ext cx="577290" cy="577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75A8BBF-A792-46C9-B703-BDA31210C94A}"/>
              </a:ext>
            </a:extLst>
          </p:cNvPr>
          <p:cNvSpPr txBox="1"/>
          <p:nvPr/>
        </p:nvSpPr>
        <p:spPr>
          <a:xfrm>
            <a:off x="5242607" y="4688779"/>
            <a:ext cx="145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 us :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I M S U M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90F7B1-BD7F-446E-95A7-E3BBB6A084B8}"/>
              </a:ext>
            </a:extLst>
          </p:cNvPr>
          <p:cNvSpPr txBox="1"/>
          <p:nvPr/>
        </p:nvSpPr>
        <p:spPr>
          <a:xfrm>
            <a:off x="1060921" y="1857881"/>
            <a:ext cx="93288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algn="ctr"/>
            <a:r>
              <a:rPr lang="en-US" sz="1600" b="1" dirty="0">
                <a:latin typeface="Arial Rounded MT Bold" panose="020F0704030504030204" pitchFamily="34" charset="0"/>
              </a:rPr>
              <a:t>ABOUT US</a:t>
            </a:r>
          </a:p>
          <a:p>
            <a:pPr marL="812800" algn="ctr"/>
            <a:endParaRPr lang="en-US" sz="1600" dirty="0">
              <a:solidFill>
                <a:schemeClr val="bg1"/>
              </a:solidFill>
              <a:latin typeface="Bodoni Bk BT" panose="02070603070706020303" pitchFamily="18" charset="0"/>
            </a:endParaRPr>
          </a:p>
          <a:p>
            <a:pPr marL="360045" algn="just" rtl="0">
              <a:spcBef>
                <a:spcPts val="0"/>
              </a:spcBef>
              <a:spcAft>
                <a:spcPts val="0"/>
              </a:spcAft>
            </a:pPr>
            <a:r>
              <a:rPr lang="en-ID" sz="1600" b="1" dirty="0">
                <a:solidFill>
                  <a:schemeClr val="bg1"/>
                </a:solidFill>
                <a:latin typeface="Arial" panose="020B0604020202020204" pitchFamily="34" charset="0"/>
              </a:rPr>
              <a:t>DIMSUM.com</a:t>
            </a:r>
            <a:r>
              <a:rPr lang="en-ID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id-ID" sz="1600" noProof="1">
                <a:solidFill>
                  <a:schemeClr val="bg1"/>
                </a:solidFill>
                <a:latin typeface="Arial" panose="020B0604020202020204" pitchFamily="34" charset="0"/>
              </a:rPr>
              <a:t>adalah</a:t>
            </a:r>
            <a:r>
              <a:rPr lang="en-ID" sz="1600" dirty="0">
                <a:solidFill>
                  <a:schemeClr val="bg1"/>
                </a:solidFill>
                <a:latin typeface="Arial" panose="020B0604020202020204" pitchFamily="34" charset="0"/>
              </a:rPr>
              <a:t> web yang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tentang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alur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distribusi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langsung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awal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admin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sampai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konsumen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adanya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terkait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alur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distribusi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sembako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apabila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terdapat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kejanggalan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terlihat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Situs web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mampu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grafik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terkait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lokasi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peredaran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sembako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banyaknya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sembako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Web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juga 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mengelompokkan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distribusi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sembako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terdapat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opsi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masuk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daftar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akun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dirty="0">
                <a:solidFill>
                  <a:schemeClr val="bg1"/>
                </a:solidFill>
                <a:latin typeface="Arial" panose="020B0604020202020204" pitchFamily="34" charset="0"/>
              </a:rPr>
              <a:t>admin dan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konsumen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kemudian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alur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distribusi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sembako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pusat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bantuan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Kemudian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pada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tiap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alur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terdapat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pengkategorian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distribusi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sembako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lokasi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distribusi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sembako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1600" dirty="0">
              <a:solidFill>
                <a:schemeClr val="bg1"/>
              </a:solidFill>
              <a:latin typeface="Bodoni Bk BT" panose="02070603070706020303" pitchFamily="18" charset="0"/>
            </a:endParaRPr>
          </a:p>
          <a:p>
            <a:endParaRPr lang="en-US" sz="1600" dirty="0">
              <a:latin typeface="Bodoni MT Condensed" panose="020706060806060202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1D429-10B7-459A-9BA1-77672268A02B}"/>
              </a:ext>
            </a:extLst>
          </p:cNvPr>
          <p:cNvSpPr txBox="1"/>
          <p:nvPr/>
        </p:nvSpPr>
        <p:spPr>
          <a:xfrm>
            <a:off x="1445340" y="648933"/>
            <a:ext cx="39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oni MT Condensed" panose="02070606080606020203" pitchFamily="18" charset="0"/>
              </a:rPr>
              <a:t>Data </a:t>
            </a:r>
            <a:r>
              <a:rPr lang="en-US" dirty="0" err="1">
                <a:latin typeface="Bodoni MT Condensed" panose="02070606080606020203" pitchFamily="18" charset="0"/>
              </a:rPr>
              <a:t>Informasi</a:t>
            </a:r>
            <a:r>
              <a:rPr lang="en-US" dirty="0">
                <a:latin typeface="Bodoni MT Condensed" panose="02070606080606020203" pitchFamily="18" charset="0"/>
              </a:rPr>
              <a:t> </a:t>
            </a:r>
            <a:r>
              <a:rPr lang="en-US" dirty="0" err="1">
                <a:latin typeface="Bodoni MT Condensed" panose="02070606080606020203" pitchFamily="18" charset="0"/>
              </a:rPr>
              <a:t>Manajemen</a:t>
            </a:r>
            <a:r>
              <a:rPr lang="en-US" dirty="0">
                <a:latin typeface="Bodoni MT Condensed" panose="02070606080606020203" pitchFamily="18" charset="0"/>
              </a:rPr>
              <a:t> </a:t>
            </a:r>
            <a:r>
              <a:rPr lang="en-US" dirty="0" err="1">
                <a:latin typeface="Bodoni MT Condensed" panose="02070606080606020203" pitchFamily="18" charset="0"/>
              </a:rPr>
              <a:t>Sembako</a:t>
            </a:r>
            <a:r>
              <a:rPr lang="en-US" dirty="0">
                <a:latin typeface="Bodoni MT Condensed" panose="02070606080606020203" pitchFamily="18" charset="0"/>
              </a:rPr>
              <a:t> </a:t>
            </a:r>
            <a:r>
              <a:rPr lang="en-US" dirty="0" err="1">
                <a:latin typeface="Bodoni MT Condensed" panose="02070606080606020203" pitchFamily="18" charset="0"/>
              </a:rPr>
              <a:t>Unggulan</a:t>
            </a:r>
            <a:r>
              <a:rPr lang="en-US" dirty="0">
                <a:latin typeface="Bodoni MT Condensed" panose="02070606080606020203" pitchFamily="18" charset="0"/>
              </a:rPr>
              <a:t> Masyarakat</a:t>
            </a:r>
          </a:p>
        </p:txBody>
      </p:sp>
    </p:spTree>
    <p:extLst>
      <p:ext uri="{BB962C8B-B14F-4D97-AF65-F5344CB8AC3E}">
        <p14:creationId xmlns:p14="http://schemas.microsoft.com/office/powerpoint/2010/main" val="82143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83EC3D-7391-44F8-9629-69DF679F4C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A93E1-6303-434D-9A3A-ACBE35764224}"/>
              </a:ext>
            </a:extLst>
          </p:cNvPr>
          <p:cNvSpPr/>
          <p:nvPr/>
        </p:nvSpPr>
        <p:spPr>
          <a:xfrm>
            <a:off x="491065" y="308186"/>
            <a:ext cx="11226802" cy="6062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E1A2-26F6-4F91-981B-8C71CE1E61EA}"/>
              </a:ext>
            </a:extLst>
          </p:cNvPr>
          <p:cNvSpPr txBox="1"/>
          <p:nvPr/>
        </p:nvSpPr>
        <p:spPr>
          <a:xfrm>
            <a:off x="3911600" y="638945"/>
            <a:ext cx="636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 Black" panose="020B0A04020102020204" pitchFamily="34" charset="0"/>
              </a:rPr>
              <a:t>HALAMAN LOGIN</a:t>
            </a:r>
            <a:endParaRPr lang="id-ID" sz="3200" b="1">
              <a:latin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BD42D-40DD-44A0-9530-E5EDCE80EE13}"/>
              </a:ext>
            </a:extLst>
          </p:cNvPr>
          <p:cNvSpPr/>
          <p:nvPr/>
        </p:nvSpPr>
        <p:spPr>
          <a:xfrm>
            <a:off x="1398693" y="1473199"/>
            <a:ext cx="8483600" cy="4080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812800" algn="ctr"/>
            <a:r>
              <a:rPr lang="en-US" sz="2800" b="1" dirty="0">
                <a:latin typeface="Arial Rounded MT Bold" panose="020F0704030504030204" pitchFamily="34" charset="0"/>
              </a:rPr>
              <a:t>Masuk </a:t>
            </a:r>
            <a:r>
              <a:rPr lang="en-US" sz="2800" b="1" dirty="0" err="1">
                <a:latin typeface="Arial Rounded MT Bold" panose="020F0704030504030204" pitchFamily="34" charset="0"/>
              </a:rPr>
              <a:t>Sebagai</a:t>
            </a:r>
            <a:endParaRPr lang="en-US" sz="2800" b="1" dirty="0">
              <a:latin typeface="Arial Rounded MT Bold" panose="020F0704030504030204" pitchFamily="34" charset="0"/>
            </a:endParaRPr>
          </a:p>
          <a:p>
            <a:pPr marL="812800" algn="ctr"/>
            <a:endParaRPr lang="en-US" dirty="0"/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r>
              <a:rPr lang="en-US" sz="2400" dirty="0">
                <a:latin typeface="Bodoni Bk BT" panose="02070603070706020303" pitchFamily="18" charset="0"/>
              </a:rPr>
              <a:t>			Belum Punya </a:t>
            </a:r>
            <a:r>
              <a:rPr lang="en-US" sz="2400" dirty="0" err="1">
                <a:latin typeface="Bodoni Bk BT" panose="02070603070706020303" pitchFamily="18" charset="0"/>
              </a:rPr>
              <a:t>Akun</a:t>
            </a:r>
            <a:r>
              <a:rPr lang="en-US" sz="2400" dirty="0">
                <a:latin typeface="Bodoni Bk BT" panose="02070603070706020303" pitchFamily="18" charset="0"/>
              </a:rPr>
              <a:t>?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Bodoni Bk BT" panose="02070603070706020303" pitchFamily="18" charset="0"/>
              </a:rPr>
              <a:t>Daftar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22A871-7E64-419A-BDA2-3502EB48FDCC}"/>
              </a:ext>
            </a:extLst>
          </p:cNvPr>
          <p:cNvSpPr/>
          <p:nvPr/>
        </p:nvSpPr>
        <p:spPr>
          <a:xfrm>
            <a:off x="4521201" y="2391549"/>
            <a:ext cx="2448560" cy="4594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12800"/>
            <a:r>
              <a:rPr lang="en-US" sz="2000" dirty="0">
                <a:latin typeface="Bodoni Bk BT" panose="02070603070706020303" pitchFamily="18" charset="0"/>
              </a:rPr>
              <a:t>Admin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F88F84-969E-4FB1-B1FA-AF6F3FB7E5FD}"/>
              </a:ext>
            </a:extLst>
          </p:cNvPr>
          <p:cNvSpPr/>
          <p:nvPr/>
        </p:nvSpPr>
        <p:spPr>
          <a:xfrm>
            <a:off x="4521201" y="3378200"/>
            <a:ext cx="2448560" cy="4594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12800"/>
            <a:r>
              <a:rPr lang="en-US" sz="2000" dirty="0" err="1">
                <a:latin typeface="Bodoni Bk BT" panose="02070603070706020303" pitchFamily="18" charset="0"/>
              </a:rPr>
              <a:t>Konsumen</a:t>
            </a:r>
            <a:endParaRPr lang="en-US" sz="2000" dirty="0">
              <a:latin typeface="Bodoni Bk BT" panose="0207060307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2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83EC3D-7391-44F8-9629-69DF679F4C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A93E1-6303-434D-9A3A-ACBE35764224}"/>
              </a:ext>
            </a:extLst>
          </p:cNvPr>
          <p:cNvSpPr/>
          <p:nvPr/>
        </p:nvSpPr>
        <p:spPr>
          <a:xfrm>
            <a:off x="491065" y="389466"/>
            <a:ext cx="11226802" cy="6062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E1A2-26F6-4F91-981B-8C71CE1E61EA}"/>
              </a:ext>
            </a:extLst>
          </p:cNvPr>
          <p:cNvSpPr txBox="1"/>
          <p:nvPr/>
        </p:nvSpPr>
        <p:spPr>
          <a:xfrm>
            <a:off x="3911600" y="638945"/>
            <a:ext cx="636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 Black" panose="020B0A04020102020204" pitchFamily="34" charset="0"/>
              </a:rPr>
              <a:t>HALAMAN LOGIN</a:t>
            </a:r>
            <a:endParaRPr lang="id-ID" sz="3200" b="1">
              <a:latin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BD42D-40DD-44A0-9530-E5EDCE80EE13}"/>
              </a:ext>
            </a:extLst>
          </p:cNvPr>
          <p:cNvSpPr/>
          <p:nvPr/>
        </p:nvSpPr>
        <p:spPr>
          <a:xfrm>
            <a:off x="1794933" y="1473199"/>
            <a:ext cx="8483600" cy="4080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Admin</a:t>
            </a:r>
          </a:p>
          <a:p>
            <a:endParaRPr lang="en-US" sz="2400" dirty="0">
              <a:latin typeface="Bodoni Bk BT" panose="02070603070706020303" pitchFamily="18" charset="0"/>
            </a:endParaRPr>
          </a:p>
          <a:p>
            <a:endParaRPr lang="en-US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dirty="0">
              <a:latin typeface="Bodoni Bk BT" panose="02070603070706020303" pitchFamily="18" charset="0"/>
            </a:endParaRPr>
          </a:p>
          <a:p>
            <a:pPr marL="812800"/>
            <a:endParaRPr lang="en-US" dirty="0">
              <a:latin typeface="Bodoni Bk BT" panose="02070603070706020303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257248-E008-4AF3-9C63-0C55AA72EAB2}"/>
              </a:ext>
            </a:extLst>
          </p:cNvPr>
          <p:cNvSpPr/>
          <p:nvPr/>
        </p:nvSpPr>
        <p:spPr>
          <a:xfrm>
            <a:off x="2065867" y="2542259"/>
            <a:ext cx="784013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0F0A5-5314-437E-AF7A-A6DCE2DCC250}"/>
              </a:ext>
            </a:extLst>
          </p:cNvPr>
          <p:cNvSpPr/>
          <p:nvPr/>
        </p:nvSpPr>
        <p:spPr>
          <a:xfrm>
            <a:off x="2065867" y="3437463"/>
            <a:ext cx="784013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6E58DA-AC57-4946-8C08-B233A1ECE841}"/>
              </a:ext>
            </a:extLst>
          </p:cNvPr>
          <p:cNvSpPr/>
          <p:nvPr/>
        </p:nvSpPr>
        <p:spPr>
          <a:xfrm>
            <a:off x="2065867" y="4334928"/>
            <a:ext cx="784013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D60-3642-4437-AEEC-65389868C7C0}"/>
              </a:ext>
            </a:extLst>
          </p:cNvPr>
          <p:cNvSpPr txBox="1"/>
          <p:nvPr/>
        </p:nvSpPr>
        <p:spPr>
          <a:xfrm>
            <a:off x="2065867" y="2122025"/>
            <a:ext cx="2523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Nomor ID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Alamat  email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Password</a:t>
            </a:r>
            <a:endParaRPr lang="id-ID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9AD953-7C19-4F7F-B9EE-4F584DCA7646}"/>
              </a:ext>
            </a:extLst>
          </p:cNvPr>
          <p:cNvSpPr/>
          <p:nvPr/>
        </p:nvSpPr>
        <p:spPr>
          <a:xfrm>
            <a:off x="7924800" y="4995333"/>
            <a:ext cx="1981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Masuk</a:t>
            </a:r>
            <a:endParaRPr lang="id-ID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115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654A1D-890A-4727-80CD-4B43A6D75D1F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C4275-BDBC-445A-B20B-A107372B0265}"/>
              </a:ext>
            </a:extLst>
          </p:cNvPr>
          <p:cNvSpPr/>
          <p:nvPr/>
        </p:nvSpPr>
        <p:spPr>
          <a:xfrm>
            <a:off x="0" y="1122363"/>
            <a:ext cx="2743200" cy="57356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DDBF7D-392F-401C-835C-6627505008F5}"/>
              </a:ext>
            </a:extLst>
          </p:cNvPr>
          <p:cNvSpPr/>
          <p:nvPr/>
        </p:nvSpPr>
        <p:spPr>
          <a:xfrm>
            <a:off x="8417484" y="501683"/>
            <a:ext cx="2816942" cy="3244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Action Button: Go Hom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7A4E79D-3D9C-43F0-837C-721310BC076E}"/>
              </a:ext>
            </a:extLst>
          </p:cNvPr>
          <p:cNvSpPr/>
          <p:nvPr/>
        </p:nvSpPr>
        <p:spPr>
          <a:xfrm>
            <a:off x="7971185" y="509134"/>
            <a:ext cx="324463" cy="324465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E9991-E681-4625-A331-DF0FFB359D2C}"/>
              </a:ext>
            </a:extLst>
          </p:cNvPr>
          <p:cNvSpPr txBox="1"/>
          <p:nvPr/>
        </p:nvSpPr>
        <p:spPr>
          <a:xfrm>
            <a:off x="1420760" y="-208260"/>
            <a:ext cx="53192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Colonna MT" panose="04020805060202030203" pitchFamily="82" charset="0"/>
              </a:rPr>
              <a:t>DIMSUM</a:t>
            </a:r>
          </a:p>
          <a:p>
            <a:endParaRPr lang="id-ID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68C98-35A7-4949-B74C-EB75178EA012}"/>
              </a:ext>
            </a:extLst>
          </p:cNvPr>
          <p:cNvSpPr txBox="1"/>
          <p:nvPr/>
        </p:nvSpPr>
        <p:spPr>
          <a:xfrm>
            <a:off x="1445340" y="648933"/>
            <a:ext cx="39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odoni MT Condensed" panose="02070606080606020203" pitchFamily="18" charset="0"/>
              </a:rPr>
              <a:t>Data Informasi Manajemen Sembako Unggulan Masyarakat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5A20C3-8F1F-4A0C-95E2-C6BD9C360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0841" y="488567"/>
            <a:ext cx="365598" cy="3655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D9D34F-B489-42B3-A432-5F722BC860D5}"/>
              </a:ext>
            </a:extLst>
          </p:cNvPr>
          <p:cNvSpPr/>
          <p:nvPr/>
        </p:nvSpPr>
        <p:spPr>
          <a:xfrm>
            <a:off x="3082413" y="1448817"/>
            <a:ext cx="8684026" cy="492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A39AC-B28B-47C0-8E52-CC64D7D423B1}"/>
              </a:ext>
            </a:extLst>
          </p:cNvPr>
          <p:cNvSpPr/>
          <p:nvPr/>
        </p:nvSpPr>
        <p:spPr>
          <a:xfrm>
            <a:off x="0" y="1117110"/>
            <a:ext cx="2743200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Distribusi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D5D69C5-1FC2-4058-B273-13C2FA0C2F08}"/>
              </a:ext>
            </a:extLst>
          </p:cNvPr>
          <p:cNvSpPr/>
          <p:nvPr/>
        </p:nvSpPr>
        <p:spPr>
          <a:xfrm flipV="1">
            <a:off x="2450604" y="1299373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8BDDC-3BAF-406F-A4D5-4B3F9683A319}"/>
              </a:ext>
            </a:extLst>
          </p:cNvPr>
          <p:cNvSpPr/>
          <p:nvPr/>
        </p:nvSpPr>
        <p:spPr>
          <a:xfrm>
            <a:off x="3449782" y="1743442"/>
            <a:ext cx="7951059" cy="3188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036A74-C464-4E3D-922C-9051FD135431}"/>
              </a:ext>
            </a:extLst>
          </p:cNvPr>
          <p:cNvSpPr/>
          <p:nvPr/>
        </p:nvSpPr>
        <p:spPr>
          <a:xfrm>
            <a:off x="4170219" y="5226843"/>
            <a:ext cx="6677890" cy="982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Rincian Produk dan Harga serta Lokasi</a:t>
            </a: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D8F103-D483-4BB3-B292-5C6C2C3BAD3D}"/>
              </a:ext>
            </a:extLst>
          </p:cNvPr>
          <p:cNvSpPr/>
          <p:nvPr/>
        </p:nvSpPr>
        <p:spPr>
          <a:xfrm>
            <a:off x="3082062" y="1331749"/>
            <a:ext cx="3283528" cy="387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Pilih Kabupaten</a:t>
            </a: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A217356-9977-41A0-8FB2-DBD8C1C35A99}"/>
              </a:ext>
            </a:extLst>
          </p:cNvPr>
          <p:cNvSpPr/>
          <p:nvPr/>
        </p:nvSpPr>
        <p:spPr>
          <a:xfrm flipV="1">
            <a:off x="6051991" y="1451943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Action Button: Go Back or Previous 2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8873E2E-988A-4715-919A-DC79E5B85E39}"/>
              </a:ext>
            </a:extLst>
          </p:cNvPr>
          <p:cNvSpPr/>
          <p:nvPr/>
        </p:nvSpPr>
        <p:spPr>
          <a:xfrm>
            <a:off x="3449782" y="5409183"/>
            <a:ext cx="568036" cy="617544"/>
          </a:xfrm>
          <a:prstGeom prst="actionButtonBackPreviou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Action Button: Go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5B5BAC9-A8E0-4E1E-9084-4DADBF698A9D}"/>
              </a:ext>
            </a:extLst>
          </p:cNvPr>
          <p:cNvSpPr/>
          <p:nvPr/>
        </p:nvSpPr>
        <p:spPr>
          <a:xfrm flipH="1">
            <a:off x="10950408" y="5409183"/>
            <a:ext cx="568036" cy="617544"/>
          </a:xfrm>
          <a:prstGeom prst="actionButtonBackPreviou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A7E77C-580C-48AD-9CE8-FC922AD6B307}"/>
              </a:ext>
            </a:extLst>
          </p:cNvPr>
          <p:cNvSpPr/>
          <p:nvPr/>
        </p:nvSpPr>
        <p:spPr>
          <a:xfrm>
            <a:off x="8482911" y="1331749"/>
            <a:ext cx="3283528" cy="387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Jenis Sembako</a:t>
            </a:r>
            <a:endParaRPr lang="id-I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8101032-CD82-48A2-84B0-822313E0BC7F}"/>
              </a:ext>
            </a:extLst>
          </p:cNvPr>
          <p:cNvSpPr/>
          <p:nvPr/>
        </p:nvSpPr>
        <p:spPr>
          <a:xfrm flipV="1">
            <a:off x="11452840" y="1451943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7AC38-DDF9-445F-A08F-AF765B01C684}"/>
              </a:ext>
            </a:extLst>
          </p:cNvPr>
          <p:cNvSpPr txBox="1"/>
          <p:nvPr/>
        </p:nvSpPr>
        <p:spPr>
          <a:xfrm>
            <a:off x="9019238" y="85163"/>
            <a:ext cx="267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>
                <a:solidFill>
                  <a:schemeClr val="accent1">
                    <a:lumMod val="75000"/>
                  </a:schemeClr>
                </a:solidFill>
              </a:rPr>
              <a:t>masuk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| daftar </a:t>
            </a:r>
            <a:r>
              <a:rPr lang="en-US" u="sng" dirty="0" err="1">
                <a:solidFill>
                  <a:schemeClr val="accent1">
                    <a:lumMod val="75000"/>
                  </a:schemeClr>
                </a:solidFill>
              </a:rPr>
              <a:t>akun</a:t>
            </a:r>
            <a:endParaRPr lang="id-ID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8D6FE1-272D-4022-8061-C074F7357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96" y="1862875"/>
            <a:ext cx="4343296" cy="28969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91D0323-91F4-4081-84E8-A9175E3866E3}"/>
              </a:ext>
            </a:extLst>
          </p:cNvPr>
          <p:cNvSpPr txBox="1"/>
          <p:nvPr/>
        </p:nvSpPr>
        <p:spPr>
          <a:xfrm>
            <a:off x="4170219" y="3017676"/>
            <a:ext cx="6362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GAMBAR PRODUK</a:t>
            </a:r>
            <a:endParaRPr lang="id-ID" sz="3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DEAAB5-1250-4884-B622-92D091463CEE}"/>
              </a:ext>
            </a:extLst>
          </p:cNvPr>
          <p:cNvSpPr/>
          <p:nvPr/>
        </p:nvSpPr>
        <p:spPr>
          <a:xfrm>
            <a:off x="0" y="1535182"/>
            <a:ext cx="2743200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Sembako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F4CFEA8-E54C-4C05-8A88-AFC870B19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1" y="32111"/>
            <a:ext cx="972369" cy="10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5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F9A9A8-B9DC-454D-A0D4-A7A8DE663B2E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84496-A0BB-4787-B5BA-42A41F684804}"/>
              </a:ext>
            </a:extLst>
          </p:cNvPr>
          <p:cNvSpPr/>
          <p:nvPr/>
        </p:nvSpPr>
        <p:spPr>
          <a:xfrm>
            <a:off x="0" y="1122363"/>
            <a:ext cx="2743200" cy="57356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0B3B7-6869-4088-AE71-E0DB352C7AA8}"/>
              </a:ext>
            </a:extLst>
          </p:cNvPr>
          <p:cNvSpPr txBox="1"/>
          <p:nvPr/>
        </p:nvSpPr>
        <p:spPr>
          <a:xfrm>
            <a:off x="1420760" y="-208260"/>
            <a:ext cx="53192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Colonna MT" panose="04020805060202030203" pitchFamily="82" charset="0"/>
              </a:rPr>
              <a:t>DIMSUM</a:t>
            </a:r>
          </a:p>
          <a:p>
            <a:endParaRPr lang="id-ID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CB82-8B39-4AFF-A232-758D6ADCF399}"/>
              </a:ext>
            </a:extLst>
          </p:cNvPr>
          <p:cNvSpPr txBox="1"/>
          <p:nvPr/>
        </p:nvSpPr>
        <p:spPr>
          <a:xfrm>
            <a:off x="1445340" y="648933"/>
            <a:ext cx="39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odoni MT Condensed" panose="02070606080606020203" pitchFamily="18" charset="0"/>
              </a:rPr>
              <a:t>Data Informasi Manajemen Sembako Unggulan Masyarakat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636484-A1AD-43B4-A38E-BD5A988FE165}"/>
              </a:ext>
            </a:extLst>
          </p:cNvPr>
          <p:cNvSpPr/>
          <p:nvPr/>
        </p:nvSpPr>
        <p:spPr>
          <a:xfrm>
            <a:off x="3070635" y="1704251"/>
            <a:ext cx="8684026" cy="492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BCD97-4EE4-41CF-A055-5043FC6E1D4E}"/>
              </a:ext>
            </a:extLst>
          </p:cNvPr>
          <p:cNvSpPr/>
          <p:nvPr/>
        </p:nvSpPr>
        <p:spPr>
          <a:xfrm>
            <a:off x="0" y="1122363"/>
            <a:ext cx="2743200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Distribusi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60F5A0-B0BC-4D74-8BC0-85A3D1D4853B}"/>
              </a:ext>
            </a:extLst>
          </p:cNvPr>
          <p:cNvSpPr/>
          <p:nvPr/>
        </p:nvSpPr>
        <p:spPr>
          <a:xfrm>
            <a:off x="0" y="1502393"/>
            <a:ext cx="2743200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Sembako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5A1A3-17F9-4208-A1E2-0B973D4C2A36}"/>
              </a:ext>
            </a:extLst>
          </p:cNvPr>
          <p:cNvSpPr/>
          <p:nvPr/>
        </p:nvSpPr>
        <p:spPr>
          <a:xfrm>
            <a:off x="3512178" y="5308628"/>
            <a:ext cx="1663948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Tambah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 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8E097-A143-499E-B97A-871871E183A0}"/>
              </a:ext>
            </a:extLst>
          </p:cNvPr>
          <p:cNvSpPr/>
          <p:nvPr/>
        </p:nvSpPr>
        <p:spPr>
          <a:xfrm>
            <a:off x="6353368" y="5308628"/>
            <a:ext cx="1755388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Ubah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 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3C43CA-6295-436D-9ACE-A8D108AC2108}"/>
              </a:ext>
            </a:extLst>
          </p:cNvPr>
          <p:cNvSpPr/>
          <p:nvPr/>
        </p:nvSpPr>
        <p:spPr>
          <a:xfrm>
            <a:off x="9285999" y="5308628"/>
            <a:ext cx="1755389" cy="41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Hapus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 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39FFBE0-F22D-4C93-92EC-07F477EF97D9}"/>
              </a:ext>
            </a:extLst>
          </p:cNvPr>
          <p:cNvSpPr/>
          <p:nvPr/>
        </p:nvSpPr>
        <p:spPr>
          <a:xfrm>
            <a:off x="2440444" y="1719698"/>
            <a:ext cx="88018" cy="844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7B6E240-1741-46E9-B70B-5740C81E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1" y="32111"/>
            <a:ext cx="972369" cy="10566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24D3FCF-43EB-4886-B215-26002D8F114C}"/>
              </a:ext>
            </a:extLst>
          </p:cNvPr>
          <p:cNvSpPr/>
          <p:nvPr/>
        </p:nvSpPr>
        <p:spPr>
          <a:xfrm>
            <a:off x="0" y="1939224"/>
            <a:ext cx="2743200" cy="3144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sagu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Minyak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Goreng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Elpiji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Jagung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Gula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Pasir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Daging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Telur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Garam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Beryodium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7" name="Table 34">
            <a:extLst>
              <a:ext uri="{FF2B5EF4-FFF2-40B4-BE49-F238E27FC236}">
                <a16:creationId xmlns:a16="http://schemas.microsoft.com/office/drawing/2014/main" id="{319F2A1D-A5F2-4629-B49A-FA5BF69BA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19607"/>
              </p:ext>
            </p:extLst>
          </p:nvPr>
        </p:nvGraphicFramePr>
        <p:xfrm>
          <a:off x="3512178" y="2232660"/>
          <a:ext cx="772225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50">
                  <a:extLst>
                    <a:ext uri="{9D8B030D-6E8A-4147-A177-3AD203B41FA5}">
                      <a16:colId xmlns:a16="http://schemas.microsoft.com/office/drawing/2014/main" val="2088581096"/>
                    </a:ext>
                  </a:extLst>
                </a:gridCol>
                <a:gridCol w="1544450">
                  <a:extLst>
                    <a:ext uri="{9D8B030D-6E8A-4147-A177-3AD203B41FA5}">
                      <a16:colId xmlns:a16="http://schemas.microsoft.com/office/drawing/2014/main" val="3476524887"/>
                    </a:ext>
                  </a:extLst>
                </a:gridCol>
                <a:gridCol w="1544450">
                  <a:extLst>
                    <a:ext uri="{9D8B030D-6E8A-4147-A177-3AD203B41FA5}">
                      <a16:colId xmlns:a16="http://schemas.microsoft.com/office/drawing/2014/main" val="1700775081"/>
                    </a:ext>
                  </a:extLst>
                </a:gridCol>
                <a:gridCol w="1544450">
                  <a:extLst>
                    <a:ext uri="{9D8B030D-6E8A-4147-A177-3AD203B41FA5}">
                      <a16:colId xmlns:a16="http://schemas.microsoft.com/office/drawing/2014/main" val="3792027812"/>
                    </a:ext>
                  </a:extLst>
                </a:gridCol>
                <a:gridCol w="1544450">
                  <a:extLst>
                    <a:ext uri="{9D8B030D-6E8A-4147-A177-3AD203B41FA5}">
                      <a16:colId xmlns:a16="http://schemas.microsoft.com/office/drawing/2014/main" val="403522545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Sembako</a:t>
                      </a:r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Retailer I</a:t>
                      </a:r>
                      <a:endParaRPr lang="id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Retailer II</a:t>
                      </a:r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6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Jumlah (kg)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Harga satuan/kg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Jumlah (kg)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Harga satuan/kg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Gula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12,800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12,700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3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Tepung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13,000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12,900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2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Minyak</a:t>
                      </a:r>
                      <a:r>
                        <a:rPr lang="en-US" dirty="0"/>
                        <a:t> Goreng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12,500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12,500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3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38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83EC3D-7391-44F8-9629-69DF679F4C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A93E1-6303-434D-9A3A-ACBE35764224}"/>
              </a:ext>
            </a:extLst>
          </p:cNvPr>
          <p:cNvSpPr/>
          <p:nvPr/>
        </p:nvSpPr>
        <p:spPr>
          <a:xfrm>
            <a:off x="491065" y="267546"/>
            <a:ext cx="11226802" cy="6062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E1A2-26F6-4F91-981B-8C71CE1E61EA}"/>
              </a:ext>
            </a:extLst>
          </p:cNvPr>
          <p:cNvSpPr txBox="1"/>
          <p:nvPr/>
        </p:nvSpPr>
        <p:spPr>
          <a:xfrm>
            <a:off x="3911600" y="638945"/>
            <a:ext cx="636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MASUK AKUN</a:t>
            </a:r>
            <a:endParaRPr lang="id-ID" sz="3200" b="1" dirty="0">
              <a:latin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BD42D-40DD-44A0-9530-E5EDCE80EE13}"/>
              </a:ext>
            </a:extLst>
          </p:cNvPr>
          <p:cNvSpPr/>
          <p:nvPr/>
        </p:nvSpPr>
        <p:spPr>
          <a:xfrm>
            <a:off x="1398693" y="1473199"/>
            <a:ext cx="8483600" cy="4080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812800" algn="ctr"/>
            <a:r>
              <a:rPr lang="en-US" sz="2800" b="1" dirty="0">
                <a:latin typeface="Arial Rounded MT Bold" panose="020F0704030504030204" pitchFamily="34" charset="0"/>
              </a:rPr>
              <a:t>Masuk </a:t>
            </a:r>
            <a:r>
              <a:rPr lang="en-US" sz="2800" b="1" dirty="0" err="1">
                <a:latin typeface="Arial Rounded MT Bold" panose="020F0704030504030204" pitchFamily="34" charset="0"/>
              </a:rPr>
              <a:t>Sebagai</a:t>
            </a:r>
            <a:endParaRPr lang="en-US" sz="2800" b="1" dirty="0">
              <a:latin typeface="Arial Rounded MT Bold" panose="020F0704030504030204" pitchFamily="34" charset="0"/>
            </a:endParaRPr>
          </a:p>
          <a:p>
            <a:pPr marL="812800" algn="ctr"/>
            <a:endParaRPr lang="en-US" dirty="0"/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r>
              <a:rPr lang="en-US" sz="2400" dirty="0">
                <a:latin typeface="Bodoni Bk BT" panose="02070603070706020303" pitchFamily="18" charset="0"/>
              </a:rPr>
              <a:t>			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Bodoni Bk BT" panose="02070603070706020303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22A871-7E64-419A-BDA2-3502EB48FDCC}"/>
              </a:ext>
            </a:extLst>
          </p:cNvPr>
          <p:cNvSpPr/>
          <p:nvPr/>
        </p:nvSpPr>
        <p:spPr>
          <a:xfrm>
            <a:off x="4521201" y="2391549"/>
            <a:ext cx="2448560" cy="4594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12800"/>
            <a:r>
              <a:rPr lang="en-US" sz="2000" dirty="0">
                <a:latin typeface="Bodoni Bk BT" panose="02070603070706020303" pitchFamily="18" charset="0"/>
              </a:rPr>
              <a:t>Admin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F88F84-969E-4FB1-B1FA-AF6F3FB7E5FD}"/>
              </a:ext>
            </a:extLst>
          </p:cNvPr>
          <p:cNvSpPr/>
          <p:nvPr/>
        </p:nvSpPr>
        <p:spPr>
          <a:xfrm>
            <a:off x="4521201" y="3378200"/>
            <a:ext cx="2448560" cy="4594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12800"/>
            <a:r>
              <a:rPr lang="en-US" sz="2000" dirty="0" err="1">
                <a:latin typeface="Bodoni Bk BT" panose="02070603070706020303" pitchFamily="18" charset="0"/>
              </a:rPr>
              <a:t>Konsumen</a:t>
            </a:r>
            <a:endParaRPr lang="en-US" sz="2000" dirty="0">
              <a:latin typeface="Bodoni Bk BT" panose="0207060307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4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83EC3D-7391-44F8-9629-69DF679F4C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A93E1-6303-434D-9A3A-ACBE35764224}"/>
              </a:ext>
            </a:extLst>
          </p:cNvPr>
          <p:cNvSpPr/>
          <p:nvPr/>
        </p:nvSpPr>
        <p:spPr>
          <a:xfrm>
            <a:off x="491065" y="389466"/>
            <a:ext cx="11226802" cy="6062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E1A2-26F6-4F91-981B-8C71CE1E61EA}"/>
              </a:ext>
            </a:extLst>
          </p:cNvPr>
          <p:cNvSpPr txBox="1"/>
          <p:nvPr/>
        </p:nvSpPr>
        <p:spPr>
          <a:xfrm>
            <a:off x="3911600" y="638945"/>
            <a:ext cx="636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 Black" panose="020B0A04020102020204" pitchFamily="34" charset="0"/>
              </a:rPr>
              <a:t>HALAMAN LOGIN</a:t>
            </a:r>
            <a:endParaRPr lang="id-ID" sz="3200" b="1">
              <a:latin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BD42D-40DD-44A0-9530-E5EDCE80EE13}"/>
              </a:ext>
            </a:extLst>
          </p:cNvPr>
          <p:cNvSpPr/>
          <p:nvPr/>
        </p:nvSpPr>
        <p:spPr>
          <a:xfrm>
            <a:off x="1794933" y="1473199"/>
            <a:ext cx="8483600" cy="3471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>
                <a:latin typeface="Arial Rounded MT Bold" panose="020F0704030504030204" pitchFamily="34" charset="0"/>
              </a:rPr>
              <a:t>Konsumen</a:t>
            </a:r>
          </a:p>
          <a:p>
            <a:endParaRPr lang="en-US" sz="2400">
              <a:latin typeface="Bodoni Bk BT" panose="02070603070706020303" pitchFamily="18" charset="0"/>
            </a:endParaRPr>
          </a:p>
          <a:p>
            <a:endParaRPr lang="en-US">
              <a:latin typeface="Bodoni Bk BT" panose="02070603070706020303" pitchFamily="18" charset="0"/>
            </a:endParaRPr>
          </a:p>
          <a:p>
            <a:pPr marL="812800"/>
            <a:endParaRPr lang="en-US" sz="2400">
              <a:latin typeface="Bodoni Bk BT" panose="02070603070706020303" pitchFamily="18" charset="0"/>
            </a:endParaRPr>
          </a:p>
          <a:p>
            <a:pPr marL="812800"/>
            <a:endParaRPr lang="en-US" sz="2400">
              <a:latin typeface="Bodoni Bk BT" panose="02070603070706020303" pitchFamily="18" charset="0"/>
            </a:endParaRPr>
          </a:p>
          <a:p>
            <a:pPr marL="812800"/>
            <a:endParaRPr lang="en-US" sz="2400">
              <a:latin typeface="Bodoni Bk BT" panose="02070603070706020303" pitchFamily="18" charset="0"/>
            </a:endParaRPr>
          </a:p>
          <a:p>
            <a:pPr marL="812800"/>
            <a:endParaRPr lang="en-US" sz="2400">
              <a:latin typeface="Bodoni Bk BT" panose="02070603070706020303" pitchFamily="18" charset="0"/>
            </a:endParaRPr>
          </a:p>
          <a:p>
            <a:pPr marL="812800"/>
            <a:endParaRPr lang="en-US" sz="2400">
              <a:latin typeface="Bodoni Bk BT" panose="02070603070706020303" pitchFamily="18" charset="0"/>
            </a:endParaRPr>
          </a:p>
          <a:p>
            <a:pPr marL="185738"/>
            <a:r>
              <a:rPr lang="en-US">
                <a:latin typeface="Bodoni Bk BT" panose="02070603070706020303" pitchFamily="18" charset="0"/>
              </a:rPr>
              <a:t>Belum Punya Akun? </a:t>
            </a:r>
            <a:r>
              <a:rPr lang="en-US" u="sng">
                <a:solidFill>
                  <a:schemeClr val="accent1">
                    <a:lumMod val="75000"/>
                  </a:schemeClr>
                </a:solidFill>
                <a:latin typeface="Bodoni Bk BT" panose="02070603070706020303" pitchFamily="18" charset="0"/>
              </a:rPr>
              <a:t>Daftar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257248-E008-4AF3-9C63-0C55AA72EAB2}"/>
              </a:ext>
            </a:extLst>
          </p:cNvPr>
          <p:cNvSpPr/>
          <p:nvPr/>
        </p:nvSpPr>
        <p:spPr>
          <a:xfrm>
            <a:off x="2065867" y="2542259"/>
            <a:ext cx="784013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0F0A5-5314-437E-AF7A-A6DCE2DCC250}"/>
              </a:ext>
            </a:extLst>
          </p:cNvPr>
          <p:cNvSpPr/>
          <p:nvPr/>
        </p:nvSpPr>
        <p:spPr>
          <a:xfrm>
            <a:off x="2065867" y="3437463"/>
            <a:ext cx="784013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D60-3642-4437-AEEC-65389868C7C0}"/>
              </a:ext>
            </a:extLst>
          </p:cNvPr>
          <p:cNvSpPr txBox="1"/>
          <p:nvPr/>
        </p:nvSpPr>
        <p:spPr>
          <a:xfrm>
            <a:off x="2065867" y="2122025"/>
            <a:ext cx="2523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Alamat email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Password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9AD953-7C19-4F7F-B9EE-4F584DCA7646}"/>
              </a:ext>
            </a:extLst>
          </p:cNvPr>
          <p:cNvSpPr/>
          <p:nvPr/>
        </p:nvSpPr>
        <p:spPr>
          <a:xfrm>
            <a:off x="7924800" y="4284129"/>
            <a:ext cx="1981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Masuk</a:t>
            </a:r>
            <a:endParaRPr lang="id-ID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51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9BE1A2-26F6-4F91-981B-8C71CE1E61EA}"/>
              </a:ext>
            </a:extLst>
          </p:cNvPr>
          <p:cNvSpPr txBox="1"/>
          <p:nvPr/>
        </p:nvSpPr>
        <p:spPr>
          <a:xfrm>
            <a:off x="491065" y="143357"/>
            <a:ext cx="11209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 Black" panose="020B0A04020102020204" pitchFamily="34" charset="0"/>
              </a:rPr>
              <a:t>DAFTAR AKUN SEBAGAI KONSUMEN</a:t>
            </a:r>
            <a:endParaRPr lang="id-ID" sz="3200" b="1">
              <a:latin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BD42D-40DD-44A0-9530-E5EDCE80EE13}"/>
              </a:ext>
            </a:extLst>
          </p:cNvPr>
          <p:cNvSpPr/>
          <p:nvPr/>
        </p:nvSpPr>
        <p:spPr>
          <a:xfrm>
            <a:off x="795865" y="957887"/>
            <a:ext cx="10600267" cy="5266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185738"/>
            <a:endParaRPr lang="en-US" sz="2000" dirty="0">
              <a:latin typeface="Bodoni Bk BT" panose="02070603070706020303" pitchFamily="18" charset="0"/>
            </a:endParaRPr>
          </a:p>
          <a:p>
            <a:pPr marL="185738"/>
            <a:r>
              <a:rPr lang="en-US" sz="2000" dirty="0">
                <a:latin typeface="Bodoni Bk BT" panose="02070603070706020303" pitchFamily="18" charset="0"/>
              </a:rPr>
              <a:t>Nama </a:t>
            </a:r>
            <a:r>
              <a:rPr lang="en-US" sz="2000" dirty="0" err="1">
                <a:latin typeface="Bodoni Bk BT" panose="02070603070706020303" pitchFamily="18" charset="0"/>
              </a:rPr>
              <a:t>Lengkap</a:t>
            </a:r>
            <a:r>
              <a:rPr lang="en-US" sz="2000" dirty="0">
                <a:latin typeface="Bodoni Bk BT" panose="02070603070706020303" pitchFamily="18" charset="0"/>
              </a:rPr>
              <a:t>				          Alamat email</a:t>
            </a:r>
          </a:p>
          <a:p>
            <a:pPr marL="185738"/>
            <a:endParaRPr lang="en-US" sz="2000" dirty="0">
              <a:latin typeface="Bodoni Bk BT" panose="02070603070706020303" pitchFamily="18" charset="0"/>
            </a:endParaRPr>
          </a:p>
          <a:p>
            <a:pPr marL="185738"/>
            <a:endParaRPr lang="en-US" sz="2000" dirty="0">
              <a:latin typeface="Bodoni Bk BT" panose="02070603070706020303" pitchFamily="18" charset="0"/>
            </a:endParaRPr>
          </a:p>
          <a:p>
            <a:pPr marL="185738"/>
            <a:r>
              <a:rPr lang="en-US" sz="2000" dirty="0">
                <a:latin typeface="Bodoni Bk BT" panose="02070603070706020303" pitchFamily="18" charset="0"/>
              </a:rPr>
              <a:t>Alamat </a:t>
            </a:r>
            <a:r>
              <a:rPr lang="en-US" sz="2000" dirty="0" err="1">
                <a:latin typeface="Bodoni Bk BT" panose="02070603070706020303" pitchFamily="18" charset="0"/>
              </a:rPr>
              <a:t>Tempat</a:t>
            </a:r>
            <a:r>
              <a:rPr lang="en-US" sz="2000" dirty="0">
                <a:latin typeface="Bodoni Bk BT" panose="02070603070706020303" pitchFamily="18" charset="0"/>
              </a:rPr>
              <a:t> </a:t>
            </a:r>
            <a:r>
              <a:rPr lang="en-US" sz="2000" dirty="0" err="1">
                <a:latin typeface="Bodoni Bk BT" panose="02070603070706020303" pitchFamily="18" charset="0"/>
              </a:rPr>
              <a:t>Tinggal</a:t>
            </a:r>
            <a:r>
              <a:rPr lang="en-US" sz="2000" dirty="0">
                <a:latin typeface="Bodoni Bk BT" panose="02070603070706020303" pitchFamily="18" charset="0"/>
              </a:rPr>
              <a:t>			          </a:t>
            </a:r>
            <a:r>
              <a:rPr lang="en-US" sz="2000" dirty="0" err="1">
                <a:latin typeface="Bodoni Bk BT" panose="02070603070706020303" pitchFamily="18" charset="0"/>
              </a:rPr>
              <a:t>Nomor</a:t>
            </a:r>
            <a:r>
              <a:rPr lang="en-US" sz="2000" dirty="0">
                <a:latin typeface="Bodoni Bk BT" panose="02070603070706020303" pitchFamily="18" charset="0"/>
              </a:rPr>
              <a:t> NIK</a:t>
            </a:r>
          </a:p>
          <a:p>
            <a:pPr marL="185738"/>
            <a:endParaRPr lang="en-US" sz="2000" dirty="0">
              <a:latin typeface="Bodoni Bk BT" panose="02070603070706020303" pitchFamily="18" charset="0"/>
            </a:endParaRPr>
          </a:p>
          <a:p>
            <a:pPr marL="185738"/>
            <a:endParaRPr lang="en-US" sz="2000" dirty="0">
              <a:latin typeface="Bodoni Bk BT" panose="02070603070706020303" pitchFamily="18" charset="0"/>
            </a:endParaRPr>
          </a:p>
          <a:p>
            <a:pPr marL="185738"/>
            <a:r>
              <a:rPr lang="en-US" sz="2000" dirty="0">
                <a:latin typeface="Bodoni Bk BT" panose="02070603070706020303" pitchFamily="18" charset="0"/>
              </a:rPr>
              <a:t>No. Telp/HP				          Upload </a:t>
            </a:r>
            <a:r>
              <a:rPr lang="en-US" sz="2000" dirty="0" err="1">
                <a:latin typeface="Bodoni Bk BT" panose="02070603070706020303" pitchFamily="18" charset="0"/>
              </a:rPr>
              <a:t>Foto</a:t>
            </a:r>
            <a:r>
              <a:rPr lang="en-US" sz="2000" dirty="0">
                <a:latin typeface="Bodoni Bk BT" panose="02070603070706020303" pitchFamily="18" charset="0"/>
              </a:rPr>
              <a:t> </a:t>
            </a:r>
            <a:r>
              <a:rPr lang="en-US" sz="2000" dirty="0" err="1">
                <a:latin typeface="Bodoni Bk BT" panose="02070603070706020303" pitchFamily="18" charset="0"/>
              </a:rPr>
              <a:t>Pribadi</a:t>
            </a:r>
            <a:r>
              <a:rPr lang="en-US" sz="2000" dirty="0">
                <a:latin typeface="Bodoni Bk BT" panose="02070603070706020303" pitchFamily="18" charset="0"/>
              </a:rPr>
              <a:t>	          			</a:t>
            </a:r>
          </a:p>
          <a:p>
            <a:pPr marL="185738"/>
            <a:endParaRPr lang="en-US" sz="2000" dirty="0">
              <a:latin typeface="Bodoni Bk BT" panose="02070603070706020303" pitchFamily="18" charset="0"/>
            </a:endParaRPr>
          </a:p>
          <a:p>
            <a:pPr marL="812800"/>
            <a:endParaRPr lang="en-US" sz="2000" dirty="0">
              <a:latin typeface="Bodoni Bk BT" panose="02070603070706020303" pitchFamily="18" charset="0"/>
            </a:endParaRPr>
          </a:p>
          <a:p>
            <a:pPr marL="812800"/>
            <a:r>
              <a:rPr lang="en-US" sz="2000" dirty="0" err="1">
                <a:latin typeface="Bodoni Bk BT" panose="02070603070706020303" pitchFamily="18" charset="0"/>
              </a:rPr>
              <a:t>Buat</a:t>
            </a:r>
            <a:r>
              <a:rPr lang="en-US" sz="2000" dirty="0">
                <a:latin typeface="Bodoni Bk BT" panose="02070603070706020303" pitchFamily="18" charset="0"/>
              </a:rPr>
              <a:t> PW					</a:t>
            </a:r>
            <a:r>
              <a:rPr lang="en-US" sz="2000" dirty="0" err="1">
                <a:latin typeface="Bodoni Bk BT" panose="02070603070706020303" pitchFamily="18" charset="0"/>
              </a:rPr>
              <a:t>Konfirmasi</a:t>
            </a:r>
            <a:r>
              <a:rPr lang="en-US" sz="2000" dirty="0">
                <a:latin typeface="Bodoni Bk BT" panose="02070603070706020303" pitchFamily="18" charset="0"/>
              </a:rPr>
              <a:t> PW</a:t>
            </a:r>
            <a:endParaRPr lang="en-US" sz="2400" dirty="0">
              <a:latin typeface="Bodoni Bk BT" panose="02070603070706020303" pitchFamily="18" charset="0"/>
            </a:endParaRPr>
          </a:p>
          <a:p>
            <a:pPr marL="812800"/>
            <a:endParaRPr lang="en-US" sz="2000" dirty="0">
              <a:latin typeface="Bodoni Bk BT" panose="02070603070706020303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89C195-62B3-4E3E-86DA-AA9FBF2B5995}"/>
              </a:ext>
            </a:extLst>
          </p:cNvPr>
          <p:cNvSpPr/>
          <p:nvPr/>
        </p:nvSpPr>
        <p:spPr>
          <a:xfrm>
            <a:off x="1083732" y="1710267"/>
            <a:ext cx="4605867" cy="389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071B26-7532-4922-9828-47E7CBA56C26}"/>
              </a:ext>
            </a:extLst>
          </p:cNvPr>
          <p:cNvSpPr/>
          <p:nvPr/>
        </p:nvSpPr>
        <p:spPr>
          <a:xfrm>
            <a:off x="6095999" y="1710267"/>
            <a:ext cx="4605867" cy="389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EE0134-C3D0-44C6-BF87-866E51C627DB}"/>
              </a:ext>
            </a:extLst>
          </p:cNvPr>
          <p:cNvSpPr/>
          <p:nvPr/>
        </p:nvSpPr>
        <p:spPr>
          <a:xfrm>
            <a:off x="1083732" y="2659685"/>
            <a:ext cx="4605867" cy="389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1012E0-201A-4EAC-9C46-17026E4A854A}"/>
              </a:ext>
            </a:extLst>
          </p:cNvPr>
          <p:cNvSpPr/>
          <p:nvPr/>
        </p:nvSpPr>
        <p:spPr>
          <a:xfrm>
            <a:off x="6095999" y="2684509"/>
            <a:ext cx="4605867" cy="389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8B581E-1432-4A0F-AB1F-BCE85C001DE8}"/>
              </a:ext>
            </a:extLst>
          </p:cNvPr>
          <p:cNvSpPr/>
          <p:nvPr/>
        </p:nvSpPr>
        <p:spPr>
          <a:xfrm>
            <a:off x="6095998" y="3641819"/>
            <a:ext cx="4605867" cy="389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 File JPG/PDF</a:t>
            </a:r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DCC709-27B1-4CB3-815F-0B3F51162E5E}"/>
              </a:ext>
            </a:extLst>
          </p:cNvPr>
          <p:cNvSpPr/>
          <p:nvPr/>
        </p:nvSpPr>
        <p:spPr>
          <a:xfrm>
            <a:off x="8781627" y="5495441"/>
            <a:ext cx="2031999" cy="524934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DAFTAR</a:t>
            </a:r>
            <a:endParaRPr lang="id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02C986-7CF2-41C6-A79B-303DF633E8C8}"/>
              </a:ext>
            </a:extLst>
          </p:cNvPr>
          <p:cNvSpPr/>
          <p:nvPr/>
        </p:nvSpPr>
        <p:spPr>
          <a:xfrm>
            <a:off x="1142998" y="3591021"/>
            <a:ext cx="4605867" cy="389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843164-9C5B-4CDB-B91E-2867CB51636C}"/>
              </a:ext>
            </a:extLst>
          </p:cNvPr>
          <p:cNvSpPr/>
          <p:nvPr/>
        </p:nvSpPr>
        <p:spPr>
          <a:xfrm>
            <a:off x="1142998" y="4563533"/>
            <a:ext cx="4605867" cy="389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FB3300-025A-4DBC-8406-3EDAB8B3CAFC}"/>
              </a:ext>
            </a:extLst>
          </p:cNvPr>
          <p:cNvSpPr/>
          <p:nvPr/>
        </p:nvSpPr>
        <p:spPr>
          <a:xfrm>
            <a:off x="6095998" y="4543520"/>
            <a:ext cx="4605867" cy="389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936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506</Words>
  <Application>Microsoft Office PowerPoint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Arial Rounded MT Bold</vt:lpstr>
      <vt:lpstr>Bodoni Bk BT</vt:lpstr>
      <vt:lpstr>Bodoni MT Condensed</vt:lpstr>
      <vt:lpstr>Calibri</vt:lpstr>
      <vt:lpstr>Calibri Light</vt:lpstr>
      <vt:lpstr>Colonna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 Purnomo</dc:creator>
  <cp:lastModifiedBy>sintyafadillah7171@gmail.com</cp:lastModifiedBy>
  <cp:revision>30</cp:revision>
  <dcterms:created xsi:type="dcterms:W3CDTF">2022-03-24T04:48:40Z</dcterms:created>
  <dcterms:modified xsi:type="dcterms:W3CDTF">2022-03-25T17:47:55Z</dcterms:modified>
</cp:coreProperties>
</file>