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4485A-563A-47D4-A6F2-CD09E1EBAE0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1712615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4485A-563A-47D4-A6F2-CD09E1EBAE0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75690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4485A-563A-47D4-A6F2-CD09E1EBAE0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250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4485A-563A-47D4-A6F2-CD09E1EBAE0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346324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4485A-563A-47D4-A6F2-CD09E1EBAE0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3950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4485A-563A-47D4-A6F2-CD09E1EBAE0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3180310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4485A-563A-47D4-A6F2-CD09E1EBAE0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691090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4485A-563A-47D4-A6F2-CD09E1EBAE0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1923066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4485A-563A-47D4-A6F2-CD09E1EBAE0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276262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4485A-563A-47D4-A6F2-CD09E1EBAE0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415663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4485A-563A-47D4-A6F2-CD09E1EBAE05}"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109720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4485A-563A-47D4-A6F2-CD09E1EBAE05}"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278028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4485A-563A-47D4-A6F2-CD09E1EBAE05}"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408081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4485A-563A-47D4-A6F2-CD09E1EBAE05}"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212352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4485A-563A-47D4-A6F2-CD09E1EBAE05}"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310656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4485A-563A-47D4-A6F2-CD09E1EBAE05}"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6046-F883-44B2-BE7C-EBA2920DFAF7}" type="slidenum">
              <a:rPr lang="en-US" smtClean="0"/>
              <a:t>‹#›</a:t>
            </a:fld>
            <a:endParaRPr lang="en-US"/>
          </a:p>
        </p:txBody>
      </p:sp>
    </p:spTree>
    <p:extLst>
      <p:ext uri="{BB962C8B-B14F-4D97-AF65-F5344CB8AC3E}">
        <p14:creationId xmlns:p14="http://schemas.microsoft.com/office/powerpoint/2010/main" val="18505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74485A-563A-47D4-A6F2-CD09E1EBAE05}" type="datetimeFigureOut">
              <a:rPr lang="en-US" smtClean="0"/>
              <a:t>12/8/2024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F46046-F883-44B2-BE7C-EBA2920DFAF7}" type="slidenum">
              <a:rPr lang="en-US" smtClean="0"/>
              <a:t>‹#›</a:t>
            </a:fld>
            <a:endParaRPr lang="en-US"/>
          </a:p>
        </p:txBody>
      </p:sp>
    </p:spTree>
    <p:extLst>
      <p:ext uri="{BB962C8B-B14F-4D97-AF65-F5344CB8AC3E}">
        <p14:creationId xmlns:p14="http://schemas.microsoft.com/office/powerpoint/2010/main" val="2734548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37957"/>
          </a:xfrm>
        </p:spPr>
        <p:txBody>
          <a:bodyPr>
            <a:normAutofit fontScale="90000"/>
          </a:bodyPr>
          <a:lstStyle/>
          <a:p>
            <a:r>
              <a:rPr lang="en-US" dirty="0"/>
              <a:t>Beautiful Family relation in Bangladesh</a:t>
            </a:r>
          </a:p>
        </p:txBody>
      </p:sp>
      <p:sp>
        <p:nvSpPr>
          <p:cNvPr id="3" name="Subtitle 2"/>
          <p:cNvSpPr>
            <a:spLocks noGrp="1"/>
          </p:cNvSpPr>
          <p:nvPr>
            <p:ph type="subTitle" idx="1"/>
          </p:nvPr>
        </p:nvSpPr>
        <p:spPr>
          <a:xfrm>
            <a:off x="1507066" y="3593433"/>
            <a:ext cx="7893607" cy="1554300"/>
          </a:xfrm>
        </p:spPr>
        <p:txBody>
          <a:bodyPr>
            <a:normAutofit/>
          </a:bodyPr>
          <a:lstStyle/>
          <a:p>
            <a:r>
              <a:rPr lang="en-US" dirty="0"/>
              <a:t>Al-</a:t>
            </a:r>
            <a:r>
              <a:rPr lang="en-US" dirty="0" err="1"/>
              <a:t>Fahariul</a:t>
            </a:r>
            <a:endParaRPr lang="en-US" dirty="0"/>
          </a:p>
          <a:p>
            <a:r>
              <a:rPr lang="en-US" dirty="0"/>
              <a:t>Roll No: 01-040-02</a:t>
            </a:r>
          </a:p>
          <a:p>
            <a:r>
              <a:rPr lang="en-US" dirty="0"/>
              <a:t>Batch: 40</a:t>
            </a:r>
            <a:br>
              <a:rPr lang="en-US" dirty="0"/>
            </a:br>
            <a:endParaRPr lang="en-US" dirty="0"/>
          </a:p>
        </p:txBody>
      </p:sp>
    </p:spTree>
    <p:extLst>
      <p:ext uri="{BB962C8B-B14F-4D97-AF65-F5344CB8AC3E}">
        <p14:creationId xmlns:p14="http://schemas.microsoft.com/office/powerpoint/2010/main" val="37420058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Everlasting Strength of Family Bonds in Bangladesh</a:t>
            </a:r>
            <a:br>
              <a:rPr lang="en-US" dirty="0"/>
            </a:br>
            <a:r>
              <a:rPr lang="en-US" b="1" dirty="0"/>
              <a:t>Summary of Key Points:</a:t>
            </a:r>
            <a:endParaRPr lang="en-US" dirty="0"/>
          </a:p>
        </p:txBody>
      </p:sp>
      <p:sp>
        <p:nvSpPr>
          <p:cNvPr id="4" name="Rectangle 1"/>
          <p:cNvSpPr>
            <a:spLocks noGrp="1" noChangeArrowheads="1"/>
          </p:cNvSpPr>
          <p:nvPr>
            <p:ph idx="1"/>
          </p:nvPr>
        </p:nvSpPr>
        <p:spPr bwMode="auto">
          <a:xfrm>
            <a:off x="411480" y="2329010"/>
            <a:ext cx="91135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Family as the Foundation of Society:</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Whether in rural or urban settings, family remains the core unit of society in Bangladesh, providing emotional, cultural, and financial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Nature’s Role in Strengthening Bonds: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The forests, mountains, rivers, and oceans of Bangladesh create environments where family bonds are nurtured, through shared activities and communal living.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Cultural Traditions and Modern Challenges: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Despite modern challenges, cultural practices, festivals, and family-oriented traditions continue to shape and strengthen familial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The Future of Family in Bangladesh:</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As Bangladesh continues to modernize, the importance of family remains undiminished, adapting to changing times while preserving core values.</a:t>
            </a:r>
          </a:p>
        </p:txBody>
      </p:sp>
    </p:spTree>
    <p:extLst>
      <p:ext uri="{BB962C8B-B14F-4D97-AF65-F5344CB8AC3E}">
        <p14:creationId xmlns:p14="http://schemas.microsoft.com/office/powerpoint/2010/main" val="330219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3269-83CC-9213-6F32-9CE9CB8F54C2}"/>
              </a:ext>
            </a:extLst>
          </p:cNvPr>
          <p:cNvSpPr>
            <a:spLocks noGrp="1"/>
          </p:cNvSpPr>
          <p:nvPr>
            <p:ph type="title"/>
          </p:nvPr>
        </p:nvSpPr>
        <p:spPr>
          <a:xfrm>
            <a:off x="1302976" y="2768600"/>
            <a:ext cx="8596668" cy="1320800"/>
          </a:xfrm>
        </p:spPr>
        <p:txBody>
          <a:bodyPr>
            <a:normAutofit/>
          </a:bodyPr>
          <a:lstStyle/>
          <a:p>
            <a:pPr algn="ctr"/>
            <a:r>
              <a:rPr lang="en-US" sz="6000" dirty="0"/>
              <a:t>THANK YOU</a:t>
            </a:r>
          </a:p>
        </p:txBody>
      </p:sp>
    </p:spTree>
    <p:extLst>
      <p:ext uri="{BB962C8B-B14F-4D97-AF65-F5344CB8AC3E}">
        <p14:creationId xmlns:p14="http://schemas.microsoft.com/office/powerpoint/2010/main" val="107493109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Bengali Muslim culture:</a:t>
            </a:r>
          </a:p>
        </p:txBody>
      </p:sp>
      <p:sp>
        <p:nvSpPr>
          <p:cNvPr id="3" name="Content Placeholder 2"/>
          <p:cNvSpPr>
            <a:spLocks noGrp="1"/>
          </p:cNvSpPr>
          <p:nvPr>
            <p:ph idx="1"/>
          </p:nvPr>
        </p:nvSpPr>
        <p:spPr/>
        <p:txBody>
          <a:bodyPr/>
          <a:lstStyle/>
          <a:p>
            <a:r>
              <a:rPr lang="en-US" dirty="0"/>
              <a:t>Father: Baba, Abba, </a:t>
            </a:r>
            <a:r>
              <a:rPr lang="en-US" dirty="0" err="1"/>
              <a:t>Abbu</a:t>
            </a:r>
            <a:endParaRPr lang="en-US" dirty="0"/>
          </a:p>
          <a:p>
            <a:r>
              <a:rPr lang="en-US" dirty="0"/>
              <a:t>Mother: </a:t>
            </a:r>
            <a:r>
              <a:rPr lang="en-US" dirty="0" err="1"/>
              <a:t>Maa</a:t>
            </a:r>
            <a:r>
              <a:rPr lang="en-US" dirty="0"/>
              <a:t>, </a:t>
            </a:r>
            <a:r>
              <a:rPr lang="en-US" dirty="0" err="1"/>
              <a:t>Amma</a:t>
            </a:r>
            <a:r>
              <a:rPr lang="en-US" dirty="0"/>
              <a:t>, </a:t>
            </a:r>
            <a:r>
              <a:rPr lang="en-US" dirty="0" err="1"/>
              <a:t>Ammu</a:t>
            </a:r>
            <a:endParaRPr lang="en-US" dirty="0"/>
          </a:p>
          <a:p>
            <a:r>
              <a:rPr lang="en-US" dirty="0"/>
              <a:t>Son/Daughter: Address by name</a:t>
            </a:r>
          </a:p>
          <a:p>
            <a:r>
              <a:rPr lang="en-US" dirty="0"/>
              <a:t>Brother (also male cousins): Bhai, Or </a:t>
            </a:r>
            <a:r>
              <a:rPr lang="en-US" dirty="0" err="1"/>
              <a:t>Bhaiya</a:t>
            </a:r>
            <a:endParaRPr lang="en-US" dirty="0"/>
          </a:p>
          <a:p>
            <a:r>
              <a:rPr lang="en-US" dirty="0"/>
              <a:t>Brother's Wife: Bhabhi</a:t>
            </a:r>
          </a:p>
          <a:p>
            <a:r>
              <a:rPr lang="en-US" dirty="0"/>
              <a:t>Younger Brother: Bhai or by name</a:t>
            </a:r>
          </a:p>
          <a:p>
            <a:r>
              <a:rPr lang="en-US" dirty="0"/>
              <a:t>Sister (also female cousins) : </a:t>
            </a:r>
            <a:r>
              <a:rPr lang="en-US" dirty="0" err="1"/>
              <a:t>Apu</a:t>
            </a:r>
            <a:r>
              <a:rPr lang="en-US" dirty="0"/>
              <a:t>, or </a:t>
            </a:r>
            <a:r>
              <a:rPr lang="en-US" dirty="0" err="1"/>
              <a:t>Apa</a:t>
            </a:r>
            <a:r>
              <a:rPr lang="en-US" dirty="0"/>
              <a:t>, </a:t>
            </a:r>
            <a:r>
              <a:rPr lang="en-US" dirty="0" err="1"/>
              <a:t>Affa</a:t>
            </a:r>
            <a:r>
              <a:rPr lang="en-US" dirty="0"/>
              <a:t>, </a:t>
            </a:r>
            <a:r>
              <a:rPr lang="en-US" dirty="0" err="1"/>
              <a:t>Api</a:t>
            </a:r>
            <a:endParaRPr lang="en-US" dirty="0"/>
          </a:p>
          <a:p>
            <a:r>
              <a:rPr lang="en-US" dirty="0"/>
              <a:t>Older Sister: </a:t>
            </a:r>
            <a:r>
              <a:rPr lang="en-US" dirty="0" err="1"/>
              <a:t>Didi</a:t>
            </a:r>
            <a:r>
              <a:rPr lang="en-US" dirty="0"/>
              <a:t>, </a:t>
            </a:r>
            <a:r>
              <a:rPr lang="en-US" dirty="0" err="1"/>
              <a:t>Apu</a:t>
            </a:r>
            <a:r>
              <a:rPr lang="en-US" dirty="0"/>
              <a:t>, or </a:t>
            </a:r>
            <a:r>
              <a:rPr lang="en-US" dirty="0" err="1"/>
              <a:t>Apa</a:t>
            </a:r>
            <a:endParaRPr lang="en-US" dirty="0"/>
          </a:p>
        </p:txBody>
      </p:sp>
    </p:spTree>
    <p:extLst>
      <p:ext uri="{BB962C8B-B14F-4D97-AF65-F5344CB8AC3E}">
        <p14:creationId xmlns:p14="http://schemas.microsoft.com/office/powerpoint/2010/main" val="98170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199" y="1657321"/>
            <a:ext cx="1107802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The Importance of Family in Bangladesh:</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Family is the cornerstone of Bangladeshi society, with close-knit relationships and traditions passed down through generations.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Influence of Nature on Family Dynamics: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In Bangladesh, the natural environment—such as forests, mountains, and rivers—plays a significant role in shaping family connections and lifestyle.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Cultural and Emotional Ties: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Families in Bangladesh share strong emotional and cultural bonds, often strengthened by the beauty and tranquility found in nature.</a:t>
            </a:r>
          </a:p>
        </p:txBody>
      </p:sp>
    </p:spTree>
    <p:extLst>
      <p:ext uri="{BB962C8B-B14F-4D97-AF65-F5344CB8AC3E}">
        <p14:creationId xmlns:p14="http://schemas.microsoft.com/office/powerpoint/2010/main" val="157291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Role of Forests in Family Life:</a:t>
            </a:r>
            <a:endParaRPr lang="en-US" dirty="0"/>
          </a:p>
        </p:txBody>
      </p:sp>
      <p:sp>
        <p:nvSpPr>
          <p:cNvPr id="3" name="Content Placeholder 2"/>
          <p:cNvSpPr>
            <a:spLocks noGrp="1"/>
          </p:cNvSpPr>
          <p:nvPr>
            <p:ph idx="1"/>
          </p:nvPr>
        </p:nvSpPr>
        <p:spPr/>
        <p:txBody>
          <a:bodyPr>
            <a:normAutofit lnSpcReduction="10000"/>
          </a:bodyPr>
          <a:lstStyle/>
          <a:p>
            <a:r>
              <a:rPr lang="en-US" b="1" dirty="0"/>
              <a:t>Sundarbans and Family Connections:</a:t>
            </a:r>
            <a:br>
              <a:rPr lang="en-US" dirty="0"/>
            </a:br>
            <a:r>
              <a:rPr lang="en-US" dirty="0"/>
              <a:t>The Sundarbans, the largest mangrove forest in the world, is not just a natural wonder but a place where families often come together. The forest’s serene environment fosters a deep sense of unity and calm, strengthening familial ties.</a:t>
            </a:r>
          </a:p>
          <a:p>
            <a:r>
              <a:rPr lang="en-US" b="1" dirty="0"/>
              <a:t>Traditional Livelihoods and Family Bonding:</a:t>
            </a:r>
            <a:br>
              <a:rPr lang="en-US" dirty="0"/>
            </a:br>
            <a:r>
              <a:rPr lang="en-US" dirty="0"/>
              <a:t>Many families in rural Bangladesh rely on the forest for their livelihoods, such as gathering wood or fishing. These shared activities create strong familial bonds, with generations working together.</a:t>
            </a:r>
          </a:p>
          <a:p>
            <a:r>
              <a:rPr lang="en-US" b="1" dirty="0"/>
              <a:t>Cultural Significance of Forests:</a:t>
            </a:r>
            <a:br>
              <a:rPr lang="en-US" dirty="0"/>
            </a:br>
            <a:r>
              <a:rPr lang="en-US" dirty="0"/>
              <a:t>In addition to its practical benefits, forests in Bangladesh have cultural importance. Families often pass down stories, rituals, and traditions related to forests, further enriching their connections.</a:t>
            </a:r>
          </a:p>
        </p:txBody>
      </p:sp>
    </p:spTree>
    <p:extLst>
      <p:ext uri="{BB962C8B-B14F-4D97-AF65-F5344CB8AC3E}">
        <p14:creationId xmlns:p14="http://schemas.microsoft.com/office/powerpoint/2010/main" val="75056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Influence of Mountains on Family Values:</a:t>
            </a:r>
            <a:endParaRPr lang="en-US" dirty="0"/>
          </a:p>
        </p:txBody>
      </p:sp>
      <p:sp>
        <p:nvSpPr>
          <p:cNvPr id="3" name="Content Placeholder 2"/>
          <p:cNvSpPr>
            <a:spLocks noGrp="1"/>
          </p:cNvSpPr>
          <p:nvPr>
            <p:ph idx="1"/>
          </p:nvPr>
        </p:nvSpPr>
        <p:spPr/>
        <p:txBody>
          <a:bodyPr>
            <a:normAutofit/>
          </a:bodyPr>
          <a:lstStyle/>
          <a:p>
            <a:r>
              <a:rPr lang="en-US" b="1" dirty="0"/>
              <a:t>Chittagong Hill Tracts:</a:t>
            </a:r>
            <a:br>
              <a:rPr lang="en-US" dirty="0"/>
            </a:br>
            <a:r>
              <a:rPr lang="en-US" dirty="0"/>
              <a:t>The hill regions of Bangladesh, such as the Chittagong Hill Tracts, are home to many indigenous communities. Here, family life is closely tied to the land, with families living in harmony with nature in these mountainous areas.</a:t>
            </a:r>
          </a:p>
          <a:p>
            <a:r>
              <a:rPr lang="en-US" b="1" dirty="0"/>
              <a:t>Community-Centered Living:</a:t>
            </a:r>
            <a:br>
              <a:rPr lang="en-US" dirty="0"/>
            </a:br>
            <a:r>
              <a:rPr lang="en-US" dirty="0"/>
              <a:t>In these mountainous regions, families often live in close-knit communities where everyone supports one another. The physical landscape encourages strong family ties and collective responsibility.</a:t>
            </a:r>
          </a:p>
          <a:p>
            <a:r>
              <a:rPr lang="en-US" b="1" dirty="0"/>
              <a:t>Rural Family Activities in the Hills:</a:t>
            </a:r>
            <a:br>
              <a:rPr lang="en-US" dirty="0"/>
            </a:br>
            <a:r>
              <a:rPr lang="en-US" dirty="0"/>
              <a:t>From farming to community festivals, families in these areas often engage in activities that bring them together, reinforcing the importance of family in daily life.</a:t>
            </a:r>
          </a:p>
        </p:txBody>
      </p:sp>
    </p:spTree>
    <p:extLst>
      <p:ext uri="{BB962C8B-B14F-4D97-AF65-F5344CB8AC3E}">
        <p14:creationId xmlns:p14="http://schemas.microsoft.com/office/powerpoint/2010/main" val="177979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Rivers and Coastal Areas as Family Gathering Spots:</a:t>
            </a:r>
            <a:endParaRPr lang="en-US" dirty="0"/>
          </a:p>
        </p:txBody>
      </p:sp>
      <p:sp>
        <p:nvSpPr>
          <p:cNvPr id="5" name="Rectangle 2"/>
          <p:cNvSpPr>
            <a:spLocks noGrp="1" noChangeArrowheads="1"/>
          </p:cNvSpPr>
          <p:nvPr>
            <p:ph idx="1"/>
          </p:nvPr>
        </p:nvSpPr>
        <p:spPr bwMode="auto">
          <a:xfrm>
            <a:off x="838200" y="2306150"/>
            <a:ext cx="92430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Rivers of Bangladesh:</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The numerous rivers, such as the Ganges, Brahmaputra, and Meghna, serve as vital sources of livelihood and recreation. Families in Bangladesh often come together near rivers for festivals, leisure, and spiritual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Coastal Life and Family Unity:</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Families living near the coastal areas, like those in Khulna or Cox's Bazar, maintain close relationships with the sea. The ocean's vastness creates a shared sense of awe and unity among family members.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Fishing and Family Collaboration:</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In many riverine and coastal regions, fishing is a family activity. Generations of family members work together, creating a bond through the shared experience of fishing and boat travel.</a:t>
            </a:r>
          </a:p>
        </p:txBody>
      </p:sp>
    </p:spTree>
    <p:extLst>
      <p:ext uri="{BB962C8B-B14F-4D97-AF65-F5344CB8AC3E}">
        <p14:creationId xmlns:p14="http://schemas.microsoft.com/office/powerpoint/2010/main" val="50083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Cultural Practices Bind Families Together:</a:t>
            </a:r>
          </a:p>
        </p:txBody>
      </p:sp>
      <p:sp>
        <p:nvSpPr>
          <p:cNvPr id="4" name="Rectangle 1"/>
          <p:cNvSpPr>
            <a:spLocks noGrp="1" noChangeArrowheads="1"/>
          </p:cNvSpPr>
          <p:nvPr>
            <p:ph idx="1"/>
          </p:nvPr>
        </p:nvSpPr>
        <p:spPr bwMode="auto">
          <a:xfrm>
            <a:off x="838200" y="2257752"/>
            <a:ext cx="775716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Celebrations and Festivals: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Bangladesh is known for its vibrant cultural festivals, such as Pohela Boishakh (Bengali New Year), Eid, and Durga Puja. These festivals offer families a chance to gather, celebrate, and strengthen their bonds through shared traditions and rituals.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Family Traditions Passed Through Generations: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Many families in Bangladesh practice traditions that have been handed down for generations, from religious ceremonies to cultural dances. These traditions help maintain the emotional and cultural connections between family members.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Community Celebrations: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Festivals are not only a time for individual families to celebrate, but they also provide an opportunity for extended families and entire communities to come together, reinforcing the social fabric of Bangladeshi society.</a:t>
            </a:r>
          </a:p>
        </p:txBody>
      </p:sp>
    </p:spTree>
    <p:extLst>
      <p:ext uri="{BB962C8B-B14F-4D97-AF65-F5344CB8AC3E}">
        <p14:creationId xmlns:p14="http://schemas.microsoft.com/office/powerpoint/2010/main" val="401578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Life in Rural Communities:</a:t>
            </a:r>
          </a:p>
        </p:txBody>
      </p:sp>
      <p:sp>
        <p:nvSpPr>
          <p:cNvPr id="4" name="Rectangle 1"/>
          <p:cNvSpPr>
            <a:spLocks noGrp="1" noChangeArrowheads="1"/>
          </p:cNvSpPr>
          <p:nvPr>
            <p:ph idx="1"/>
          </p:nvPr>
        </p:nvSpPr>
        <p:spPr bwMode="auto">
          <a:xfrm>
            <a:off x="1691640" y="2454740"/>
            <a:ext cx="96621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Rural Family Structure:</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In rural Bangladesh, families tend to be large, with extended family members often living in close proximity. This living arrangement strengthens intergenerational bonds, with children learning from grandparents, uncles, and aunts.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Shared Responsibilities: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In rural areas, families often share household and farming responsibilities. This communal approach fosters teamwork and mutual support, where each family member plays a vital role in the family’s survival and well-being.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Family-Centered Rural Economy:</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In rural communities, family businesses, such as farming, small-scale trade, or handicrafts, are common. These family-owned businesses often stay within the family, promoting long-lasting connections and economic security for future generations.</a:t>
            </a:r>
          </a:p>
        </p:txBody>
      </p:sp>
    </p:spTree>
    <p:extLst>
      <p:ext uri="{BB962C8B-B14F-4D97-AF65-F5344CB8AC3E}">
        <p14:creationId xmlns:p14="http://schemas.microsoft.com/office/powerpoint/2010/main" val="308729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Family Structures and Relationships:</a:t>
            </a:r>
          </a:p>
        </p:txBody>
      </p:sp>
      <p:sp>
        <p:nvSpPr>
          <p:cNvPr id="4" name="Rectangle 1"/>
          <p:cNvSpPr>
            <a:spLocks noGrp="1" noChangeArrowheads="1"/>
          </p:cNvSpPr>
          <p:nvPr>
            <p:ph idx="1"/>
          </p:nvPr>
        </p:nvSpPr>
        <p:spPr bwMode="auto">
          <a:xfrm>
            <a:off x="1851660" y="2363300"/>
            <a:ext cx="950214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Urbanization and Family Life:</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With rapid urbanization, families in cities like Dhaka are experiencing changes in structure and relationships. While nuclear families are becoming more common, traditional values still play an important role in shaping family dynamics.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Challenges of Modern Urban Life:</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In urban Bangladesh, the pressures of work, education, and social expectations can sometimes strain family relationships. However, the strong sense of familial duty and respect for elders often helps families navigate these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Balancing Tradition with Modernity:</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Many urban families are finding ways to balance modern lifestyles with traditional family values. This includes maintaining close relationships with extended family members and participating in cultural events despite the demands of urban life.</a:t>
            </a:r>
          </a:p>
        </p:txBody>
      </p:sp>
    </p:spTree>
    <p:extLst>
      <p:ext uri="{BB962C8B-B14F-4D97-AF65-F5344CB8AC3E}">
        <p14:creationId xmlns:p14="http://schemas.microsoft.com/office/powerpoint/2010/main" val="40084489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1119</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Beautiful Family relation in Bangladesh</vt:lpstr>
      <vt:lpstr>In Bengali Muslim culture:</vt:lpstr>
      <vt:lpstr>PowerPoint Presentation</vt:lpstr>
      <vt:lpstr>The Role of Forests in Family Life:</vt:lpstr>
      <vt:lpstr>The Influence of Mountains on Family Values:</vt:lpstr>
      <vt:lpstr>Rivers and Coastal Areas as Family Gathering Spots:</vt:lpstr>
      <vt:lpstr>How Cultural Practices Bind Families Together:</vt:lpstr>
      <vt:lpstr>Family Life in Rural Communities:</vt:lpstr>
      <vt:lpstr>Changes in Family Structures and Relationships:</vt:lpstr>
      <vt:lpstr>The Everlasting Strength of Family Bonds in Bangladesh Summary of Key Points: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Beautiful Family relation in Bangladesh</dc:title>
  <dc:creator>IOT LAB</dc:creator>
  <cp:lastModifiedBy>IOT LAB 29</cp:lastModifiedBy>
  <cp:revision>4</cp:revision>
  <dcterms:created xsi:type="dcterms:W3CDTF">2024-12-08T11:13:44Z</dcterms:created>
  <dcterms:modified xsi:type="dcterms:W3CDTF">2024-12-08T12:20:43Z</dcterms:modified>
</cp:coreProperties>
</file>