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04783a17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04783a17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04783a17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a04783a17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7b07c89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7b07c89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a04783a17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a04783a17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22350" y="16006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Brain Alarm</a:t>
            </a:r>
            <a:endParaRPr/>
          </a:p>
        </p:txBody>
      </p:sp>
      <p:sp>
        <p:nvSpPr>
          <p:cNvPr id="135" name="Google Shape;135;p13"/>
          <p:cNvSpPr txBox="1"/>
          <p:nvPr>
            <p:ph idx="1" type="subTitle"/>
          </p:nvPr>
        </p:nvSpPr>
        <p:spPr>
          <a:xfrm>
            <a:off x="3588950" y="2571750"/>
            <a:ext cx="3470700" cy="767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Product made by:</a:t>
            </a:r>
            <a:endParaRPr/>
          </a:p>
          <a:p>
            <a:pPr indent="0" lvl="0" marL="0" rtl="0" algn="l">
              <a:spcBef>
                <a:spcPts val="0"/>
              </a:spcBef>
              <a:spcAft>
                <a:spcPts val="0"/>
              </a:spcAft>
              <a:buNone/>
            </a:pPr>
            <a:r>
              <a:rPr lang="en"/>
              <a:t>Al Fahim </a:t>
            </a:r>
            <a:endParaRPr/>
          </a:p>
          <a:p>
            <a:pPr indent="0" lvl="0" marL="0" rtl="0" algn="l">
              <a:spcBef>
                <a:spcPts val="0"/>
              </a:spcBef>
              <a:spcAft>
                <a:spcPts val="0"/>
              </a:spcAft>
              <a:buNone/>
            </a:pPr>
            <a:r>
              <a:rPr lang="en"/>
              <a:t>Milton Moy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4"/>
          <p:cNvPicPr preferRelativeResize="0"/>
          <p:nvPr/>
        </p:nvPicPr>
        <p:blipFill>
          <a:blip r:embed="rId3">
            <a:alphaModFix/>
          </a:blip>
          <a:stretch>
            <a:fillRect/>
          </a:stretch>
        </p:blipFill>
        <p:spPr>
          <a:xfrm>
            <a:off x="854125" y="724713"/>
            <a:ext cx="2648298" cy="3531075"/>
          </a:xfrm>
          <a:prstGeom prst="rect">
            <a:avLst/>
          </a:prstGeom>
          <a:noFill/>
          <a:ln>
            <a:noFill/>
          </a:ln>
        </p:spPr>
      </p:pic>
      <p:pic>
        <p:nvPicPr>
          <p:cNvPr id="141" name="Google Shape;141;p14"/>
          <p:cNvPicPr preferRelativeResize="0"/>
          <p:nvPr/>
        </p:nvPicPr>
        <p:blipFill>
          <a:blip r:embed="rId4">
            <a:alphaModFix/>
          </a:blip>
          <a:stretch>
            <a:fillRect/>
          </a:stretch>
        </p:blipFill>
        <p:spPr>
          <a:xfrm>
            <a:off x="4047098" y="761675"/>
            <a:ext cx="4885327" cy="33684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r>
              <a:rPr lang="en"/>
              <a:t> </a:t>
            </a:r>
            <a:r>
              <a:rPr lang="en"/>
              <a:t>Overview</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Keeps you awake</a:t>
            </a:r>
            <a:endParaRPr/>
          </a:p>
          <a:p>
            <a:pPr indent="-311150" lvl="0" marL="457200" rtl="0" algn="l">
              <a:spcBef>
                <a:spcPts val="0"/>
              </a:spcBef>
              <a:spcAft>
                <a:spcPts val="0"/>
              </a:spcAft>
              <a:buSzPts val="1300"/>
              <a:buChar char="-"/>
            </a:pPr>
            <a:r>
              <a:rPr lang="en"/>
              <a:t>Puts you to sleep</a:t>
            </a:r>
            <a:endParaRPr/>
          </a:p>
          <a:p>
            <a:pPr indent="-311150" lvl="0" marL="457200" rtl="0" algn="l">
              <a:spcBef>
                <a:spcPts val="0"/>
              </a:spcBef>
              <a:spcAft>
                <a:spcPts val="0"/>
              </a:spcAft>
              <a:buSzPts val="1300"/>
              <a:buChar char="-"/>
            </a:pPr>
            <a:r>
              <a:rPr lang="en"/>
              <a:t>Keeps you alert and focus on task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wanted to make a product that will reduce </a:t>
            </a:r>
            <a:r>
              <a:rPr lang="en"/>
              <a:t>fatigue</a:t>
            </a:r>
            <a:r>
              <a:rPr lang="en"/>
              <a:t> accidents and keep you safe and focus. This item is best used for situations where you need to have your full attention on.  This product best targets college students who gets </a:t>
            </a:r>
            <a:r>
              <a:rPr lang="en"/>
              <a:t>exhausted</a:t>
            </a:r>
            <a:r>
              <a:rPr lang="en"/>
              <a:t> from life and work.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 </a:t>
            </a:r>
            <a:r>
              <a:rPr lang="en"/>
              <a:t>Incorporated</a:t>
            </a:r>
            <a:endParaRPr/>
          </a:p>
        </p:txBody>
      </p:sp>
      <p:sp>
        <p:nvSpPr>
          <p:cNvPr id="153" name="Google Shape;153;p16"/>
          <p:cNvSpPr txBox="1"/>
          <p:nvPr>
            <p:ph idx="1" type="body"/>
          </p:nvPr>
        </p:nvSpPr>
        <p:spPr>
          <a:xfrm>
            <a:off x="1297500" y="15527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If </a:t>
            </a:r>
            <a:r>
              <a:rPr lang="en"/>
              <a:t>statements</a:t>
            </a:r>
            <a:r>
              <a:rPr lang="en"/>
              <a:t> </a:t>
            </a:r>
            <a:endParaRPr/>
          </a:p>
          <a:p>
            <a:pPr indent="-311150" lvl="0" marL="457200" rtl="0" algn="l">
              <a:spcBef>
                <a:spcPts val="0"/>
              </a:spcBef>
              <a:spcAft>
                <a:spcPts val="0"/>
              </a:spcAft>
              <a:buSzPts val="1300"/>
              <a:buChar char="-"/>
            </a:pPr>
            <a:r>
              <a:rPr lang="en"/>
              <a:t>While loops </a:t>
            </a:r>
            <a:endParaRPr/>
          </a:p>
          <a:p>
            <a:pPr indent="-311150" lvl="0" marL="457200" rtl="0" algn="l">
              <a:spcBef>
                <a:spcPts val="0"/>
              </a:spcBef>
              <a:spcAft>
                <a:spcPts val="0"/>
              </a:spcAft>
              <a:buSzPts val="1300"/>
              <a:buChar char="-"/>
            </a:pPr>
            <a:r>
              <a:rPr lang="en"/>
              <a:t>Motion X &amp; Y </a:t>
            </a:r>
            <a:endParaRPr/>
          </a:p>
          <a:p>
            <a:pPr indent="-311150" lvl="0" marL="457200" rtl="0" algn="l">
              <a:spcBef>
                <a:spcPts val="0"/>
              </a:spcBef>
              <a:spcAft>
                <a:spcPts val="0"/>
              </a:spcAft>
              <a:buSzPts val="1300"/>
              <a:buChar char="-"/>
            </a:pPr>
            <a:r>
              <a:rPr lang="en"/>
              <a:t>Slide Switch</a:t>
            </a:r>
            <a:endParaRPr/>
          </a:p>
          <a:p>
            <a:pPr indent="-311150" lvl="0" marL="457200" rtl="0" algn="l">
              <a:spcBef>
                <a:spcPts val="0"/>
              </a:spcBef>
              <a:spcAft>
                <a:spcPts val="0"/>
              </a:spcAft>
              <a:buSzPts val="1300"/>
              <a:buChar char="-"/>
            </a:pPr>
            <a:r>
              <a:rPr lang="en"/>
              <a:t>Right Button  </a:t>
            </a:r>
            <a:endParaRPr/>
          </a:p>
        </p:txBody>
      </p:sp>
      <p:pic>
        <p:nvPicPr>
          <p:cNvPr id="154" name="Google Shape;154;p16"/>
          <p:cNvPicPr preferRelativeResize="0"/>
          <p:nvPr/>
        </p:nvPicPr>
        <p:blipFill>
          <a:blip r:embed="rId3">
            <a:alphaModFix/>
          </a:blip>
          <a:stretch>
            <a:fillRect/>
          </a:stretch>
        </p:blipFill>
        <p:spPr>
          <a:xfrm>
            <a:off x="4044900" y="1187950"/>
            <a:ext cx="4325850" cy="227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and possible upgrades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a:t>
            </a:r>
            <a:endParaRPr/>
          </a:p>
          <a:p>
            <a:pPr indent="-311150" lvl="0" marL="457200" rtl="0" algn="l">
              <a:spcBef>
                <a:spcPts val="1200"/>
              </a:spcBef>
              <a:spcAft>
                <a:spcPts val="0"/>
              </a:spcAft>
              <a:buSzPts val="1300"/>
              <a:buChar char="-"/>
            </a:pPr>
            <a:r>
              <a:rPr lang="en"/>
              <a:t>Getting the while loop to work</a:t>
            </a:r>
            <a:endParaRPr/>
          </a:p>
          <a:p>
            <a:pPr indent="-311150" lvl="0" marL="457200" rtl="0" algn="l">
              <a:spcBef>
                <a:spcPts val="0"/>
              </a:spcBef>
              <a:spcAft>
                <a:spcPts val="0"/>
              </a:spcAft>
              <a:buSzPts val="1300"/>
              <a:buChar char="-"/>
            </a:pPr>
            <a:r>
              <a:rPr lang="en"/>
              <a:t>Assigning variables frequency tones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Future upgrades: </a:t>
            </a:r>
            <a:endParaRPr/>
          </a:p>
          <a:p>
            <a:pPr indent="-311150" lvl="0" marL="457200" rtl="0" algn="l">
              <a:spcBef>
                <a:spcPts val="1200"/>
              </a:spcBef>
              <a:spcAft>
                <a:spcPts val="0"/>
              </a:spcAft>
              <a:buSzPts val="1300"/>
              <a:buChar char="-"/>
            </a:pPr>
            <a:r>
              <a:rPr lang="en"/>
              <a:t>More Customization (Example on the right)</a:t>
            </a:r>
            <a:endParaRPr/>
          </a:p>
          <a:p>
            <a:pPr indent="-311150" lvl="0" marL="457200" rtl="0" algn="l">
              <a:spcBef>
                <a:spcPts val="0"/>
              </a:spcBef>
              <a:spcAft>
                <a:spcPts val="0"/>
              </a:spcAft>
              <a:buSzPts val="1300"/>
              <a:buChar char="-"/>
            </a:pPr>
            <a:r>
              <a:rPr lang="en"/>
              <a:t>Captive touch options</a:t>
            </a:r>
            <a:endParaRPr/>
          </a:p>
          <a:p>
            <a:pPr indent="-311150" lvl="0" marL="457200" rtl="0" algn="l">
              <a:spcBef>
                <a:spcPts val="0"/>
              </a:spcBef>
              <a:spcAft>
                <a:spcPts val="0"/>
              </a:spcAft>
              <a:buSzPts val="1300"/>
              <a:buChar char="-"/>
            </a:pPr>
            <a:r>
              <a:rPr lang="en"/>
              <a:t>More sounds </a:t>
            </a:r>
            <a:endParaRPr/>
          </a:p>
          <a:p>
            <a:pPr indent="-311150" lvl="0" marL="457200" rtl="0" algn="l">
              <a:spcBef>
                <a:spcPts val="0"/>
              </a:spcBef>
              <a:spcAft>
                <a:spcPts val="0"/>
              </a:spcAft>
              <a:buSzPts val="1300"/>
              <a:buChar char="-"/>
            </a:pPr>
            <a:r>
              <a:rPr lang="en"/>
              <a:t>Maybe more aesthetic appeal with pixel colors  </a:t>
            </a:r>
            <a:endParaRPr/>
          </a:p>
        </p:txBody>
      </p:sp>
      <p:pic>
        <p:nvPicPr>
          <p:cNvPr id="161" name="Google Shape;161;p17"/>
          <p:cNvPicPr preferRelativeResize="0"/>
          <p:nvPr/>
        </p:nvPicPr>
        <p:blipFill>
          <a:blip r:embed="rId3">
            <a:alphaModFix/>
          </a:blip>
          <a:stretch>
            <a:fillRect/>
          </a:stretch>
        </p:blipFill>
        <p:spPr>
          <a:xfrm>
            <a:off x="5898694" y="2612469"/>
            <a:ext cx="2906800" cy="243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