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314" r:id="rId3"/>
    <p:sldId id="316" r:id="rId4"/>
    <p:sldId id="261" r:id="rId5"/>
    <p:sldId id="317" r:id="rId6"/>
    <p:sldId id="319" r:id="rId7"/>
    <p:sldId id="321" r:id="rId8"/>
    <p:sldId id="322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  <p:bold r:id="rId12"/>
    </p:embeddedFont>
    <p:embeddedFont>
      <p:font typeface="Pontano Sans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4AE3E2-56BB-4062-BD3B-4B9A3202FE89}">
  <a:tblStyle styleId="{104AE3E2-56BB-4062-BD3B-4B9A3202FE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6" y="-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97b2896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97b2896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95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97b289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97b289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91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d0ab3df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d0ab3df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97b289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97b289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24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97b289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97b289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9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97b289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97b289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14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97b289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97b289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34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1400" y="963600"/>
            <a:ext cx="4854000" cy="26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3000" y="3672325"/>
            <a:ext cx="45708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62367" y="-404353"/>
            <a:ext cx="5392800" cy="2616575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0800000">
            <a:off x="-466310" y="4134922"/>
            <a:ext cx="3479435" cy="1233453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816498" y="2280272"/>
            <a:ext cx="4497300" cy="13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816498" y="3794241"/>
            <a:ext cx="44196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16498" y="898959"/>
            <a:ext cx="43293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4381017" y="-482570"/>
            <a:ext cx="5392800" cy="2616575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-9740069">
            <a:off x="-580449" y="4364267"/>
            <a:ext cx="3479575" cy="1233486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720000" y="521100"/>
            <a:ext cx="7704000" cy="53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1059931" flipH="1">
            <a:off x="-680624" y="-460850"/>
            <a:ext cx="3479575" cy="1233486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rot="9784061" flipH="1">
            <a:off x="6545417" y="4306214"/>
            <a:ext cx="3479264" cy="1233549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720000" y="521100"/>
            <a:ext cx="7704000" cy="53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701899" y="1396340"/>
            <a:ext cx="1628700" cy="6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701899" y="1897300"/>
            <a:ext cx="23133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701899" y="2323261"/>
            <a:ext cx="2313300" cy="5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4" hasCustomPrompt="1"/>
          </p:nvPr>
        </p:nvSpPr>
        <p:spPr>
          <a:xfrm>
            <a:off x="3438534" y="1396340"/>
            <a:ext cx="1623000" cy="6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3438534" y="1897300"/>
            <a:ext cx="23133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3441842" y="2323261"/>
            <a:ext cx="2313300" cy="5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6173686" y="1396340"/>
            <a:ext cx="1617600" cy="6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6173686" y="1897300"/>
            <a:ext cx="23133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6173686" y="2323261"/>
            <a:ext cx="2313300" cy="5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701899" y="3179875"/>
            <a:ext cx="1628700" cy="6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701899" y="3676575"/>
            <a:ext cx="23133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701899" y="4101318"/>
            <a:ext cx="2313300" cy="5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6" hasCustomPrompt="1"/>
          </p:nvPr>
        </p:nvSpPr>
        <p:spPr>
          <a:xfrm>
            <a:off x="3438534" y="3179875"/>
            <a:ext cx="1623000" cy="6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3438534" y="3676575"/>
            <a:ext cx="23133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8"/>
          </p:nvPr>
        </p:nvSpPr>
        <p:spPr>
          <a:xfrm>
            <a:off x="3441842" y="4101318"/>
            <a:ext cx="2313300" cy="5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9" hasCustomPrompt="1"/>
          </p:nvPr>
        </p:nvSpPr>
        <p:spPr>
          <a:xfrm>
            <a:off x="6173686" y="3179875"/>
            <a:ext cx="1617600" cy="6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0"/>
          </p:nvPr>
        </p:nvSpPr>
        <p:spPr>
          <a:xfrm>
            <a:off x="6173686" y="3676575"/>
            <a:ext cx="23133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1"/>
          </p:nvPr>
        </p:nvSpPr>
        <p:spPr>
          <a:xfrm>
            <a:off x="6173686" y="4101318"/>
            <a:ext cx="2313300" cy="5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 rot="1059931">
            <a:off x="6544276" y="-460850"/>
            <a:ext cx="3479575" cy="1233486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 rot="-9784061">
            <a:off x="-681455" y="4306214"/>
            <a:ext cx="3479264" cy="1233549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 rot="-1059931" flipH="1">
            <a:off x="-680624" y="-460850"/>
            <a:ext cx="3479575" cy="1233486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27" name="Google Shape;227;p29"/>
          <p:cNvSpPr/>
          <p:nvPr/>
        </p:nvSpPr>
        <p:spPr>
          <a:xfrm rot="9784061" flipH="1">
            <a:off x="6545417" y="4306214"/>
            <a:ext cx="3479264" cy="1233549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4238567" y="-404353"/>
            <a:ext cx="5392800" cy="2616575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230" name="Google Shape;230;p30"/>
          <p:cNvSpPr/>
          <p:nvPr/>
        </p:nvSpPr>
        <p:spPr>
          <a:xfrm rot="10800000">
            <a:off x="-390110" y="4134922"/>
            <a:ext cx="3479435" cy="1233453"/>
          </a:xfrm>
          <a:custGeom>
            <a:avLst/>
            <a:gdLst/>
            <a:ahLst/>
            <a:cxnLst/>
            <a:rect l="l" t="t" r="r" b="b"/>
            <a:pathLst>
              <a:path w="215712" h="104663" extrusionOk="0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6209925" y="4486175"/>
            <a:ext cx="2866200" cy="205800"/>
          </a:xfrm>
          <a:prstGeom prst="ellipse">
            <a:avLst/>
          </a:prstGeom>
          <a:solidFill>
            <a:srgbClr val="C8C4F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890189" y="2563153"/>
            <a:ext cx="4368000" cy="823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33"/>
          <p:cNvSpPr txBox="1">
            <a:spLocks noGrp="1"/>
          </p:cNvSpPr>
          <p:nvPr>
            <p:ph type="ctrTitle"/>
          </p:nvPr>
        </p:nvSpPr>
        <p:spPr>
          <a:xfrm>
            <a:off x="577996" y="1327973"/>
            <a:ext cx="4854000" cy="933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Sevima Hackaton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2" name="Google Shape;242;p33"/>
          <p:cNvSpPr txBox="1">
            <a:spLocks noGrp="1"/>
          </p:cNvSpPr>
          <p:nvPr>
            <p:ph type="subTitle" idx="1"/>
          </p:nvPr>
        </p:nvSpPr>
        <p:spPr>
          <a:xfrm>
            <a:off x="633000" y="3672325"/>
            <a:ext cx="45708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Muhammad Faiz Al </a:t>
            </a:r>
            <a:r>
              <a:rPr lang="en-US" dirty="0" err="1"/>
              <a:t>Ghozi</a:t>
            </a:r>
            <a:endParaRPr dirty="0"/>
          </a:p>
        </p:txBody>
      </p:sp>
      <p:grpSp>
        <p:nvGrpSpPr>
          <p:cNvPr id="243" name="Google Shape;243;p33"/>
          <p:cNvGrpSpPr/>
          <p:nvPr/>
        </p:nvGrpSpPr>
        <p:grpSpPr>
          <a:xfrm>
            <a:off x="5513092" y="1067675"/>
            <a:ext cx="3086536" cy="3544932"/>
            <a:chOff x="2878450" y="1082875"/>
            <a:chExt cx="818775" cy="940375"/>
          </a:xfrm>
        </p:grpSpPr>
        <p:sp>
          <p:nvSpPr>
            <p:cNvPr id="244" name="Google Shape;244;p33"/>
            <p:cNvSpPr/>
            <p:nvPr/>
          </p:nvSpPr>
          <p:spPr>
            <a:xfrm>
              <a:off x="2878450" y="1259450"/>
              <a:ext cx="634250" cy="512650"/>
            </a:xfrm>
            <a:custGeom>
              <a:avLst/>
              <a:gdLst/>
              <a:ahLst/>
              <a:cxnLst/>
              <a:rect l="l" t="t" r="r" b="b"/>
              <a:pathLst>
                <a:path w="25370" h="20506" extrusionOk="0">
                  <a:moveTo>
                    <a:pt x="19647" y="32"/>
                  </a:moveTo>
                  <a:cubicBezTo>
                    <a:pt x="20018" y="0"/>
                    <a:pt x="20539" y="43"/>
                    <a:pt x="20836" y="191"/>
                  </a:cubicBezTo>
                  <a:cubicBezTo>
                    <a:pt x="21749" y="669"/>
                    <a:pt x="22089" y="2347"/>
                    <a:pt x="22375" y="3441"/>
                  </a:cubicBezTo>
                  <a:cubicBezTo>
                    <a:pt x="22747" y="4810"/>
                    <a:pt x="22991" y="6064"/>
                    <a:pt x="23321" y="7295"/>
                  </a:cubicBezTo>
                  <a:cubicBezTo>
                    <a:pt x="23661" y="8581"/>
                    <a:pt x="24053" y="9770"/>
                    <a:pt x="24468" y="10949"/>
                  </a:cubicBezTo>
                  <a:cubicBezTo>
                    <a:pt x="24659" y="11501"/>
                    <a:pt x="24871" y="12085"/>
                    <a:pt x="25051" y="12765"/>
                  </a:cubicBezTo>
                  <a:cubicBezTo>
                    <a:pt x="25200" y="13391"/>
                    <a:pt x="25370" y="14198"/>
                    <a:pt x="25190" y="14856"/>
                  </a:cubicBezTo>
                  <a:cubicBezTo>
                    <a:pt x="24999" y="15515"/>
                    <a:pt x="24383" y="15940"/>
                    <a:pt x="23661" y="16195"/>
                  </a:cubicBezTo>
                  <a:cubicBezTo>
                    <a:pt x="22949" y="16460"/>
                    <a:pt x="22120" y="16662"/>
                    <a:pt x="21420" y="16821"/>
                  </a:cubicBezTo>
                  <a:cubicBezTo>
                    <a:pt x="19817" y="17183"/>
                    <a:pt x="18191" y="17469"/>
                    <a:pt x="16705" y="17820"/>
                  </a:cubicBezTo>
                  <a:cubicBezTo>
                    <a:pt x="13625" y="18552"/>
                    <a:pt x="10620" y="19349"/>
                    <a:pt x="7519" y="20092"/>
                  </a:cubicBezTo>
                  <a:cubicBezTo>
                    <a:pt x="6733" y="20272"/>
                    <a:pt x="5915" y="20506"/>
                    <a:pt x="5034" y="20432"/>
                  </a:cubicBezTo>
                  <a:cubicBezTo>
                    <a:pt x="4131" y="20347"/>
                    <a:pt x="3600" y="19965"/>
                    <a:pt x="3260" y="19328"/>
                  </a:cubicBezTo>
                  <a:cubicBezTo>
                    <a:pt x="2942" y="18701"/>
                    <a:pt x="2751" y="17968"/>
                    <a:pt x="2560" y="17161"/>
                  </a:cubicBezTo>
                  <a:cubicBezTo>
                    <a:pt x="2029" y="14868"/>
                    <a:pt x="1540" y="12520"/>
                    <a:pt x="957" y="10205"/>
                  </a:cubicBezTo>
                  <a:cubicBezTo>
                    <a:pt x="680" y="9101"/>
                    <a:pt x="362" y="7965"/>
                    <a:pt x="160" y="6712"/>
                  </a:cubicBezTo>
                  <a:cubicBezTo>
                    <a:pt x="86" y="6276"/>
                    <a:pt x="1" y="5575"/>
                    <a:pt x="213" y="5183"/>
                  </a:cubicBezTo>
                  <a:cubicBezTo>
                    <a:pt x="362" y="4928"/>
                    <a:pt x="776" y="4673"/>
                    <a:pt x="1105" y="4524"/>
                  </a:cubicBezTo>
                  <a:cubicBezTo>
                    <a:pt x="1434" y="4376"/>
                    <a:pt x="1859" y="4237"/>
                    <a:pt x="2220" y="4121"/>
                  </a:cubicBezTo>
                  <a:cubicBezTo>
                    <a:pt x="3027" y="3876"/>
                    <a:pt x="3972" y="3770"/>
                    <a:pt x="4768" y="3600"/>
                  </a:cubicBezTo>
                  <a:cubicBezTo>
                    <a:pt x="5597" y="3430"/>
                    <a:pt x="6468" y="3260"/>
                    <a:pt x="7317" y="3080"/>
                  </a:cubicBezTo>
                  <a:cubicBezTo>
                    <a:pt x="8167" y="2910"/>
                    <a:pt x="8995" y="2687"/>
                    <a:pt x="9781" y="2485"/>
                  </a:cubicBezTo>
                  <a:cubicBezTo>
                    <a:pt x="11395" y="2060"/>
                    <a:pt x="13052" y="1678"/>
                    <a:pt x="14677" y="1232"/>
                  </a:cubicBezTo>
                  <a:cubicBezTo>
                    <a:pt x="15845" y="924"/>
                    <a:pt x="17098" y="574"/>
                    <a:pt x="18330" y="276"/>
                  </a:cubicBezTo>
                  <a:cubicBezTo>
                    <a:pt x="18765" y="170"/>
                    <a:pt x="19190" y="64"/>
                    <a:pt x="19647" y="32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3032425" y="1627675"/>
              <a:ext cx="82050" cy="102225"/>
            </a:xfrm>
            <a:custGeom>
              <a:avLst/>
              <a:gdLst/>
              <a:ahLst/>
              <a:cxnLst/>
              <a:rect l="l" t="t" r="r" b="b"/>
              <a:pathLst>
                <a:path w="3282" h="4089" extrusionOk="0">
                  <a:moveTo>
                    <a:pt x="1" y="3271"/>
                  </a:moveTo>
                  <a:cubicBezTo>
                    <a:pt x="914" y="2156"/>
                    <a:pt x="1891" y="1073"/>
                    <a:pt x="2889" y="0"/>
                  </a:cubicBezTo>
                  <a:cubicBezTo>
                    <a:pt x="2974" y="1243"/>
                    <a:pt x="3187" y="2549"/>
                    <a:pt x="3282" y="3792"/>
                  </a:cubicBezTo>
                  <a:cubicBezTo>
                    <a:pt x="1955" y="4089"/>
                    <a:pt x="903" y="3844"/>
                    <a:pt x="1" y="3271"/>
                  </a:cubicBezTo>
                  <a:close/>
                </a:path>
              </a:pathLst>
            </a:custGeom>
            <a:solidFill>
              <a:srgbClr val="F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2970850" y="1597400"/>
              <a:ext cx="119200" cy="100900"/>
            </a:xfrm>
            <a:custGeom>
              <a:avLst/>
              <a:gdLst/>
              <a:ahLst/>
              <a:cxnLst/>
              <a:rect l="l" t="t" r="r" b="b"/>
              <a:pathLst>
                <a:path w="4768" h="4036" extrusionOk="0">
                  <a:moveTo>
                    <a:pt x="393" y="0"/>
                  </a:moveTo>
                  <a:cubicBezTo>
                    <a:pt x="1880" y="181"/>
                    <a:pt x="3292" y="531"/>
                    <a:pt x="4768" y="744"/>
                  </a:cubicBezTo>
                  <a:cubicBezTo>
                    <a:pt x="4598" y="1062"/>
                    <a:pt x="4333" y="1307"/>
                    <a:pt x="4099" y="1572"/>
                  </a:cubicBezTo>
                  <a:cubicBezTo>
                    <a:pt x="3409" y="2369"/>
                    <a:pt x="2644" y="3219"/>
                    <a:pt x="1943" y="4036"/>
                  </a:cubicBezTo>
                  <a:cubicBezTo>
                    <a:pt x="924" y="3356"/>
                    <a:pt x="0" y="1275"/>
                    <a:pt x="393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2984375" y="1486175"/>
              <a:ext cx="229925" cy="232850"/>
            </a:xfrm>
            <a:custGeom>
              <a:avLst/>
              <a:gdLst/>
              <a:ahLst/>
              <a:cxnLst/>
              <a:rect l="l" t="t" r="r" b="b"/>
              <a:pathLst>
                <a:path w="9197" h="9314" extrusionOk="0">
                  <a:moveTo>
                    <a:pt x="5703" y="9313"/>
                  </a:moveTo>
                  <a:cubicBezTo>
                    <a:pt x="5534" y="8050"/>
                    <a:pt x="5449" y="6754"/>
                    <a:pt x="5279" y="5395"/>
                  </a:cubicBezTo>
                  <a:cubicBezTo>
                    <a:pt x="5246" y="5204"/>
                    <a:pt x="5215" y="4895"/>
                    <a:pt x="5173" y="4832"/>
                  </a:cubicBezTo>
                  <a:cubicBezTo>
                    <a:pt x="5077" y="4694"/>
                    <a:pt x="4142" y="4577"/>
                    <a:pt x="3930" y="4534"/>
                  </a:cubicBezTo>
                  <a:cubicBezTo>
                    <a:pt x="2825" y="4343"/>
                    <a:pt x="1806" y="4184"/>
                    <a:pt x="712" y="3993"/>
                  </a:cubicBezTo>
                  <a:cubicBezTo>
                    <a:pt x="458" y="3951"/>
                    <a:pt x="181" y="3876"/>
                    <a:pt x="33" y="3929"/>
                  </a:cubicBezTo>
                  <a:cubicBezTo>
                    <a:pt x="0" y="3940"/>
                    <a:pt x="12" y="3908"/>
                    <a:pt x="22" y="3897"/>
                  </a:cubicBezTo>
                  <a:cubicBezTo>
                    <a:pt x="128" y="3239"/>
                    <a:pt x="521" y="2464"/>
                    <a:pt x="988" y="1954"/>
                  </a:cubicBezTo>
                  <a:cubicBezTo>
                    <a:pt x="2751" y="0"/>
                    <a:pt x="5990" y="180"/>
                    <a:pt x="7488" y="1497"/>
                  </a:cubicBezTo>
                  <a:cubicBezTo>
                    <a:pt x="8804" y="2655"/>
                    <a:pt x="9197" y="4694"/>
                    <a:pt x="8815" y="6096"/>
                  </a:cubicBezTo>
                  <a:cubicBezTo>
                    <a:pt x="8613" y="6818"/>
                    <a:pt x="8252" y="7402"/>
                    <a:pt x="7753" y="7944"/>
                  </a:cubicBezTo>
                  <a:cubicBezTo>
                    <a:pt x="7254" y="8496"/>
                    <a:pt x="6627" y="9006"/>
                    <a:pt x="5703" y="9313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2943500" y="1454575"/>
              <a:ext cx="131975" cy="106200"/>
            </a:xfrm>
            <a:custGeom>
              <a:avLst/>
              <a:gdLst/>
              <a:ahLst/>
              <a:cxnLst/>
              <a:rect l="l" t="t" r="r" b="b"/>
              <a:pathLst>
                <a:path w="5279" h="4248" extrusionOk="0">
                  <a:moveTo>
                    <a:pt x="287" y="1434"/>
                  </a:moveTo>
                  <a:cubicBezTo>
                    <a:pt x="489" y="1137"/>
                    <a:pt x="1307" y="892"/>
                    <a:pt x="2145" y="659"/>
                  </a:cubicBezTo>
                  <a:cubicBezTo>
                    <a:pt x="3080" y="382"/>
                    <a:pt x="3802" y="0"/>
                    <a:pt x="4195" y="234"/>
                  </a:cubicBezTo>
                  <a:cubicBezTo>
                    <a:pt x="4439" y="372"/>
                    <a:pt x="4651" y="935"/>
                    <a:pt x="4821" y="1381"/>
                  </a:cubicBezTo>
                  <a:cubicBezTo>
                    <a:pt x="4970" y="1763"/>
                    <a:pt x="5278" y="2411"/>
                    <a:pt x="5161" y="2719"/>
                  </a:cubicBezTo>
                  <a:cubicBezTo>
                    <a:pt x="5023" y="3101"/>
                    <a:pt x="3707" y="3441"/>
                    <a:pt x="3207" y="3601"/>
                  </a:cubicBezTo>
                  <a:cubicBezTo>
                    <a:pt x="2900" y="3707"/>
                    <a:pt x="2517" y="3855"/>
                    <a:pt x="2103" y="3962"/>
                  </a:cubicBezTo>
                  <a:cubicBezTo>
                    <a:pt x="1444" y="4142"/>
                    <a:pt x="1052" y="4248"/>
                    <a:pt x="743" y="3526"/>
                  </a:cubicBezTo>
                  <a:cubicBezTo>
                    <a:pt x="595" y="3165"/>
                    <a:pt x="0" y="1848"/>
                    <a:pt x="287" y="1434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2988250" y="1472550"/>
              <a:ext cx="36175" cy="69325"/>
            </a:xfrm>
            <a:custGeom>
              <a:avLst/>
              <a:gdLst/>
              <a:ahLst/>
              <a:cxnLst/>
              <a:rect l="l" t="t" r="r" b="b"/>
              <a:pathLst>
                <a:path w="1447" h="2773" extrusionOk="0">
                  <a:moveTo>
                    <a:pt x="1245" y="0"/>
                  </a:moveTo>
                  <a:cubicBezTo>
                    <a:pt x="1199" y="0"/>
                    <a:pt x="1155" y="23"/>
                    <a:pt x="1131" y="78"/>
                  </a:cubicBezTo>
                  <a:cubicBezTo>
                    <a:pt x="770" y="906"/>
                    <a:pt x="419" y="1724"/>
                    <a:pt x="58" y="2552"/>
                  </a:cubicBezTo>
                  <a:cubicBezTo>
                    <a:pt x="0" y="2667"/>
                    <a:pt x="104" y="2772"/>
                    <a:pt x="203" y="2772"/>
                  </a:cubicBezTo>
                  <a:cubicBezTo>
                    <a:pt x="250" y="2772"/>
                    <a:pt x="296" y="2749"/>
                    <a:pt x="324" y="2690"/>
                  </a:cubicBezTo>
                  <a:cubicBezTo>
                    <a:pt x="674" y="1872"/>
                    <a:pt x="1035" y="1044"/>
                    <a:pt x="1396" y="216"/>
                  </a:cubicBezTo>
                  <a:cubicBezTo>
                    <a:pt x="1447" y="101"/>
                    <a:pt x="1341" y="0"/>
                    <a:pt x="1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2976950" y="1482000"/>
              <a:ext cx="23125" cy="20300"/>
            </a:xfrm>
            <a:custGeom>
              <a:avLst/>
              <a:gdLst/>
              <a:ahLst/>
              <a:cxnLst/>
              <a:rect l="l" t="t" r="r" b="b"/>
              <a:pathLst>
                <a:path w="925" h="812" extrusionOk="0">
                  <a:moveTo>
                    <a:pt x="462" y="237"/>
                  </a:moveTo>
                  <a:cubicBezTo>
                    <a:pt x="475" y="237"/>
                    <a:pt x="487" y="238"/>
                    <a:pt x="500" y="241"/>
                  </a:cubicBezTo>
                  <a:cubicBezTo>
                    <a:pt x="595" y="252"/>
                    <a:pt x="659" y="347"/>
                    <a:pt x="637" y="432"/>
                  </a:cubicBezTo>
                  <a:cubicBezTo>
                    <a:pt x="618" y="521"/>
                    <a:pt x="535" y="582"/>
                    <a:pt x="447" y="582"/>
                  </a:cubicBezTo>
                  <a:cubicBezTo>
                    <a:pt x="439" y="582"/>
                    <a:pt x="432" y="582"/>
                    <a:pt x="425" y="581"/>
                  </a:cubicBezTo>
                  <a:cubicBezTo>
                    <a:pt x="330" y="560"/>
                    <a:pt x="266" y="475"/>
                    <a:pt x="287" y="380"/>
                  </a:cubicBezTo>
                  <a:cubicBezTo>
                    <a:pt x="306" y="296"/>
                    <a:pt x="380" y="237"/>
                    <a:pt x="462" y="237"/>
                  </a:cubicBezTo>
                  <a:close/>
                  <a:moveTo>
                    <a:pt x="472" y="0"/>
                  </a:moveTo>
                  <a:cubicBezTo>
                    <a:pt x="270" y="0"/>
                    <a:pt x="91" y="140"/>
                    <a:pt x="54" y="337"/>
                  </a:cubicBezTo>
                  <a:cubicBezTo>
                    <a:pt x="0" y="560"/>
                    <a:pt x="149" y="772"/>
                    <a:pt x="382" y="804"/>
                  </a:cubicBezTo>
                  <a:cubicBezTo>
                    <a:pt x="408" y="809"/>
                    <a:pt x="434" y="812"/>
                    <a:pt x="459" y="812"/>
                  </a:cubicBezTo>
                  <a:cubicBezTo>
                    <a:pt x="655" y="812"/>
                    <a:pt x="833" y="673"/>
                    <a:pt x="871" y="475"/>
                  </a:cubicBezTo>
                  <a:cubicBezTo>
                    <a:pt x="924" y="262"/>
                    <a:pt x="776" y="50"/>
                    <a:pt x="552" y="8"/>
                  </a:cubicBezTo>
                  <a:cubicBezTo>
                    <a:pt x="525" y="3"/>
                    <a:pt x="499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013575" y="1511150"/>
              <a:ext cx="26325" cy="23250"/>
            </a:xfrm>
            <a:custGeom>
              <a:avLst/>
              <a:gdLst/>
              <a:ahLst/>
              <a:cxnLst/>
              <a:rect l="l" t="t" r="r" b="b"/>
              <a:pathLst>
                <a:path w="1053" h="930" extrusionOk="0">
                  <a:moveTo>
                    <a:pt x="535" y="230"/>
                  </a:moveTo>
                  <a:cubicBezTo>
                    <a:pt x="548" y="230"/>
                    <a:pt x="561" y="231"/>
                    <a:pt x="574" y="233"/>
                  </a:cubicBezTo>
                  <a:cubicBezTo>
                    <a:pt x="701" y="254"/>
                    <a:pt x="786" y="382"/>
                    <a:pt x="765" y="498"/>
                  </a:cubicBezTo>
                  <a:cubicBezTo>
                    <a:pt x="737" y="613"/>
                    <a:pt x="632" y="693"/>
                    <a:pt x="518" y="693"/>
                  </a:cubicBezTo>
                  <a:cubicBezTo>
                    <a:pt x="505" y="693"/>
                    <a:pt x="492" y="692"/>
                    <a:pt x="479" y="689"/>
                  </a:cubicBezTo>
                  <a:cubicBezTo>
                    <a:pt x="351" y="668"/>
                    <a:pt x="267" y="552"/>
                    <a:pt x="298" y="424"/>
                  </a:cubicBezTo>
                  <a:cubicBezTo>
                    <a:pt x="317" y="310"/>
                    <a:pt x="421" y="230"/>
                    <a:pt x="535" y="230"/>
                  </a:cubicBezTo>
                  <a:close/>
                  <a:moveTo>
                    <a:pt x="530" y="0"/>
                  </a:moveTo>
                  <a:cubicBezTo>
                    <a:pt x="302" y="0"/>
                    <a:pt x="100" y="158"/>
                    <a:pt x="54" y="382"/>
                  </a:cubicBezTo>
                  <a:cubicBezTo>
                    <a:pt x="1" y="637"/>
                    <a:pt x="171" y="870"/>
                    <a:pt x="436" y="923"/>
                  </a:cubicBezTo>
                  <a:cubicBezTo>
                    <a:pt x="463" y="927"/>
                    <a:pt x="489" y="930"/>
                    <a:pt x="515" y="930"/>
                  </a:cubicBezTo>
                  <a:cubicBezTo>
                    <a:pt x="742" y="930"/>
                    <a:pt x="952" y="769"/>
                    <a:pt x="999" y="541"/>
                  </a:cubicBezTo>
                  <a:cubicBezTo>
                    <a:pt x="1052" y="297"/>
                    <a:pt x="882" y="52"/>
                    <a:pt x="628" y="10"/>
                  </a:cubicBezTo>
                  <a:cubicBezTo>
                    <a:pt x="595" y="3"/>
                    <a:pt x="562" y="0"/>
                    <a:pt x="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3003225" y="1389800"/>
              <a:ext cx="108075" cy="64800"/>
            </a:xfrm>
            <a:custGeom>
              <a:avLst/>
              <a:gdLst/>
              <a:ahLst/>
              <a:cxnLst/>
              <a:rect l="l" t="t" r="r" b="b"/>
              <a:pathLst>
                <a:path w="4323" h="2592" extrusionOk="0">
                  <a:moveTo>
                    <a:pt x="2337" y="776"/>
                  </a:moveTo>
                  <a:cubicBezTo>
                    <a:pt x="2550" y="680"/>
                    <a:pt x="2656" y="361"/>
                    <a:pt x="2900" y="415"/>
                  </a:cubicBezTo>
                  <a:cubicBezTo>
                    <a:pt x="3144" y="478"/>
                    <a:pt x="3059" y="850"/>
                    <a:pt x="3144" y="1083"/>
                  </a:cubicBezTo>
                  <a:cubicBezTo>
                    <a:pt x="3367" y="967"/>
                    <a:pt x="3537" y="743"/>
                    <a:pt x="3803" y="807"/>
                  </a:cubicBezTo>
                  <a:cubicBezTo>
                    <a:pt x="4079" y="882"/>
                    <a:pt x="4323" y="1444"/>
                    <a:pt x="4323" y="1710"/>
                  </a:cubicBezTo>
                  <a:cubicBezTo>
                    <a:pt x="4185" y="1593"/>
                    <a:pt x="4121" y="1519"/>
                    <a:pt x="4025" y="1381"/>
                  </a:cubicBezTo>
                  <a:cubicBezTo>
                    <a:pt x="3961" y="1296"/>
                    <a:pt x="3866" y="1073"/>
                    <a:pt x="3739" y="1041"/>
                  </a:cubicBezTo>
                  <a:cubicBezTo>
                    <a:pt x="3484" y="967"/>
                    <a:pt x="3346" y="1381"/>
                    <a:pt x="3102" y="1328"/>
                  </a:cubicBezTo>
                  <a:cubicBezTo>
                    <a:pt x="2878" y="1274"/>
                    <a:pt x="2878" y="935"/>
                    <a:pt x="2826" y="701"/>
                  </a:cubicBezTo>
                  <a:cubicBezTo>
                    <a:pt x="2602" y="722"/>
                    <a:pt x="2496" y="1179"/>
                    <a:pt x="2262" y="1168"/>
                  </a:cubicBezTo>
                  <a:cubicBezTo>
                    <a:pt x="2050" y="1147"/>
                    <a:pt x="2071" y="935"/>
                    <a:pt x="2050" y="733"/>
                  </a:cubicBezTo>
                  <a:cubicBezTo>
                    <a:pt x="1806" y="1020"/>
                    <a:pt x="1689" y="1912"/>
                    <a:pt x="1285" y="1859"/>
                  </a:cubicBezTo>
                  <a:cubicBezTo>
                    <a:pt x="1031" y="1816"/>
                    <a:pt x="1031" y="1540"/>
                    <a:pt x="1009" y="1317"/>
                  </a:cubicBezTo>
                  <a:cubicBezTo>
                    <a:pt x="850" y="1625"/>
                    <a:pt x="712" y="2591"/>
                    <a:pt x="277" y="2347"/>
                  </a:cubicBezTo>
                  <a:cubicBezTo>
                    <a:pt x="22" y="2199"/>
                    <a:pt x="1" y="1583"/>
                    <a:pt x="86" y="1094"/>
                  </a:cubicBezTo>
                  <a:cubicBezTo>
                    <a:pt x="138" y="797"/>
                    <a:pt x="234" y="330"/>
                    <a:pt x="478" y="340"/>
                  </a:cubicBezTo>
                  <a:cubicBezTo>
                    <a:pt x="754" y="351"/>
                    <a:pt x="744" y="637"/>
                    <a:pt x="787" y="839"/>
                  </a:cubicBezTo>
                  <a:cubicBezTo>
                    <a:pt x="967" y="658"/>
                    <a:pt x="893" y="106"/>
                    <a:pt x="1127" y="0"/>
                  </a:cubicBezTo>
                  <a:cubicBezTo>
                    <a:pt x="1434" y="11"/>
                    <a:pt x="1360" y="319"/>
                    <a:pt x="1370" y="552"/>
                  </a:cubicBezTo>
                  <a:cubicBezTo>
                    <a:pt x="1381" y="797"/>
                    <a:pt x="1403" y="1009"/>
                    <a:pt x="1413" y="1147"/>
                  </a:cubicBezTo>
                  <a:cubicBezTo>
                    <a:pt x="1594" y="977"/>
                    <a:pt x="1806" y="117"/>
                    <a:pt x="2082" y="64"/>
                  </a:cubicBezTo>
                  <a:cubicBezTo>
                    <a:pt x="2432" y="0"/>
                    <a:pt x="2390" y="467"/>
                    <a:pt x="2337" y="776"/>
                  </a:cubicBezTo>
                  <a:close/>
                  <a:moveTo>
                    <a:pt x="447" y="1869"/>
                  </a:moveTo>
                  <a:cubicBezTo>
                    <a:pt x="542" y="1689"/>
                    <a:pt x="585" y="1423"/>
                    <a:pt x="681" y="1243"/>
                  </a:cubicBezTo>
                  <a:cubicBezTo>
                    <a:pt x="574" y="1137"/>
                    <a:pt x="585" y="956"/>
                    <a:pt x="521" y="818"/>
                  </a:cubicBezTo>
                  <a:cubicBezTo>
                    <a:pt x="457" y="1189"/>
                    <a:pt x="404" y="1562"/>
                    <a:pt x="447" y="18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2929675" y="1397750"/>
              <a:ext cx="26850" cy="41200"/>
            </a:xfrm>
            <a:custGeom>
              <a:avLst/>
              <a:gdLst/>
              <a:ahLst/>
              <a:cxnLst/>
              <a:rect l="l" t="t" r="r" b="b"/>
              <a:pathLst>
                <a:path w="1074" h="1648" extrusionOk="0">
                  <a:moveTo>
                    <a:pt x="543" y="564"/>
                  </a:moveTo>
                  <a:lnTo>
                    <a:pt x="596" y="702"/>
                  </a:lnTo>
                  <a:lnTo>
                    <a:pt x="500" y="734"/>
                  </a:lnTo>
                  <a:lnTo>
                    <a:pt x="543" y="564"/>
                  </a:lnTo>
                  <a:close/>
                  <a:moveTo>
                    <a:pt x="500" y="1"/>
                  </a:moveTo>
                  <a:cubicBezTo>
                    <a:pt x="458" y="1"/>
                    <a:pt x="415" y="22"/>
                    <a:pt x="383" y="54"/>
                  </a:cubicBezTo>
                  <a:cubicBezTo>
                    <a:pt x="373" y="75"/>
                    <a:pt x="362" y="107"/>
                    <a:pt x="373" y="139"/>
                  </a:cubicBezTo>
                  <a:cubicBezTo>
                    <a:pt x="362" y="149"/>
                    <a:pt x="362" y="160"/>
                    <a:pt x="352" y="171"/>
                  </a:cubicBezTo>
                  <a:lnTo>
                    <a:pt x="192" y="850"/>
                  </a:lnTo>
                  <a:lnTo>
                    <a:pt x="107" y="893"/>
                  </a:lnTo>
                  <a:cubicBezTo>
                    <a:pt x="33" y="914"/>
                    <a:pt x="1" y="978"/>
                    <a:pt x="22" y="1041"/>
                  </a:cubicBezTo>
                  <a:cubicBezTo>
                    <a:pt x="33" y="1095"/>
                    <a:pt x="76" y="1126"/>
                    <a:pt x="128" y="1137"/>
                  </a:cubicBezTo>
                  <a:lnTo>
                    <a:pt x="43" y="1487"/>
                  </a:lnTo>
                  <a:cubicBezTo>
                    <a:pt x="43" y="1530"/>
                    <a:pt x="43" y="1572"/>
                    <a:pt x="76" y="1594"/>
                  </a:cubicBezTo>
                  <a:cubicBezTo>
                    <a:pt x="97" y="1626"/>
                    <a:pt x="139" y="1647"/>
                    <a:pt x="192" y="1647"/>
                  </a:cubicBezTo>
                  <a:cubicBezTo>
                    <a:pt x="246" y="1647"/>
                    <a:pt x="298" y="1605"/>
                    <a:pt x="309" y="1551"/>
                  </a:cubicBezTo>
                  <a:lnTo>
                    <a:pt x="426" y="1041"/>
                  </a:lnTo>
                  <a:lnTo>
                    <a:pt x="692" y="935"/>
                  </a:lnTo>
                  <a:cubicBezTo>
                    <a:pt x="713" y="999"/>
                    <a:pt x="744" y="1063"/>
                    <a:pt x="765" y="1126"/>
                  </a:cubicBezTo>
                  <a:lnTo>
                    <a:pt x="798" y="1211"/>
                  </a:lnTo>
                  <a:cubicBezTo>
                    <a:pt x="819" y="1265"/>
                    <a:pt x="872" y="1296"/>
                    <a:pt x="935" y="1296"/>
                  </a:cubicBezTo>
                  <a:cubicBezTo>
                    <a:pt x="978" y="1296"/>
                    <a:pt x="1020" y="1275"/>
                    <a:pt x="1042" y="1244"/>
                  </a:cubicBezTo>
                  <a:cubicBezTo>
                    <a:pt x="1063" y="1211"/>
                    <a:pt x="1074" y="1169"/>
                    <a:pt x="1053" y="1137"/>
                  </a:cubicBezTo>
                  <a:lnTo>
                    <a:pt x="914" y="786"/>
                  </a:lnTo>
                  <a:cubicBezTo>
                    <a:pt x="925" y="765"/>
                    <a:pt x="925" y="744"/>
                    <a:pt x="914" y="723"/>
                  </a:cubicBezTo>
                  <a:cubicBezTo>
                    <a:pt x="904" y="691"/>
                    <a:pt x="893" y="670"/>
                    <a:pt x="861" y="649"/>
                  </a:cubicBezTo>
                  <a:lnTo>
                    <a:pt x="628" y="86"/>
                  </a:lnTo>
                  <a:cubicBezTo>
                    <a:pt x="607" y="33"/>
                    <a:pt x="564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2927825" y="1433875"/>
              <a:ext cx="53400" cy="26550"/>
            </a:xfrm>
            <a:custGeom>
              <a:avLst/>
              <a:gdLst/>
              <a:ahLst/>
              <a:cxnLst/>
              <a:rect l="l" t="t" r="r" b="b"/>
              <a:pathLst>
                <a:path w="2136" h="1062" extrusionOk="0">
                  <a:moveTo>
                    <a:pt x="2015" y="0"/>
                  </a:moveTo>
                  <a:cubicBezTo>
                    <a:pt x="1999" y="0"/>
                    <a:pt x="1982" y="4"/>
                    <a:pt x="1965" y="11"/>
                  </a:cubicBezTo>
                  <a:cubicBezTo>
                    <a:pt x="1307" y="223"/>
                    <a:pt x="670" y="499"/>
                    <a:pt x="75" y="828"/>
                  </a:cubicBezTo>
                  <a:cubicBezTo>
                    <a:pt x="22" y="849"/>
                    <a:pt x="1" y="903"/>
                    <a:pt x="11" y="956"/>
                  </a:cubicBezTo>
                  <a:cubicBezTo>
                    <a:pt x="32" y="1019"/>
                    <a:pt x="86" y="1062"/>
                    <a:pt x="150" y="1062"/>
                  </a:cubicBezTo>
                  <a:cubicBezTo>
                    <a:pt x="171" y="1062"/>
                    <a:pt x="192" y="1052"/>
                    <a:pt x="213" y="1041"/>
                  </a:cubicBezTo>
                  <a:cubicBezTo>
                    <a:pt x="797" y="733"/>
                    <a:pt x="1413" y="457"/>
                    <a:pt x="2040" y="255"/>
                  </a:cubicBezTo>
                  <a:cubicBezTo>
                    <a:pt x="2114" y="223"/>
                    <a:pt x="2135" y="160"/>
                    <a:pt x="2125" y="106"/>
                  </a:cubicBezTo>
                  <a:cubicBezTo>
                    <a:pt x="2116" y="40"/>
                    <a:pt x="2070" y="0"/>
                    <a:pt x="20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3216675" y="1556525"/>
              <a:ext cx="46225" cy="108600"/>
            </a:xfrm>
            <a:custGeom>
              <a:avLst/>
              <a:gdLst/>
              <a:ahLst/>
              <a:cxnLst/>
              <a:rect l="l" t="t" r="r" b="b"/>
              <a:pathLst>
                <a:path w="1849" h="4344" extrusionOk="0">
                  <a:moveTo>
                    <a:pt x="1233" y="4259"/>
                  </a:moveTo>
                  <a:cubicBezTo>
                    <a:pt x="1094" y="4174"/>
                    <a:pt x="850" y="3112"/>
                    <a:pt x="563" y="2124"/>
                  </a:cubicBezTo>
                  <a:cubicBezTo>
                    <a:pt x="298" y="1179"/>
                    <a:pt x="1" y="297"/>
                    <a:pt x="43" y="223"/>
                  </a:cubicBezTo>
                  <a:cubicBezTo>
                    <a:pt x="96" y="117"/>
                    <a:pt x="532" y="0"/>
                    <a:pt x="659" y="75"/>
                  </a:cubicBezTo>
                  <a:cubicBezTo>
                    <a:pt x="787" y="160"/>
                    <a:pt x="1849" y="3940"/>
                    <a:pt x="1816" y="4014"/>
                  </a:cubicBezTo>
                  <a:cubicBezTo>
                    <a:pt x="1753" y="4174"/>
                    <a:pt x="1349" y="4344"/>
                    <a:pt x="1233" y="42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3232325" y="1505825"/>
              <a:ext cx="57375" cy="152125"/>
            </a:xfrm>
            <a:custGeom>
              <a:avLst/>
              <a:gdLst/>
              <a:ahLst/>
              <a:cxnLst/>
              <a:rect l="l" t="t" r="r" b="b"/>
              <a:pathLst>
                <a:path w="2295" h="6085" extrusionOk="0">
                  <a:moveTo>
                    <a:pt x="1690" y="5957"/>
                  </a:moveTo>
                  <a:cubicBezTo>
                    <a:pt x="1551" y="5830"/>
                    <a:pt x="1180" y="4333"/>
                    <a:pt x="787" y="2931"/>
                  </a:cubicBezTo>
                  <a:cubicBezTo>
                    <a:pt x="404" y="1603"/>
                    <a:pt x="1" y="350"/>
                    <a:pt x="43" y="255"/>
                  </a:cubicBezTo>
                  <a:cubicBezTo>
                    <a:pt x="86" y="117"/>
                    <a:pt x="522" y="0"/>
                    <a:pt x="659" y="117"/>
                  </a:cubicBezTo>
                  <a:cubicBezTo>
                    <a:pt x="798" y="255"/>
                    <a:pt x="2295" y="5575"/>
                    <a:pt x="2274" y="5681"/>
                  </a:cubicBezTo>
                  <a:cubicBezTo>
                    <a:pt x="2221" y="5905"/>
                    <a:pt x="1827" y="6085"/>
                    <a:pt x="1690" y="5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3281450" y="1575625"/>
              <a:ext cx="37450" cy="73575"/>
            </a:xfrm>
            <a:custGeom>
              <a:avLst/>
              <a:gdLst/>
              <a:ahLst/>
              <a:cxnLst/>
              <a:rect l="l" t="t" r="r" b="b"/>
              <a:pathLst>
                <a:path w="1498" h="2943" extrusionOk="0">
                  <a:moveTo>
                    <a:pt x="872" y="2900"/>
                  </a:moveTo>
                  <a:cubicBezTo>
                    <a:pt x="744" y="2847"/>
                    <a:pt x="596" y="2136"/>
                    <a:pt x="405" y="1466"/>
                  </a:cubicBezTo>
                  <a:cubicBezTo>
                    <a:pt x="224" y="840"/>
                    <a:pt x="1" y="255"/>
                    <a:pt x="54" y="203"/>
                  </a:cubicBezTo>
                  <a:cubicBezTo>
                    <a:pt x="117" y="118"/>
                    <a:pt x="553" y="1"/>
                    <a:pt x="659" y="43"/>
                  </a:cubicBezTo>
                  <a:cubicBezTo>
                    <a:pt x="787" y="97"/>
                    <a:pt x="1498" y="2624"/>
                    <a:pt x="1466" y="2677"/>
                  </a:cubicBezTo>
                  <a:cubicBezTo>
                    <a:pt x="1381" y="2794"/>
                    <a:pt x="978" y="2943"/>
                    <a:pt x="872" y="2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3292075" y="1509000"/>
              <a:ext cx="52600" cy="133550"/>
            </a:xfrm>
            <a:custGeom>
              <a:avLst/>
              <a:gdLst/>
              <a:ahLst/>
              <a:cxnLst/>
              <a:rect l="l" t="t" r="r" b="b"/>
              <a:pathLst>
                <a:path w="2104" h="5342" extrusionOk="0">
                  <a:moveTo>
                    <a:pt x="1498" y="5236"/>
                  </a:moveTo>
                  <a:cubicBezTo>
                    <a:pt x="1360" y="5119"/>
                    <a:pt x="1041" y="3813"/>
                    <a:pt x="691" y="2592"/>
                  </a:cubicBezTo>
                  <a:cubicBezTo>
                    <a:pt x="362" y="1424"/>
                    <a:pt x="1" y="340"/>
                    <a:pt x="43" y="244"/>
                  </a:cubicBezTo>
                  <a:cubicBezTo>
                    <a:pt x="96" y="128"/>
                    <a:pt x="532" y="1"/>
                    <a:pt x="659" y="107"/>
                  </a:cubicBezTo>
                  <a:cubicBezTo>
                    <a:pt x="797" y="223"/>
                    <a:pt x="2103" y="4886"/>
                    <a:pt x="2071" y="4970"/>
                  </a:cubicBezTo>
                  <a:cubicBezTo>
                    <a:pt x="2018" y="5172"/>
                    <a:pt x="1625" y="5342"/>
                    <a:pt x="1498" y="5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3326075" y="1522275"/>
              <a:ext cx="47000" cy="112050"/>
            </a:xfrm>
            <a:custGeom>
              <a:avLst/>
              <a:gdLst/>
              <a:ahLst/>
              <a:cxnLst/>
              <a:rect l="l" t="t" r="r" b="b"/>
              <a:pathLst>
                <a:path w="1880" h="4482" extrusionOk="0">
                  <a:moveTo>
                    <a:pt x="1263" y="4397"/>
                  </a:moveTo>
                  <a:cubicBezTo>
                    <a:pt x="1136" y="4312"/>
                    <a:pt x="881" y="3218"/>
                    <a:pt x="584" y="2188"/>
                  </a:cubicBezTo>
                  <a:cubicBezTo>
                    <a:pt x="308" y="1221"/>
                    <a:pt x="0" y="308"/>
                    <a:pt x="43" y="223"/>
                  </a:cubicBezTo>
                  <a:cubicBezTo>
                    <a:pt x="95" y="117"/>
                    <a:pt x="531" y="1"/>
                    <a:pt x="658" y="86"/>
                  </a:cubicBezTo>
                  <a:cubicBezTo>
                    <a:pt x="786" y="170"/>
                    <a:pt x="1879" y="4078"/>
                    <a:pt x="1858" y="4152"/>
                  </a:cubicBezTo>
                  <a:cubicBezTo>
                    <a:pt x="1794" y="4322"/>
                    <a:pt x="1391" y="4482"/>
                    <a:pt x="1263" y="4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3370125" y="1574025"/>
              <a:ext cx="32150" cy="51825"/>
            </a:xfrm>
            <a:custGeom>
              <a:avLst/>
              <a:gdLst/>
              <a:ahLst/>
              <a:cxnLst/>
              <a:rect l="l" t="t" r="r" b="b"/>
              <a:pathLst>
                <a:path w="1286" h="2073" extrusionOk="0">
                  <a:moveTo>
                    <a:pt x="648" y="2051"/>
                  </a:moveTo>
                  <a:cubicBezTo>
                    <a:pt x="532" y="2030"/>
                    <a:pt x="436" y="1530"/>
                    <a:pt x="298" y="1063"/>
                  </a:cubicBezTo>
                  <a:cubicBezTo>
                    <a:pt x="171" y="628"/>
                    <a:pt x="1" y="224"/>
                    <a:pt x="54" y="182"/>
                  </a:cubicBezTo>
                  <a:cubicBezTo>
                    <a:pt x="128" y="118"/>
                    <a:pt x="563" y="1"/>
                    <a:pt x="669" y="22"/>
                  </a:cubicBezTo>
                  <a:cubicBezTo>
                    <a:pt x="787" y="43"/>
                    <a:pt x="1285" y="1806"/>
                    <a:pt x="1243" y="1849"/>
                  </a:cubicBezTo>
                  <a:cubicBezTo>
                    <a:pt x="1158" y="1945"/>
                    <a:pt x="754" y="2072"/>
                    <a:pt x="648" y="2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3388975" y="1530500"/>
              <a:ext cx="41175" cy="87900"/>
            </a:xfrm>
            <a:custGeom>
              <a:avLst/>
              <a:gdLst/>
              <a:ahLst/>
              <a:cxnLst/>
              <a:rect l="l" t="t" r="r" b="b"/>
              <a:pathLst>
                <a:path w="1647" h="3516" extrusionOk="0">
                  <a:moveTo>
                    <a:pt x="1020" y="3462"/>
                  </a:moveTo>
                  <a:cubicBezTo>
                    <a:pt x="892" y="3399"/>
                    <a:pt x="701" y="2539"/>
                    <a:pt x="479" y="1742"/>
                  </a:cubicBezTo>
                  <a:cubicBezTo>
                    <a:pt x="255" y="977"/>
                    <a:pt x="0" y="276"/>
                    <a:pt x="54" y="213"/>
                  </a:cubicBezTo>
                  <a:cubicBezTo>
                    <a:pt x="118" y="118"/>
                    <a:pt x="553" y="0"/>
                    <a:pt x="670" y="64"/>
                  </a:cubicBezTo>
                  <a:cubicBezTo>
                    <a:pt x="786" y="128"/>
                    <a:pt x="1647" y="3165"/>
                    <a:pt x="1615" y="3229"/>
                  </a:cubicBezTo>
                  <a:cubicBezTo>
                    <a:pt x="1541" y="3367"/>
                    <a:pt x="1137" y="3516"/>
                    <a:pt x="1020" y="3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402775" y="1463050"/>
              <a:ext cx="56300" cy="147925"/>
            </a:xfrm>
            <a:custGeom>
              <a:avLst/>
              <a:gdLst/>
              <a:ahLst/>
              <a:cxnLst/>
              <a:rect l="l" t="t" r="r" b="b"/>
              <a:pathLst>
                <a:path w="2252" h="5917" extrusionOk="0">
                  <a:moveTo>
                    <a:pt x="1647" y="5789"/>
                  </a:moveTo>
                  <a:cubicBezTo>
                    <a:pt x="1498" y="5662"/>
                    <a:pt x="1147" y="4217"/>
                    <a:pt x="765" y="2858"/>
                  </a:cubicBezTo>
                  <a:cubicBezTo>
                    <a:pt x="394" y="1562"/>
                    <a:pt x="1" y="352"/>
                    <a:pt x="43" y="256"/>
                  </a:cubicBezTo>
                  <a:cubicBezTo>
                    <a:pt x="86" y="118"/>
                    <a:pt x="521" y="1"/>
                    <a:pt x="659" y="118"/>
                  </a:cubicBezTo>
                  <a:cubicBezTo>
                    <a:pt x="797" y="246"/>
                    <a:pt x="2252" y="5417"/>
                    <a:pt x="2220" y="5523"/>
                  </a:cubicBezTo>
                  <a:cubicBezTo>
                    <a:pt x="2178" y="5735"/>
                    <a:pt x="1774" y="5916"/>
                    <a:pt x="1647" y="5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443125" y="1485650"/>
              <a:ext cx="48100" cy="116025"/>
            </a:xfrm>
            <a:custGeom>
              <a:avLst/>
              <a:gdLst/>
              <a:ahLst/>
              <a:cxnLst/>
              <a:rect l="l" t="t" r="r" b="b"/>
              <a:pathLst>
                <a:path w="1924" h="4641" extrusionOk="0">
                  <a:moveTo>
                    <a:pt x="1307" y="4555"/>
                  </a:moveTo>
                  <a:cubicBezTo>
                    <a:pt x="1180" y="4460"/>
                    <a:pt x="904" y="3324"/>
                    <a:pt x="606" y="2262"/>
                  </a:cubicBezTo>
                  <a:cubicBezTo>
                    <a:pt x="319" y="1253"/>
                    <a:pt x="1" y="308"/>
                    <a:pt x="43" y="223"/>
                  </a:cubicBezTo>
                  <a:cubicBezTo>
                    <a:pt x="97" y="116"/>
                    <a:pt x="532" y="0"/>
                    <a:pt x="659" y="85"/>
                  </a:cubicBezTo>
                  <a:cubicBezTo>
                    <a:pt x="787" y="180"/>
                    <a:pt x="1923" y="4227"/>
                    <a:pt x="1891" y="4301"/>
                  </a:cubicBezTo>
                  <a:cubicBezTo>
                    <a:pt x="1838" y="4481"/>
                    <a:pt x="1435" y="4640"/>
                    <a:pt x="1307" y="4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114450" y="1305100"/>
              <a:ext cx="238175" cy="249050"/>
            </a:xfrm>
            <a:custGeom>
              <a:avLst/>
              <a:gdLst/>
              <a:ahLst/>
              <a:cxnLst/>
              <a:rect l="l" t="t" r="r" b="b"/>
              <a:pathLst>
                <a:path w="9527" h="9962" extrusionOk="0">
                  <a:moveTo>
                    <a:pt x="182" y="2092"/>
                  </a:moveTo>
                  <a:cubicBezTo>
                    <a:pt x="331" y="2262"/>
                    <a:pt x="564" y="2475"/>
                    <a:pt x="607" y="2751"/>
                  </a:cubicBezTo>
                  <a:cubicBezTo>
                    <a:pt x="458" y="2783"/>
                    <a:pt x="416" y="2623"/>
                    <a:pt x="331" y="2528"/>
                  </a:cubicBezTo>
                  <a:cubicBezTo>
                    <a:pt x="362" y="2911"/>
                    <a:pt x="489" y="3324"/>
                    <a:pt x="596" y="3760"/>
                  </a:cubicBezTo>
                  <a:cubicBezTo>
                    <a:pt x="862" y="4780"/>
                    <a:pt x="1138" y="5863"/>
                    <a:pt x="1445" y="6914"/>
                  </a:cubicBezTo>
                  <a:cubicBezTo>
                    <a:pt x="1584" y="7360"/>
                    <a:pt x="1721" y="7848"/>
                    <a:pt x="2157" y="7806"/>
                  </a:cubicBezTo>
                  <a:cubicBezTo>
                    <a:pt x="2231" y="7551"/>
                    <a:pt x="2252" y="7328"/>
                    <a:pt x="2337" y="7084"/>
                  </a:cubicBezTo>
                  <a:cubicBezTo>
                    <a:pt x="2401" y="6882"/>
                    <a:pt x="2518" y="6553"/>
                    <a:pt x="2762" y="6436"/>
                  </a:cubicBezTo>
                  <a:cubicBezTo>
                    <a:pt x="2900" y="6373"/>
                    <a:pt x="3028" y="6394"/>
                    <a:pt x="3166" y="6394"/>
                  </a:cubicBezTo>
                  <a:cubicBezTo>
                    <a:pt x="3293" y="6404"/>
                    <a:pt x="3442" y="6436"/>
                    <a:pt x="3538" y="6394"/>
                  </a:cubicBezTo>
                  <a:cubicBezTo>
                    <a:pt x="3899" y="6255"/>
                    <a:pt x="3888" y="5650"/>
                    <a:pt x="3888" y="5311"/>
                  </a:cubicBezTo>
                  <a:cubicBezTo>
                    <a:pt x="3909" y="4450"/>
                    <a:pt x="3899" y="3760"/>
                    <a:pt x="4121" y="2984"/>
                  </a:cubicBezTo>
                  <a:cubicBezTo>
                    <a:pt x="4227" y="2656"/>
                    <a:pt x="4355" y="2199"/>
                    <a:pt x="4822" y="2029"/>
                  </a:cubicBezTo>
                  <a:cubicBezTo>
                    <a:pt x="5396" y="2146"/>
                    <a:pt x="5598" y="3038"/>
                    <a:pt x="6065" y="3378"/>
                  </a:cubicBezTo>
                  <a:cubicBezTo>
                    <a:pt x="6277" y="3154"/>
                    <a:pt x="6309" y="2847"/>
                    <a:pt x="6362" y="2560"/>
                  </a:cubicBezTo>
                  <a:cubicBezTo>
                    <a:pt x="6500" y="1849"/>
                    <a:pt x="6542" y="1084"/>
                    <a:pt x="6734" y="362"/>
                  </a:cubicBezTo>
                  <a:cubicBezTo>
                    <a:pt x="6766" y="245"/>
                    <a:pt x="6776" y="54"/>
                    <a:pt x="6946" y="1"/>
                  </a:cubicBezTo>
                  <a:cubicBezTo>
                    <a:pt x="7095" y="234"/>
                    <a:pt x="7000" y="563"/>
                    <a:pt x="6936" y="872"/>
                  </a:cubicBezTo>
                  <a:cubicBezTo>
                    <a:pt x="6840" y="1424"/>
                    <a:pt x="6776" y="2019"/>
                    <a:pt x="6670" y="2602"/>
                  </a:cubicBezTo>
                  <a:cubicBezTo>
                    <a:pt x="6617" y="2889"/>
                    <a:pt x="6575" y="3208"/>
                    <a:pt x="6447" y="3420"/>
                  </a:cubicBezTo>
                  <a:cubicBezTo>
                    <a:pt x="6415" y="3484"/>
                    <a:pt x="6277" y="3633"/>
                    <a:pt x="6181" y="3664"/>
                  </a:cubicBezTo>
                  <a:cubicBezTo>
                    <a:pt x="5534" y="3888"/>
                    <a:pt x="5268" y="2443"/>
                    <a:pt x="4769" y="2305"/>
                  </a:cubicBezTo>
                  <a:cubicBezTo>
                    <a:pt x="4525" y="2560"/>
                    <a:pt x="4440" y="2889"/>
                    <a:pt x="4366" y="3176"/>
                  </a:cubicBezTo>
                  <a:cubicBezTo>
                    <a:pt x="4206" y="3781"/>
                    <a:pt x="4175" y="4440"/>
                    <a:pt x="4175" y="5108"/>
                  </a:cubicBezTo>
                  <a:cubicBezTo>
                    <a:pt x="4175" y="5438"/>
                    <a:pt x="4206" y="5788"/>
                    <a:pt x="4100" y="6085"/>
                  </a:cubicBezTo>
                  <a:cubicBezTo>
                    <a:pt x="4026" y="6298"/>
                    <a:pt x="3856" y="6564"/>
                    <a:pt x="3559" y="6627"/>
                  </a:cubicBezTo>
                  <a:cubicBezTo>
                    <a:pt x="3325" y="6670"/>
                    <a:pt x="3102" y="6521"/>
                    <a:pt x="2847" y="6649"/>
                  </a:cubicBezTo>
                  <a:cubicBezTo>
                    <a:pt x="2613" y="6755"/>
                    <a:pt x="2582" y="6988"/>
                    <a:pt x="2518" y="7201"/>
                  </a:cubicBezTo>
                  <a:cubicBezTo>
                    <a:pt x="2443" y="7402"/>
                    <a:pt x="2370" y="7593"/>
                    <a:pt x="2370" y="7796"/>
                  </a:cubicBezTo>
                  <a:cubicBezTo>
                    <a:pt x="4366" y="7604"/>
                    <a:pt x="6681" y="6776"/>
                    <a:pt x="8890" y="6181"/>
                  </a:cubicBezTo>
                  <a:cubicBezTo>
                    <a:pt x="8805" y="6075"/>
                    <a:pt x="8390" y="6128"/>
                    <a:pt x="8359" y="5915"/>
                  </a:cubicBezTo>
                  <a:cubicBezTo>
                    <a:pt x="8571" y="5842"/>
                    <a:pt x="8720" y="5927"/>
                    <a:pt x="8932" y="5969"/>
                  </a:cubicBezTo>
                  <a:cubicBezTo>
                    <a:pt x="9102" y="6000"/>
                    <a:pt x="9357" y="5990"/>
                    <a:pt x="9431" y="6149"/>
                  </a:cubicBezTo>
                  <a:cubicBezTo>
                    <a:pt x="9527" y="6340"/>
                    <a:pt x="9304" y="6564"/>
                    <a:pt x="9176" y="6744"/>
                  </a:cubicBezTo>
                  <a:cubicBezTo>
                    <a:pt x="9038" y="6946"/>
                    <a:pt x="8911" y="7147"/>
                    <a:pt x="8666" y="7254"/>
                  </a:cubicBezTo>
                  <a:cubicBezTo>
                    <a:pt x="8624" y="7052"/>
                    <a:pt x="8815" y="6892"/>
                    <a:pt x="8900" y="6734"/>
                  </a:cubicBezTo>
                  <a:cubicBezTo>
                    <a:pt x="8996" y="6574"/>
                    <a:pt x="9102" y="6415"/>
                    <a:pt x="9145" y="6234"/>
                  </a:cubicBezTo>
                  <a:cubicBezTo>
                    <a:pt x="7987" y="6712"/>
                    <a:pt x="6660" y="7052"/>
                    <a:pt x="5492" y="7350"/>
                  </a:cubicBezTo>
                  <a:cubicBezTo>
                    <a:pt x="4408" y="7615"/>
                    <a:pt x="3346" y="7891"/>
                    <a:pt x="2348" y="7997"/>
                  </a:cubicBezTo>
                  <a:cubicBezTo>
                    <a:pt x="2210" y="8624"/>
                    <a:pt x="2210" y="9303"/>
                    <a:pt x="2115" y="9941"/>
                  </a:cubicBezTo>
                  <a:cubicBezTo>
                    <a:pt x="1997" y="9962"/>
                    <a:pt x="2008" y="9802"/>
                    <a:pt x="2008" y="9749"/>
                  </a:cubicBezTo>
                  <a:cubicBezTo>
                    <a:pt x="1976" y="9516"/>
                    <a:pt x="2030" y="9250"/>
                    <a:pt x="2040" y="9006"/>
                  </a:cubicBezTo>
                  <a:cubicBezTo>
                    <a:pt x="2061" y="8666"/>
                    <a:pt x="2072" y="8315"/>
                    <a:pt x="2146" y="8029"/>
                  </a:cubicBezTo>
                  <a:cubicBezTo>
                    <a:pt x="1371" y="8050"/>
                    <a:pt x="1233" y="6999"/>
                    <a:pt x="1031" y="6224"/>
                  </a:cubicBezTo>
                  <a:cubicBezTo>
                    <a:pt x="713" y="5013"/>
                    <a:pt x="426" y="3569"/>
                    <a:pt x="192" y="2443"/>
                  </a:cubicBezTo>
                  <a:cubicBezTo>
                    <a:pt x="139" y="2538"/>
                    <a:pt x="161" y="2645"/>
                    <a:pt x="139" y="2762"/>
                  </a:cubicBezTo>
                  <a:cubicBezTo>
                    <a:pt x="118" y="2868"/>
                    <a:pt x="128" y="3006"/>
                    <a:pt x="22" y="3069"/>
                  </a:cubicBezTo>
                  <a:cubicBezTo>
                    <a:pt x="33" y="2730"/>
                    <a:pt x="1" y="2369"/>
                    <a:pt x="182" y="20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3606150" y="1901125"/>
              <a:ext cx="48600" cy="43025"/>
            </a:xfrm>
            <a:custGeom>
              <a:avLst/>
              <a:gdLst/>
              <a:ahLst/>
              <a:cxnLst/>
              <a:rect l="l" t="t" r="r" b="b"/>
              <a:pathLst>
                <a:path w="1944" h="1721" extrusionOk="0">
                  <a:moveTo>
                    <a:pt x="1455" y="0"/>
                  </a:moveTo>
                  <a:lnTo>
                    <a:pt x="1944" y="658"/>
                  </a:lnTo>
                  <a:lnTo>
                    <a:pt x="457" y="1720"/>
                  </a:lnTo>
                  <a:lnTo>
                    <a:pt x="0" y="1083"/>
                  </a:ln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3606150" y="1914400"/>
              <a:ext cx="91075" cy="108850"/>
            </a:xfrm>
            <a:custGeom>
              <a:avLst/>
              <a:gdLst/>
              <a:ahLst/>
              <a:cxnLst/>
              <a:rect l="l" t="t" r="r" b="b"/>
              <a:pathLst>
                <a:path w="3643" h="4354" extrusionOk="0">
                  <a:moveTo>
                    <a:pt x="382" y="4354"/>
                  </a:moveTo>
                  <a:cubicBezTo>
                    <a:pt x="43" y="4142"/>
                    <a:pt x="0" y="3770"/>
                    <a:pt x="85" y="3515"/>
                  </a:cubicBezTo>
                  <a:cubicBezTo>
                    <a:pt x="149" y="3324"/>
                    <a:pt x="330" y="3133"/>
                    <a:pt x="467" y="2931"/>
                  </a:cubicBezTo>
                  <a:cubicBezTo>
                    <a:pt x="585" y="2751"/>
                    <a:pt x="754" y="2517"/>
                    <a:pt x="722" y="2326"/>
                  </a:cubicBezTo>
                  <a:cubicBezTo>
                    <a:pt x="669" y="1986"/>
                    <a:pt x="64" y="1508"/>
                    <a:pt x="170" y="1222"/>
                  </a:cubicBezTo>
                  <a:cubicBezTo>
                    <a:pt x="212" y="1137"/>
                    <a:pt x="1880" y="0"/>
                    <a:pt x="1954" y="21"/>
                  </a:cubicBezTo>
                  <a:cubicBezTo>
                    <a:pt x="1954" y="21"/>
                    <a:pt x="3058" y="1359"/>
                    <a:pt x="3462" y="1859"/>
                  </a:cubicBezTo>
                  <a:cubicBezTo>
                    <a:pt x="3547" y="1965"/>
                    <a:pt x="3643" y="2071"/>
                    <a:pt x="3643" y="2135"/>
                  </a:cubicBezTo>
                  <a:cubicBezTo>
                    <a:pt x="3643" y="2230"/>
                    <a:pt x="3441" y="2336"/>
                    <a:pt x="3292" y="2432"/>
                  </a:cubicBezTo>
                  <a:cubicBezTo>
                    <a:pt x="2454" y="3006"/>
                    <a:pt x="1625" y="3568"/>
                    <a:pt x="786" y="4099"/>
                  </a:cubicBezTo>
                  <a:cubicBezTo>
                    <a:pt x="648" y="4184"/>
                    <a:pt x="382" y="4354"/>
                    <a:pt x="382" y="4354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3607725" y="1940925"/>
              <a:ext cx="31350" cy="54725"/>
            </a:xfrm>
            <a:custGeom>
              <a:avLst/>
              <a:gdLst/>
              <a:ahLst/>
              <a:cxnLst/>
              <a:rect l="l" t="t" r="r" b="b"/>
              <a:pathLst>
                <a:path w="1254" h="2189" extrusionOk="0">
                  <a:moveTo>
                    <a:pt x="298" y="1"/>
                  </a:moveTo>
                  <a:cubicBezTo>
                    <a:pt x="298" y="1"/>
                    <a:pt x="128" y="118"/>
                    <a:pt x="107" y="161"/>
                  </a:cubicBezTo>
                  <a:cubicBezTo>
                    <a:pt x="1" y="447"/>
                    <a:pt x="606" y="925"/>
                    <a:pt x="659" y="1265"/>
                  </a:cubicBezTo>
                  <a:cubicBezTo>
                    <a:pt x="691" y="1456"/>
                    <a:pt x="522" y="1690"/>
                    <a:pt x="404" y="1870"/>
                  </a:cubicBezTo>
                  <a:cubicBezTo>
                    <a:pt x="352" y="1934"/>
                    <a:pt x="309" y="1997"/>
                    <a:pt x="256" y="2061"/>
                  </a:cubicBezTo>
                  <a:cubicBezTo>
                    <a:pt x="361" y="2114"/>
                    <a:pt x="460" y="2189"/>
                    <a:pt x="557" y="2189"/>
                  </a:cubicBezTo>
                  <a:cubicBezTo>
                    <a:pt x="577" y="2189"/>
                    <a:pt x="597" y="2186"/>
                    <a:pt x="617" y="2178"/>
                  </a:cubicBezTo>
                  <a:cubicBezTo>
                    <a:pt x="787" y="2115"/>
                    <a:pt x="1254" y="1414"/>
                    <a:pt x="1254" y="1286"/>
                  </a:cubicBezTo>
                  <a:cubicBezTo>
                    <a:pt x="1244" y="1169"/>
                    <a:pt x="468" y="203"/>
                    <a:pt x="298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3666425" y="1938550"/>
              <a:ext cx="30800" cy="44625"/>
            </a:xfrm>
            <a:custGeom>
              <a:avLst/>
              <a:gdLst/>
              <a:ahLst/>
              <a:cxnLst/>
              <a:rect l="l" t="t" r="r" b="b"/>
              <a:pathLst>
                <a:path w="1232" h="1785" extrusionOk="0">
                  <a:moveTo>
                    <a:pt x="319" y="1"/>
                  </a:moveTo>
                  <a:cubicBezTo>
                    <a:pt x="170" y="160"/>
                    <a:pt x="95" y="383"/>
                    <a:pt x="64" y="553"/>
                  </a:cubicBezTo>
                  <a:cubicBezTo>
                    <a:pt x="0" y="924"/>
                    <a:pt x="127" y="1392"/>
                    <a:pt x="404" y="1785"/>
                  </a:cubicBezTo>
                  <a:lnTo>
                    <a:pt x="881" y="1466"/>
                  </a:lnTo>
                  <a:cubicBezTo>
                    <a:pt x="1030" y="1370"/>
                    <a:pt x="1232" y="1264"/>
                    <a:pt x="1232" y="1169"/>
                  </a:cubicBezTo>
                  <a:cubicBezTo>
                    <a:pt x="1232" y="1105"/>
                    <a:pt x="1136" y="999"/>
                    <a:pt x="1051" y="893"/>
                  </a:cubicBezTo>
                  <a:cubicBezTo>
                    <a:pt x="775" y="553"/>
                    <a:pt x="552" y="287"/>
                    <a:pt x="319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3606150" y="1995900"/>
              <a:ext cx="23900" cy="27350"/>
            </a:xfrm>
            <a:custGeom>
              <a:avLst/>
              <a:gdLst/>
              <a:ahLst/>
              <a:cxnLst/>
              <a:rect l="l" t="t" r="r" b="b"/>
              <a:pathLst>
                <a:path w="956" h="1094" extrusionOk="0">
                  <a:moveTo>
                    <a:pt x="223" y="1"/>
                  </a:moveTo>
                  <a:cubicBezTo>
                    <a:pt x="160" y="86"/>
                    <a:pt x="117" y="171"/>
                    <a:pt x="85" y="255"/>
                  </a:cubicBezTo>
                  <a:cubicBezTo>
                    <a:pt x="0" y="510"/>
                    <a:pt x="43" y="882"/>
                    <a:pt x="382" y="1094"/>
                  </a:cubicBezTo>
                  <a:lnTo>
                    <a:pt x="956" y="733"/>
                  </a:lnTo>
                  <a:cubicBezTo>
                    <a:pt x="946" y="733"/>
                    <a:pt x="701" y="192"/>
                    <a:pt x="340" y="32"/>
                  </a:cubicBezTo>
                  <a:cubicBezTo>
                    <a:pt x="308" y="11"/>
                    <a:pt x="266" y="1"/>
                    <a:pt x="223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3269775" y="1919975"/>
              <a:ext cx="49675" cy="35850"/>
            </a:xfrm>
            <a:custGeom>
              <a:avLst/>
              <a:gdLst/>
              <a:ahLst/>
              <a:cxnLst/>
              <a:rect l="l" t="t" r="r" b="b"/>
              <a:pathLst>
                <a:path w="1987" h="1434" extrusionOk="0">
                  <a:moveTo>
                    <a:pt x="1986" y="680"/>
                  </a:moveTo>
                  <a:lnTo>
                    <a:pt x="1679" y="1434"/>
                  </a:lnTo>
                  <a:lnTo>
                    <a:pt x="1" y="71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3201000" y="1931650"/>
              <a:ext cx="113125" cy="87650"/>
            </a:xfrm>
            <a:custGeom>
              <a:avLst/>
              <a:gdLst/>
              <a:ahLst/>
              <a:cxnLst/>
              <a:rect l="l" t="t" r="r" b="b"/>
              <a:pathLst>
                <a:path w="4525" h="3506" extrusionOk="0">
                  <a:moveTo>
                    <a:pt x="1" y="1816"/>
                  </a:moveTo>
                  <a:cubicBezTo>
                    <a:pt x="12" y="1413"/>
                    <a:pt x="319" y="1190"/>
                    <a:pt x="564" y="1126"/>
                  </a:cubicBezTo>
                  <a:cubicBezTo>
                    <a:pt x="777" y="1084"/>
                    <a:pt x="1020" y="1137"/>
                    <a:pt x="1265" y="1148"/>
                  </a:cubicBezTo>
                  <a:cubicBezTo>
                    <a:pt x="1488" y="1158"/>
                    <a:pt x="1775" y="1190"/>
                    <a:pt x="1912" y="1063"/>
                  </a:cubicBezTo>
                  <a:cubicBezTo>
                    <a:pt x="2178" y="839"/>
                    <a:pt x="2273" y="64"/>
                    <a:pt x="2582" y="22"/>
                  </a:cubicBezTo>
                  <a:cubicBezTo>
                    <a:pt x="2677" y="1"/>
                    <a:pt x="4503" y="850"/>
                    <a:pt x="4525" y="924"/>
                  </a:cubicBezTo>
                  <a:cubicBezTo>
                    <a:pt x="4525" y="924"/>
                    <a:pt x="3951" y="2560"/>
                    <a:pt x="3739" y="3165"/>
                  </a:cubicBezTo>
                  <a:cubicBezTo>
                    <a:pt x="3686" y="3293"/>
                    <a:pt x="3654" y="3430"/>
                    <a:pt x="3590" y="3463"/>
                  </a:cubicBezTo>
                  <a:cubicBezTo>
                    <a:pt x="3505" y="3505"/>
                    <a:pt x="3314" y="3388"/>
                    <a:pt x="3155" y="3314"/>
                  </a:cubicBezTo>
                  <a:cubicBezTo>
                    <a:pt x="2231" y="2889"/>
                    <a:pt x="1329" y="2475"/>
                    <a:pt x="437" y="2029"/>
                  </a:cubicBezTo>
                  <a:cubicBezTo>
                    <a:pt x="288" y="1965"/>
                    <a:pt x="1" y="1816"/>
                    <a:pt x="1" y="1816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226500" y="1932150"/>
              <a:ext cx="44900" cy="39750"/>
            </a:xfrm>
            <a:custGeom>
              <a:avLst/>
              <a:gdLst/>
              <a:ahLst/>
              <a:cxnLst/>
              <a:rect l="l" t="t" r="r" b="b"/>
              <a:pathLst>
                <a:path w="1796" h="1590" extrusionOk="0">
                  <a:moveTo>
                    <a:pt x="1571" y="1"/>
                  </a:moveTo>
                  <a:cubicBezTo>
                    <a:pt x="1568" y="1"/>
                    <a:pt x="1564" y="1"/>
                    <a:pt x="1562" y="2"/>
                  </a:cubicBezTo>
                  <a:cubicBezTo>
                    <a:pt x="1253" y="44"/>
                    <a:pt x="1158" y="819"/>
                    <a:pt x="892" y="1043"/>
                  </a:cubicBezTo>
                  <a:cubicBezTo>
                    <a:pt x="808" y="1121"/>
                    <a:pt x="668" y="1139"/>
                    <a:pt x="520" y="1139"/>
                  </a:cubicBezTo>
                  <a:cubicBezTo>
                    <a:pt x="427" y="1139"/>
                    <a:pt x="331" y="1132"/>
                    <a:pt x="245" y="1128"/>
                  </a:cubicBezTo>
                  <a:cubicBezTo>
                    <a:pt x="170" y="1128"/>
                    <a:pt x="85" y="1117"/>
                    <a:pt x="11" y="1106"/>
                  </a:cubicBezTo>
                  <a:lnTo>
                    <a:pt x="11" y="1106"/>
                  </a:lnTo>
                  <a:cubicBezTo>
                    <a:pt x="22" y="1255"/>
                    <a:pt x="0" y="1393"/>
                    <a:pt x="96" y="1478"/>
                  </a:cubicBezTo>
                  <a:cubicBezTo>
                    <a:pt x="194" y="1547"/>
                    <a:pt x="583" y="1589"/>
                    <a:pt x="873" y="1589"/>
                  </a:cubicBezTo>
                  <a:cubicBezTo>
                    <a:pt x="1025" y="1589"/>
                    <a:pt x="1150" y="1578"/>
                    <a:pt x="1190" y="1552"/>
                  </a:cubicBezTo>
                  <a:cubicBezTo>
                    <a:pt x="1286" y="1489"/>
                    <a:pt x="1710" y="321"/>
                    <a:pt x="1795" y="76"/>
                  </a:cubicBezTo>
                  <a:cubicBezTo>
                    <a:pt x="1795" y="76"/>
                    <a:pt x="1627" y="1"/>
                    <a:pt x="1571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266850" y="1983075"/>
              <a:ext cx="37200" cy="35375"/>
            </a:xfrm>
            <a:custGeom>
              <a:avLst/>
              <a:gdLst/>
              <a:ahLst/>
              <a:cxnLst/>
              <a:rect l="l" t="t" r="r" b="b"/>
              <a:pathLst>
                <a:path w="1488" h="1415" extrusionOk="0">
                  <a:moveTo>
                    <a:pt x="1277" y="1"/>
                  </a:moveTo>
                  <a:cubicBezTo>
                    <a:pt x="1129" y="1"/>
                    <a:pt x="991" y="34"/>
                    <a:pt x="882" y="78"/>
                  </a:cubicBezTo>
                  <a:cubicBezTo>
                    <a:pt x="521" y="216"/>
                    <a:pt x="192" y="566"/>
                    <a:pt x="0" y="1012"/>
                  </a:cubicBezTo>
                  <a:cubicBezTo>
                    <a:pt x="170" y="1097"/>
                    <a:pt x="351" y="1172"/>
                    <a:pt x="521" y="1257"/>
                  </a:cubicBezTo>
                  <a:cubicBezTo>
                    <a:pt x="657" y="1320"/>
                    <a:pt x="816" y="1415"/>
                    <a:pt x="912" y="1415"/>
                  </a:cubicBezTo>
                  <a:cubicBezTo>
                    <a:pt x="929" y="1415"/>
                    <a:pt x="944" y="1412"/>
                    <a:pt x="956" y="1406"/>
                  </a:cubicBezTo>
                  <a:cubicBezTo>
                    <a:pt x="1020" y="1373"/>
                    <a:pt x="1052" y="1236"/>
                    <a:pt x="1105" y="1108"/>
                  </a:cubicBezTo>
                  <a:cubicBezTo>
                    <a:pt x="1243" y="705"/>
                    <a:pt x="1360" y="375"/>
                    <a:pt x="1487" y="25"/>
                  </a:cubicBezTo>
                  <a:cubicBezTo>
                    <a:pt x="1416" y="8"/>
                    <a:pt x="1345" y="1"/>
                    <a:pt x="1277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201000" y="1959350"/>
              <a:ext cx="23675" cy="25150"/>
            </a:xfrm>
            <a:custGeom>
              <a:avLst/>
              <a:gdLst/>
              <a:ahLst/>
              <a:cxnLst/>
              <a:rect l="l" t="t" r="r" b="b"/>
              <a:pathLst>
                <a:path w="947" h="1006" extrusionOk="0">
                  <a:moveTo>
                    <a:pt x="736" y="1"/>
                  </a:moveTo>
                  <a:cubicBezTo>
                    <a:pt x="679" y="1"/>
                    <a:pt x="625" y="6"/>
                    <a:pt x="574" y="18"/>
                  </a:cubicBezTo>
                  <a:cubicBezTo>
                    <a:pt x="309" y="82"/>
                    <a:pt x="12" y="305"/>
                    <a:pt x="1" y="708"/>
                  </a:cubicBezTo>
                  <a:lnTo>
                    <a:pt x="607" y="1006"/>
                  </a:lnTo>
                  <a:cubicBezTo>
                    <a:pt x="607" y="1006"/>
                    <a:pt x="946" y="517"/>
                    <a:pt x="893" y="114"/>
                  </a:cubicBezTo>
                  <a:cubicBezTo>
                    <a:pt x="893" y="82"/>
                    <a:pt x="883" y="40"/>
                    <a:pt x="861" y="7"/>
                  </a:cubicBezTo>
                  <a:cubicBezTo>
                    <a:pt x="818" y="3"/>
                    <a:pt x="776" y="1"/>
                    <a:pt x="736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251725" y="1486425"/>
              <a:ext cx="409400" cy="462250"/>
            </a:xfrm>
            <a:custGeom>
              <a:avLst/>
              <a:gdLst/>
              <a:ahLst/>
              <a:cxnLst/>
              <a:rect l="l" t="t" r="r" b="b"/>
              <a:pathLst>
                <a:path w="16376" h="18490" extrusionOk="0">
                  <a:moveTo>
                    <a:pt x="15038" y="14337"/>
                  </a:moveTo>
                  <a:cubicBezTo>
                    <a:pt x="14422" y="13392"/>
                    <a:pt x="13795" y="12458"/>
                    <a:pt x="13126" y="11491"/>
                  </a:cubicBezTo>
                  <a:cubicBezTo>
                    <a:pt x="12808" y="11013"/>
                    <a:pt x="12478" y="10546"/>
                    <a:pt x="12266" y="9962"/>
                  </a:cubicBezTo>
                  <a:cubicBezTo>
                    <a:pt x="12064" y="9399"/>
                    <a:pt x="11958" y="8719"/>
                    <a:pt x="11916" y="7934"/>
                  </a:cubicBezTo>
                  <a:cubicBezTo>
                    <a:pt x="11862" y="6681"/>
                    <a:pt x="11820" y="5204"/>
                    <a:pt x="11777" y="3908"/>
                  </a:cubicBezTo>
                  <a:cubicBezTo>
                    <a:pt x="11767" y="3717"/>
                    <a:pt x="11724" y="3495"/>
                    <a:pt x="11756" y="3335"/>
                  </a:cubicBezTo>
                  <a:cubicBezTo>
                    <a:pt x="11767" y="3240"/>
                    <a:pt x="11852" y="3134"/>
                    <a:pt x="11894" y="3027"/>
                  </a:cubicBezTo>
                  <a:cubicBezTo>
                    <a:pt x="12234" y="2273"/>
                    <a:pt x="12319" y="956"/>
                    <a:pt x="12085" y="1"/>
                  </a:cubicBezTo>
                  <a:cubicBezTo>
                    <a:pt x="9759" y="54"/>
                    <a:pt x="7243" y="425"/>
                    <a:pt x="5023" y="170"/>
                  </a:cubicBezTo>
                  <a:cubicBezTo>
                    <a:pt x="4938" y="192"/>
                    <a:pt x="5023" y="224"/>
                    <a:pt x="5023" y="234"/>
                  </a:cubicBezTo>
                  <a:cubicBezTo>
                    <a:pt x="5034" y="319"/>
                    <a:pt x="4896" y="564"/>
                    <a:pt x="4832" y="723"/>
                  </a:cubicBezTo>
                  <a:cubicBezTo>
                    <a:pt x="4376" y="2008"/>
                    <a:pt x="4015" y="3399"/>
                    <a:pt x="3643" y="4673"/>
                  </a:cubicBezTo>
                  <a:cubicBezTo>
                    <a:pt x="3197" y="6192"/>
                    <a:pt x="2729" y="7721"/>
                    <a:pt x="2316" y="9208"/>
                  </a:cubicBezTo>
                  <a:cubicBezTo>
                    <a:pt x="1551" y="11958"/>
                    <a:pt x="839" y="14719"/>
                    <a:pt x="1" y="17300"/>
                  </a:cubicBezTo>
                  <a:cubicBezTo>
                    <a:pt x="978" y="17704"/>
                    <a:pt x="1955" y="18107"/>
                    <a:pt x="2942" y="18489"/>
                  </a:cubicBezTo>
                  <a:cubicBezTo>
                    <a:pt x="3388" y="17704"/>
                    <a:pt x="3781" y="16854"/>
                    <a:pt x="4142" y="15962"/>
                  </a:cubicBezTo>
                  <a:cubicBezTo>
                    <a:pt x="4641" y="14709"/>
                    <a:pt x="5055" y="13392"/>
                    <a:pt x="5332" y="11937"/>
                  </a:cubicBezTo>
                  <a:cubicBezTo>
                    <a:pt x="5469" y="11193"/>
                    <a:pt x="5608" y="10450"/>
                    <a:pt x="5714" y="9718"/>
                  </a:cubicBezTo>
                  <a:cubicBezTo>
                    <a:pt x="5830" y="8996"/>
                    <a:pt x="6021" y="8316"/>
                    <a:pt x="6276" y="7668"/>
                  </a:cubicBezTo>
                  <a:cubicBezTo>
                    <a:pt x="6776" y="6372"/>
                    <a:pt x="7222" y="5109"/>
                    <a:pt x="7647" y="3823"/>
                  </a:cubicBezTo>
                  <a:cubicBezTo>
                    <a:pt x="7774" y="5555"/>
                    <a:pt x="7997" y="7179"/>
                    <a:pt x="8241" y="8698"/>
                  </a:cubicBezTo>
                  <a:cubicBezTo>
                    <a:pt x="8369" y="9484"/>
                    <a:pt x="8475" y="10291"/>
                    <a:pt x="8761" y="10907"/>
                  </a:cubicBezTo>
                  <a:cubicBezTo>
                    <a:pt x="9027" y="11512"/>
                    <a:pt x="9431" y="12064"/>
                    <a:pt x="9802" y="12616"/>
                  </a:cubicBezTo>
                  <a:cubicBezTo>
                    <a:pt x="11140" y="14560"/>
                    <a:pt x="12393" y="16482"/>
                    <a:pt x="13806" y="18298"/>
                  </a:cubicBezTo>
                  <a:cubicBezTo>
                    <a:pt x="13891" y="18245"/>
                    <a:pt x="13976" y="18192"/>
                    <a:pt x="14050" y="18138"/>
                  </a:cubicBezTo>
                  <a:cubicBezTo>
                    <a:pt x="14592" y="17777"/>
                    <a:pt x="15123" y="17395"/>
                    <a:pt x="15664" y="17034"/>
                  </a:cubicBezTo>
                  <a:cubicBezTo>
                    <a:pt x="15897" y="16875"/>
                    <a:pt x="16142" y="16727"/>
                    <a:pt x="16376" y="16578"/>
                  </a:cubicBezTo>
                  <a:cubicBezTo>
                    <a:pt x="15961" y="15802"/>
                    <a:pt x="15515" y="15070"/>
                    <a:pt x="15038" y="14337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438625" y="1497575"/>
              <a:ext cx="14375" cy="47825"/>
            </a:xfrm>
            <a:custGeom>
              <a:avLst/>
              <a:gdLst/>
              <a:ahLst/>
              <a:cxnLst/>
              <a:rect l="l" t="t" r="r" b="b"/>
              <a:pathLst>
                <a:path w="575" h="1913" extrusionOk="0">
                  <a:moveTo>
                    <a:pt x="489" y="139"/>
                  </a:moveTo>
                  <a:cubicBezTo>
                    <a:pt x="574" y="224"/>
                    <a:pt x="532" y="489"/>
                    <a:pt x="521" y="659"/>
                  </a:cubicBezTo>
                  <a:cubicBezTo>
                    <a:pt x="521" y="819"/>
                    <a:pt x="478" y="1126"/>
                    <a:pt x="447" y="1350"/>
                  </a:cubicBezTo>
                  <a:cubicBezTo>
                    <a:pt x="414" y="1508"/>
                    <a:pt x="414" y="1912"/>
                    <a:pt x="213" y="1902"/>
                  </a:cubicBezTo>
                  <a:cubicBezTo>
                    <a:pt x="32" y="1902"/>
                    <a:pt x="1" y="1424"/>
                    <a:pt x="11" y="1190"/>
                  </a:cubicBezTo>
                  <a:cubicBezTo>
                    <a:pt x="32" y="808"/>
                    <a:pt x="319" y="1"/>
                    <a:pt x="489" y="139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3317025" y="1550675"/>
              <a:ext cx="128250" cy="398000"/>
            </a:xfrm>
            <a:custGeom>
              <a:avLst/>
              <a:gdLst/>
              <a:ahLst/>
              <a:cxnLst/>
              <a:rect l="l" t="t" r="r" b="b"/>
              <a:pathLst>
                <a:path w="5130" h="15920" extrusionOk="0">
                  <a:moveTo>
                    <a:pt x="4981" y="0"/>
                  </a:moveTo>
                  <a:cubicBezTo>
                    <a:pt x="4822" y="0"/>
                    <a:pt x="4662" y="744"/>
                    <a:pt x="4546" y="1116"/>
                  </a:cubicBezTo>
                  <a:cubicBezTo>
                    <a:pt x="3962" y="2921"/>
                    <a:pt x="3218" y="4472"/>
                    <a:pt x="2635" y="6223"/>
                  </a:cubicBezTo>
                  <a:cubicBezTo>
                    <a:pt x="2401" y="6935"/>
                    <a:pt x="2326" y="7827"/>
                    <a:pt x="2220" y="8623"/>
                  </a:cubicBezTo>
                  <a:cubicBezTo>
                    <a:pt x="2114" y="9463"/>
                    <a:pt x="2008" y="10270"/>
                    <a:pt x="1795" y="11013"/>
                  </a:cubicBezTo>
                  <a:cubicBezTo>
                    <a:pt x="1583" y="11745"/>
                    <a:pt x="1349" y="12446"/>
                    <a:pt x="1094" y="13126"/>
                  </a:cubicBezTo>
                  <a:cubicBezTo>
                    <a:pt x="755" y="14050"/>
                    <a:pt x="372" y="14921"/>
                    <a:pt x="1" y="15792"/>
                  </a:cubicBezTo>
                  <a:cubicBezTo>
                    <a:pt x="107" y="15834"/>
                    <a:pt x="224" y="15877"/>
                    <a:pt x="330" y="15919"/>
                  </a:cubicBezTo>
                  <a:cubicBezTo>
                    <a:pt x="776" y="15134"/>
                    <a:pt x="1169" y="14284"/>
                    <a:pt x="1530" y="13392"/>
                  </a:cubicBezTo>
                  <a:cubicBezTo>
                    <a:pt x="2029" y="12139"/>
                    <a:pt x="2443" y="10822"/>
                    <a:pt x="2720" y="9367"/>
                  </a:cubicBezTo>
                  <a:cubicBezTo>
                    <a:pt x="2857" y="8623"/>
                    <a:pt x="2996" y="7880"/>
                    <a:pt x="3102" y="7148"/>
                  </a:cubicBezTo>
                  <a:cubicBezTo>
                    <a:pt x="3218" y="6426"/>
                    <a:pt x="3409" y="5746"/>
                    <a:pt x="3664" y="5098"/>
                  </a:cubicBezTo>
                  <a:cubicBezTo>
                    <a:pt x="4164" y="3802"/>
                    <a:pt x="4610" y="2539"/>
                    <a:pt x="5035" y="1253"/>
                  </a:cubicBezTo>
                  <a:cubicBezTo>
                    <a:pt x="5098" y="701"/>
                    <a:pt x="5130" y="0"/>
                    <a:pt x="4981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3529950" y="1486425"/>
              <a:ext cx="131175" cy="424800"/>
            </a:xfrm>
            <a:custGeom>
              <a:avLst/>
              <a:gdLst/>
              <a:ahLst/>
              <a:cxnLst/>
              <a:rect l="l" t="t" r="r" b="b"/>
              <a:pathLst>
                <a:path w="5247" h="16992" extrusionOk="0">
                  <a:moveTo>
                    <a:pt x="956" y="1"/>
                  </a:moveTo>
                  <a:cubicBezTo>
                    <a:pt x="787" y="1"/>
                    <a:pt x="617" y="12"/>
                    <a:pt x="447" y="22"/>
                  </a:cubicBezTo>
                  <a:lnTo>
                    <a:pt x="447" y="75"/>
                  </a:lnTo>
                  <a:cubicBezTo>
                    <a:pt x="478" y="712"/>
                    <a:pt x="404" y="1243"/>
                    <a:pt x="319" y="1732"/>
                  </a:cubicBezTo>
                  <a:cubicBezTo>
                    <a:pt x="256" y="2061"/>
                    <a:pt x="138" y="2358"/>
                    <a:pt x="96" y="2655"/>
                  </a:cubicBezTo>
                  <a:cubicBezTo>
                    <a:pt x="1" y="3250"/>
                    <a:pt x="96" y="3898"/>
                    <a:pt x="149" y="4567"/>
                  </a:cubicBezTo>
                  <a:cubicBezTo>
                    <a:pt x="266" y="5884"/>
                    <a:pt x="234" y="7169"/>
                    <a:pt x="234" y="8592"/>
                  </a:cubicBezTo>
                  <a:cubicBezTo>
                    <a:pt x="234" y="9293"/>
                    <a:pt x="256" y="9983"/>
                    <a:pt x="425" y="10482"/>
                  </a:cubicBezTo>
                  <a:cubicBezTo>
                    <a:pt x="542" y="10843"/>
                    <a:pt x="765" y="11204"/>
                    <a:pt x="978" y="11544"/>
                  </a:cubicBezTo>
                  <a:cubicBezTo>
                    <a:pt x="1561" y="12531"/>
                    <a:pt x="2252" y="13647"/>
                    <a:pt x="2889" y="14570"/>
                  </a:cubicBezTo>
                  <a:cubicBezTo>
                    <a:pt x="3430" y="15356"/>
                    <a:pt x="4025" y="16174"/>
                    <a:pt x="4598" y="16992"/>
                  </a:cubicBezTo>
                  <a:cubicBezTo>
                    <a:pt x="4811" y="16843"/>
                    <a:pt x="5034" y="16705"/>
                    <a:pt x="5247" y="16578"/>
                  </a:cubicBezTo>
                  <a:cubicBezTo>
                    <a:pt x="4832" y="15802"/>
                    <a:pt x="4386" y="15070"/>
                    <a:pt x="3909" y="14337"/>
                  </a:cubicBezTo>
                  <a:cubicBezTo>
                    <a:pt x="3293" y="13392"/>
                    <a:pt x="2666" y="12458"/>
                    <a:pt x="1997" y="11491"/>
                  </a:cubicBezTo>
                  <a:cubicBezTo>
                    <a:pt x="1679" y="11013"/>
                    <a:pt x="1349" y="10546"/>
                    <a:pt x="1137" y="9962"/>
                  </a:cubicBezTo>
                  <a:cubicBezTo>
                    <a:pt x="935" y="9399"/>
                    <a:pt x="829" y="8719"/>
                    <a:pt x="787" y="7934"/>
                  </a:cubicBezTo>
                  <a:cubicBezTo>
                    <a:pt x="733" y="6681"/>
                    <a:pt x="691" y="5204"/>
                    <a:pt x="648" y="3908"/>
                  </a:cubicBezTo>
                  <a:cubicBezTo>
                    <a:pt x="638" y="3717"/>
                    <a:pt x="595" y="3495"/>
                    <a:pt x="627" y="3335"/>
                  </a:cubicBezTo>
                  <a:cubicBezTo>
                    <a:pt x="638" y="3240"/>
                    <a:pt x="723" y="3134"/>
                    <a:pt x="765" y="3027"/>
                  </a:cubicBezTo>
                  <a:cubicBezTo>
                    <a:pt x="1105" y="2273"/>
                    <a:pt x="1190" y="956"/>
                    <a:pt x="956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3311200" y="1732800"/>
              <a:ext cx="33725" cy="37200"/>
            </a:xfrm>
            <a:custGeom>
              <a:avLst/>
              <a:gdLst/>
              <a:ahLst/>
              <a:cxnLst/>
              <a:rect l="l" t="t" r="r" b="b"/>
              <a:pathLst>
                <a:path w="1349" h="1488" extrusionOk="0">
                  <a:moveTo>
                    <a:pt x="1020" y="191"/>
                  </a:moveTo>
                  <a:cubicBezTo>
                    <a:pt x="1349" y="574"/>
                    <a:pt x="180" y="1487"/>
                    <a:pt x="0" y="999"/>
                  </a:cubicBezTo>
                  <a:cubicBezTo>
                    <a:pt x="22" y="755"/>
                    <a:pt x="308" y="659"/>
                    <a:pt x="489" y="510"/>
                  </a:cubicBezTo>
                  <a:cubicBezTo>
                    <a:pt x="669" y="361"/>
                    <a:pt x="871" y="0"/>
                    <a:pt x="1020" y="19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3482950" y="1739175"/>
              <a:ext cx="34000" cy="37175"/>
            </a:xfrm>
            <a:custGeom>
              <a:avLst/>
              <a:gdLst/>
              <a:ahLst/>
              <a:cxnLst/>
              <a:rect l="l" t="t" r="r" b="b"/>
              <a:pathLst>
                <a:path w="1360" h="1487" extrusionOk="0">
                  <a:moveTo>
                    <a:pt x="1031" y="191"/>
                  </a:moveTo>
                  <a:cubicBezTo>
                    <a:pt x="1360" y="574"/>
                    <a:pt x="182" y="1487"/>
                    <a:pt x="1" y="998"/>
                  </a:cubicBezTo>
                  <a:cubicBezTo>
                    <a:pt x="33" y="755"/>
                    <a:pt x="319" y="659"/>
                    <a:pt x="500" y="510"/>
                  </a:cubicBezTo>
                  <a:cubicBezTo>
                    <a:pt x="670" y="361"/>
                    <a:pt x="871" y="0"/>
                    <a:pt x="1031" y="19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326850" y="1190675"/>
              <a:ext cx="66925" cy="149225"/>
            </a:xfrm>
            <a:custGeom>
              <a:avLst/>
              <a:gdLst/>
              <a:ahLst/>
              <a:cxnLst/>
              <a:rect l="l" t="t" r="r" b="b"/>
              <a:pathLst>
                <a:path w="2677" h="5969" extrusionOk="0">
                  <a:moveTo>
                    <a:pt x="1774" y="0"/>
                  </a:moveTo>
                  <a:cubicBezTo>
                    <a:pt x="1668" y="500"/>
                    <a:pt x="1338" y="956"/>
                    <a:pt x="1073" y="1445"/>
                  </a:cubicBezTo>
                  <a:cubicBezTo>
                    <a:pt x="564" y="2369"/>
                    <a:pt x="33" y="3580"/>
                    <a:pt x="12" y="4535"/>
                  </a:cubicBezTo>
                  <a:cubicBezTo>
                    <a:pt x="0" y="4715"/>
                    <a:pt x="0" y="4907"/>
                    <a:pt x="33" y="5077"/>
                  </a:cubicBezTo>
                  <a:cubicBezTo>
                    <a:pt x="85" y="5321"/>
                    <a:pt x="245" y="5682"/>
                    <a:pt x="670" y="5841"/>
                  </a:cubicBezTo>
                  <a:cubicBezTo>
                    <a:pt x="1010" y="5969"/>
                    <a:pt x="1201" y="5799"/>
                    <a:pt x="1392" y="5608"/>
                  </a:cubicBezTo>
                  <a:cubicBezTo>
                    <a:pt x="1487" y="5512"/>
                    <a:pt x="1551" y="5385"/>
                    <a:pt x="1615" y="5268"/>
                  </a:cubicBezTo>
                  <a:cubicBezTo>
                    <a:pt x="1796" y="4854"/>
                    <a:pt x="1838" y="4439"/>
                    <a:pt x="1902" y="4036"/>
                  </a:cubicBezTo>
                  <a:cubicBezTo>
                    <a:pt x="2072" y="2900"/>
                    <a:pt x="2242" y="1647"/>
                    <a:pt x="2677" y="404"/>
                  </a:cubicBezTo>
                  <a:cubicBezTo>
                    <a:pt x="2677" y="404"/>
                    <a:pt x="2072" y="107"/>
                    <a:pt x="1774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326850" y="1255200"/>
              <a:ext cx="42775" cy="82625"/>
            </a:xfrm>
            <a:custGeom>
              <a:avLst/>
              <a:gdLst/>
              <a:ahLst/>
              <a:cxnLst/>
              <a:rect l="l" t="t" r="r" b="b"/>
              <a:pathLst>
                <a:path w="1711" h="3305" extrusionOk="0">
                  <a:moveTo>
                    <a:pt x="521" y="0"/>
                  </a:moveTo>
                  <a:lnTo>
                    <a:pt x="521" y="0"/>
                  </a:lnTo>
                  <a:cubicBezTo>
                    <a:pt x="234" y="669"/>
                    <a:pt x="22" y="1360"/>
                    <a:pt x="12" y="1954"/>
                  </a:cubicBezTo>
                  <a:cubicBezTo>
                    <a:pt x="0" y="2134"/>
                    <a:pt x="0" y="2326"/>
                    <a:pt x="33" y="2496"/>
                  </a:cubicBezTo>
                  <a:cubicBezTo>
                    <a:pt x="85" y="2740"/>
                    <a:pt x="245" y="3101"/>
                    <a:pt x="670" y="3260"/>
                  </a:cubicBezTo>
                  <a:cubicBezTo>
                    <a:pt x="752" y="3291"/>
                    <a:pt x="825" y="3304"/>
                    <a:pt x="892" y="3304"/>
                  </a:cubicBezTo>
                  <a:cubicBezTo>
                    <a:pt x="1102" y="3304"/>
                    <a:pt x="1247" y="3172"/>
                    <a:pt x="1392" y="3027"/>
                  </a:cubicBezTo>
                  <a:cubicBezTo>
                    <a:pt x="1487" y="2931"/>
                    <a:pt x="1551" y="2804"/>
                    <a:pt x="1615" y="2687"/>
                  </a:cubicBezTo>
                  <a:cubicBezTo>
                    <a:pt x="1647" y="2592"/>
                    <a:pt x="1678" y="2507"/>
                    <a:pt x="1711" y="2422"/>
                  </a:cubicBezTo>
                  <a:lnTo>
                    <a:pt x="1711" y="2422"/>
                  </a:lnTo>
                  <a:cubicBezTo>
                    <a:pt x="1657" y="2517"/>
                    <a:pt x="1604" y="2613"/>
                    <a:pt x="1530" y="2687"/>
                  </a:cubicBezTo>
                  <a:cubicBezTo>
                    <a:pt x="1382" y="2826"/>
                    <a:pt x="1235" y="2959"/>
                    <a:pt x="1020" y="2959"/>
                  </a:cubicBezTo>
                  <a:cubicBezTo>
                    <a:pt x="956" y="2959"/>
                    <a:pt x="886" y="2947"/>
                    <a:pt x="808" y="2920"/>
                  </a:cubicBezTo>
                  <a:cubicBezTo>
                    <a:pt x="383" y="2761"/>
                    <a:pt x="224" y="2400"/>
                    <a:pt x="170" y="2156"/>
                  </a:cubicBezTo>
                  <a:cubicBezTo>
                    <a:pt x="139" y="1986"/>
                    <a:pt x="139" y="1795"/>
                    <a:pt x="149" y="1604"/>
                  </a:cubicBezTo>
                  <a:cubicBezTo>
                    <a:pt x="160" y="1115"/>
                    <a:pt x="309" y="553"/>
                    <a:pt x="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367200" y="1198375"/>
              <a:ext cx="13300" cy="7200"/>
            </a:xfrm>
            <a:custGeom>
              <a:avLst/>
              <a:gdLst/>
              <a:ahLst/>
              <a:cxnLst/>
              <a:rect l="l" t="t" r="r" b="b"/>
              <a:pathLst>
                <a:path w="532" h="288" extrusionOk="0">
                  <a:moveTo>
                    <a:pt x="75" y="1"/>
                  </a:moveTo>
                  <a:lnTo>
                    <a:pt x="532" y="202"/>
                  </a:lnTo>
                  <a:cubicBezTo>
                    <a:pt x="532" y="202"/>
                    <a:pt x="298" y="287"/>
                    <a:pt x="1" y="17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340650" y="1131475"/>
              <a:ext cx="38250" cy="83400"/>
            </a:xfrm>
            <a:custGeom>
              <a:avLst/>
              <a:gdLst/>
              <a:ahLst/>
              <a:cxnLst/>
              <a:rect l="l" t="t" r="r" b="b"/>
              <a:pathLst>
                <a:path w="1530" h="3336" extrusionOk="0">
                  <a:moveTo>
                    <a:pt x="1530" y="213"/>
                  </a:moveTo>
                  <a:cubicBezTo>
                    <a:pt x="1498" y="213"/>
                    <a:pt x="1466" y="202"/>
                    <a:pt x="1435" y="192"/>
                  </a:cubicBezTo>
                  <a:cubicBezTo>
                    <a:pt x="1222" y="149"/>
                    <a:pt x="1010" y="96"/>
                    <a:pt x="798" y="53"/>
                  </a:cubicBezTo>
                  <a:cubicBezTo>
                    <a:pt x="776" y="53"/>
                    <a:pt x="765" y="43"/>
                    <a:pt x="744" y="43"/>
                  </a:cubicBezTo>
                  <a:cubicBezTo>
                    <a:pt x="723" y="43"/>
                    <a:pt x="680" y="53"/>
                    <a:pt x="659" y="86"/>
                  </a:cubicBezTo>
                  <a:cubicBezTo>
                    <a:pt x="617" y="117"/>
                    <a:pt x="595" y="181"/>
                    <a:pt x="585" y="223"/>
                  </a:cubicBezTo>
                  <a:cubicBezTo>
                    <a:pt x="532" y="553"/>
                    <a:pt x="479" y="872"/>
                    <a:pt x="436" y="1190"/>
                  </a:cubicBezTo>
                  <a:cubicBezTo>
                    <a:pt x="383" y="1561"/>
                    <a:pt x="319" y="1912"/>
                    <a:pt x="267" y="2284"/>
                  </a:cubicBezTo>
                  <a:cubicBezTo>
                    <a:pt x="234" y="2453"/>
                    <a:pt x="213" y="2634"/>
                    <a:pt x="182" y="2814"/>
                  </a:cubicBezTo>
                  <a:cubicBezTo>
                    <a:pt x="160" y="2899"/>
                    <a:pt x="149" y="2995"/>
                    <a:pt x="139" y="3080"/>
                  </a:cubicBezTo>
                  <a:cubicBezTo>
                    <a:pt x="128" y="3165"/>
                    <a:pt x="160" y="3261"/>
                    <a:pt x="256" y="3272"/>
                  </a:cubicBezTo>
                  <a:cubicBezTo>
                    <a:pt x="277" y="3282"/>
                    <a:pt x="298" y="3272"/>
                    <a:pt x="319" y="3272"/>
                  </a:cubicBezTo>
                  <a:lnTo>
                    <a:pt x="1148" y="3303"/>
                  </a:lnTo>
                  <a:lnTo>
                    <a:pt x="1201" y="3303"/>
                  </a:lnTo>
                  <a:cubicBezTo>
                    <a:pt x="1244" y="3303"/>
                    <a:pt x="1286" y="3282"/>
                    <a:pt x="1329" y="3250"/>
                  </a:cubicBezTo>
                  <a:cubicBezTo>
                    <a:pt x="1350" y="3239"/>
                    <a:pt x="1371" y="3187"/>
                    <a:pt x="1381" y="3176"/>
                  </a:cubicBezTo>
                  <a:cubicBezTo>
                    <a:pt x="1392" y="3197"/>
                    <a:pt x="1350" y="3250"/>
                    <a:pt x="1329" y="3272"/>
                  </a:cubicBezTo>
                  <a:cubicBezTo>
                    <a:pt x="1275" y="3324"/>
                    <a:pt x="1222" y="3335"/>
                    <a:pt x="1169" y="3335"/>
                  </a:cubicBezTo>
                  <a:cubicBezTo>
                    <a:pt x="1010" y="3335"/>
                    <a:pt x="840" y="3324"/>
                    <a:pt x="691" y="3314"/>
                  </a:cubicBezTo>
                  <a:cubicBezTo>
                    <a:pt x="532" y="3314"/>
                    <a:pt x="383" y="3303"/>
                    <a:pt x="213" y="3303"/>
                  </a:cubicBezTo>
                  <a:cubicBezTo>
                    <a:pt x="160" y="3303"/>
                    <a:pt x="107" y="3303"/>
                    <a:pt x="54" y="3261"/>
                  </a:cubicBezTo>
                  <a:cubicBezTo>
                    <a:pt x="12" y="3229"/>
                    <a:pt x="1" y="3165"/>
                    <a:pt x="1" y="3102"/>
                  </a:cubicBezTo>
                  <a:cubicBezTo>
                    <a:pt x="12" y="3048"/>
                    <a:pt x="22" y="2984"/>
                    <a:pt x="33" y="2921"/>
                  </a:cubicBezTo>
                  <a:cubicBezTo>
                    <a:pt x="86" y="2560"/>
                    <a:pt x="149" y="2188"/>
                    <a:pt x="203" y="1827"/>
                  </a:cubicBezTo>
                  <a:cubicBezTo>
                    <a:pt x="256" y="1455"/>
                    <a:pt x="319" y="1094"/>
                    <a:pt x="373" y="723"/>
                  </a:cubicBezTo>
                  <a:cubicBezTo>
                    <a:pt x="394" y="563"/>
                    <a:pt x="425" y="404"/>
                    <a:pt x="447" y="245"/>
                  </a:cubicBezTo>
                  <a:cubicBezTo>
                    <a:pt x="458" y="192"/>
                    <a:pt x="458" y="117"/>
                    <a:pt x="510" y="53"/>
                  </a:cubicBezTo>
                  <a:cubicBezTo>
                    <a:pt x="543" y="32"/>
                    <a:pt x="564" y="22"/>
                    <a:pt x="595" y="11"/>
                  </a:cubicBezTo>
                  <a:cubicBezTo>
                    <a:pt x="649" y="1"/>
                    <a:pt x="702" y="11"/>
                    <a:pt x="755" y="22"/>
                  </a:cubicBezTo>
                  <a:cubicBezTo>
                    <a:pt x="1010" y="75"/>
                    <a:pt x="1265" y="149"/>
                    <a:pt x="1530" y="213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3343575" y="1132550"/>
              <a:ext cx="43300" cy="82050"/>
            </a:xfrm>
            <a:custGeom>
              <a:avLst/>
              <a:gdLst/>
              <a:ahLst/>
              <a:cxnLst/>
              <a:rect l="l" t="t" r="r" b="b"/>
              <a:pathLst>
                <a:path w="1732" h="3282" extrusionOk="0">
                  <a:moveTo>
                    <a:pt x="1646" y="244"/>
                  </a:moveTo>
                  <a:cubicBezTo>
                    <a:pt x="1679" y="276"/>
                    <a:pt x="1710" y="319"/>
                    <a:pt x="1721" y="361"/>
                  </a:cubicBezTo>
                  <a:cubicBezTo>
                    <a:pt x="1731" y="404"/>
                    <a:pt x="1731" y="435"/>
                    <a:pt x="1721" y="468"/>
                  </a:cubicBezTo>
                  <a:cubicBezTo>
                    <a:pt x="1636" y="998"/>
                    <a:pt x="1551" y="1518"/>
                    <a:pt x="1466" y="2028"/>
                  </a:cubicBezTo>
                  <a:cubicBezTo>
                    <a:pt x="1413" y="2358"/>
                    <a:pt x="1360" y="2687"/>
                    <a:pt x="1296" y="3016"/>
                  </a:cubicBezTo>
                  <a:cubicBezTo>
                    <a:pt x="1296" y="3048"/>
                    <a:pt x="1296" y="3090"/>
                    <a:pt x="1275" y="3122"/>
                  </a:cubicBezTo>
                  <a:cubicBezTo>
                    <a:pt x="1264" y="3165"/>
                    <a:pt x="1233" y="3207"/>
                    <a:pt x="1190" y="3229"/>
                  </a:cubicBezTo>
                  <a:cubicBezTo>
                    <a:pt x="1127" y="3281"/>
                    <a:pt x="1052" y="3260"/>
                    <a:pt x="988" y="3260"/>
                  </a:cubicBezTo>
                  <a:cubicBezTo>
                    <a:pt x="744" y="3250"/>
                    <a:pt x="511" y="3239"/>
                    <a:pt x="266" y="3239"/>
                  </a:cubicBezTo>
                  <a:lnTo>
                    <a:pt x="160" y="3239"/>
                  </a:lnTo>
                  <a:cubicBezTo>
                    <a:pt x="128" y="3239"/>
                    <a:pt x="86" y="3229"/>
                    <a:pt x="65" y="3207"/>
                  </a:cubicBezTo>
                  <a:cubicBezTo>
                    <a:pt x="1" y="3154"/>
                    <a:pt x="11" y="3080"/>
                    <a:pt x="22" y="2984"/>
                  </a:cubicBezTo>
                  <a:cubicBezTo>
                    <a:pt x="128" y="2368"/>
                    <a:pt x="223" y="1731"/>
                    <a:pt x="319" y="1094"/>
                  </a:cubicBezTo>
                  <a:cubicBezTo>
                    <a:pt x="372" y="807"/>
                    <a:pt x="415" y="489"/>
                    <a:pt x="468" y="191"/>
                  </a:cubicBezTo>
                  <a:cubicBezTo>
                    <a:pt x="468" y="170"/>
                    <a:pt x="468" y="149"/>
                    <a:pt x="478" y="128"/>
                  </a:cubicBezTo>
                  <a:cubicBezTo>
                    <a:pt x="500" y="64"/>
                    <a:pt x="563" y="10"/>
                    <a:pt x="606" y="0"/>
                  </a:cubicBezTo>
                  <a:cubicBezTo>
                    <a:pt x="638" y="0"/>
                    <a:pt x="659" y="0"/>
                    <a:pt x="691" y="10"/>
                  </a:cubicBezTo>
                  <a:cubicBezTo>
                    <a:pt x="957" y="64"/>
                    <a:pt x="1222" y="128"/>
                    <a:pt x="1498" y="180"/>
                  </a:cubicBezTo>
                  <a:cubicBezTo>
                    <a:pt x="1551" y="191"/>
                    <a:pt x="1604" y="202"/>
                    <a:pt x="1646" y="244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3347025" y="1135650"/>
              <a:ext cx="37200" cy="68075"/>
            </a:xfrm>
            <a:custGeom>
              <a:avLst/>
              <a:gdLst/>
              <a:ahLst/>
              <a:cxnLst/>
              <a:rect l="l" t="t" r="r" b="b"/>
              <a:pathLst>
                <a:path w="1488" h="2723" extrusionOk="0">
                  <a:moveTo>
                    <a:pt x="546" y="1"/>
                  </a:moveTo>
                  <a:cubicBezTo>
                    <a:pt x="538" y="1"/>
                    <a:pt x="530" y="2"/>
                    <a:pt x="521" y="4"/>
                  </a:cubicBezTo>
                  <a:cubicBezTo>
                    <a:pt x="489" y="14"/>
                    <a:pt x="447" y="35"/>
                    <a:pt x="425" y="89"/>
                  </a:cubicBezTo>
                  <a:cubicBezTo>
                    <a:pt x="415" y="110"/>
                    <a:pt x="415" y="152"/>
                    <a:pt x="415" y="184"/>
                  </a:cubicBezTo>
                  <a:cubicBezTo>
                    <a:pt x="394" y="269"/>
                    <a:pt x="383" y="386"/>
                    <a:pt x="373" y="460"/>
                  </a:cubicBezTo>
                  <a:lnTo>
                    <a:pt x="309" y="842"/>
                  </a:lnTo>
                  <a:cubicBezTo>
                    <a:pt x="266" y="1076"/>
                    <a:pt x="234" y="1331"/>
                    <a:pt x="192" y="1575"/>
                  </a:cubicBezTo>
                  <a:cubicBezTo>
                    <a:pt x="139" y="1915"/>
                    <a:pt x="64" y="2319"/>
                    <a:pt x="1" y="2669"/>
                  </a:cubicBezTo>
                  <a:lnTo>
                    <a:pt x="1116" y="2722"/>
                  </a:lnTo>
                  <a:cubicBezTo>
                    <a:pt x="1137" y="2637"/>
                    <a:pt x="1137" y="2510"/>
                    <a:pt x="1147" y="2425"/>
                  </a:cubicBezTo>
                  <a:cubicBezTo>
                    <a:pt x="1158" y="2361"/>
                    <a:pt x="1169" y="2308"/>
                    <a:pt x="1180" y="2255"/>
                  </a:cubicBezTo>
                  <a:cubicBezTo>
                    <a:pt x="1222" y="2021"/>
                    <a:pt x="1254" y="1809"/>
                    <a:pt x="1286" y="1586"/>
                  </a:cubicBezTo>
                  <a:cubicBezTo>
                    <a:pt x="1307" y="1469"/>
                    <a:pt x="1328" y="1352"/>
                    <a:pt x="1339" y="1246"/>
                  </a:cubicBezTo>
                  <a:cubicBezTo>
                    <a:pt x="1381" y="1023"/>
                    <a:pt x="1413" y="790"/>
                    <a:pt x="1456" y="556"/>
                  </a:cubicBezTo>
                  <a:cubicBezTo>
                    <a:pt x="1456" y="535"/>
                    <a:pt x="1466" y="502"/>
                    <a:pt x="1466" y="471"/>
                  </a:cubicBezTo>
                  <a:cubicBezTo>
                    <a:pt x="1477" y="450"/>
                    <a:pt x="1477" y="417"/>
                    <a:pt x="1487" y="386"/>
                  </a:cubicBezTo>
                  <a:cubicBezTo>
                    <a:pt x="1487" y="332"/>
                    <a:pt x="1477" y="259"/>
                    <a:pt x="1424" y="216"/>
                  </a:cubicBezTo>
                  <a:cubicBezTo>
                    <a:pt x="1402" y="184"/>
                    <a:pt x="1360" y="184"/>
                    <a:pt x="1339" y="174"/>
                  </a:cubicBezTo>
                  <a:cubicBezTo>
                    <a:pt x="1296" y="163"/>
                    <a:pt x="1275" y="163"/>
                    <a:pt x="1232" y="152"/>
                  </a:cubicBezTo>
                  <a:cubicBezTo>
                    <a:pt x="1226" y="152"/>
                    <a:pt x="1214" y="147"/>
                    <a:pt x="1201" y="147"/>
                  </a:cubicBezTo>
                  <a:cubicBezTo>
                    <a:pt x="1194" y="147"/>
                    <a:pt x="1187" y="149"/>
                    <a:pt x="1180" y="152"/>
                  </a:cubicBezTo>
                  <a:cubicBezTo>
                    <a:pt x="1169" y="152"/>
                    <a:pt x="1169" y="174"/>
                    <a:pt x="1147" y="184"/>
                  </a:cubicBezTo>
                  <a:cubicBezTo>
                    <a:pt x="1144" y="187"/>
                    <a:pt x="1141" y="189"/>
                    <a:pt x="1137" y="189"/>
                  </a:cubicBezTo>
                  <a:cubicBezTo>
                    <a:pt x="1129" y="189"/>
                    <a:pt x="1119" y="184"/>
                    <a:pt x="1105" y="184"/>
                  </a:cubicBezTo>
                  <a:cubicBezTo>
                    <a:pt x="1010" y="163"/>
                    <a:pt x="925" y="141"/>
                    <a:pt x="840" y="120"/>
                  </a:cubicBezTo>
                  <a:cubicBezTo>
                    <a:pt x="819" y="120"/>
                    <a:pt x="808" y="120"/>
                    <a:pt x="797" y="110"/>
                  </a:cubicBezTo>
                  <a:cubicBezTo>
                    <a:pt x="776" y="89"/>
                    <a:pt x="786" y="67"/>
                    <a:pt x="776" y="56"/>
                  </a:cubicBezTo>
                  <a:cubicBezTo>
                    <a:pt x="776" y="46"/>
                    <a:pt x="755" y="46"/>
                    <a:pt x="744" y="46"/>
                  </a:cubicBezTo>
                  <a:cubicBezTo>
                    <a:pt x="712" y="35"/>
                    <a:pt x="680" y="25"/>
                    <a:pt x="649" y="25"/>
                  </a:cubicBezTo>
                  <a:cubicBezTo>
                    <a:pt x="615" y="16"/>
                    <a:pt x="580" y="1"/>
                    <a:pt x="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3345975" y="1202350"/>
              <a:ext cx="28950" cy="10400"/>
            </a:xfrm>
            <a:custGeom>
              <a:avLst/>
              <a:gdLst/>
              <a:ahLst/>
              <a:cxnLst/>
              <a:rect l="l" t="t" r="r" b="b"/>
              <a:pathLst>
                <a:path w="1158" h="416" extrusionOk="0">
                  <a:moveTo>
                    <a:pt x="43" y="1"/>
                  </a:moveTo>
                  <a:cubicBezTo>
                    <a:pt x="43" y="43"/>
                    <a:pt x="32" y="97"/>
                    <a:pt x="21" y="139"/>
                  </a:cubicBezTo>
                  <a:cubicBezTo>
                    <a:pt x="21" y="171"/>
                    <a:pt x="11" y="203"/>
                    <a:pt x="11" y="234"/>
                  </a:cubicBezTo>
                  <a:cubicBezTo>
                    <a:pt x="0" y="298"/>
                    <a:pt x="32" y="362"/>
                    <a:pt x="96" y="383"/>
                  </a:cubicBezTo>
                  <a:lnTo>
                    <a:pt x="149" y="383"/>
                  </a:lnTo>
                  <a:cubicBezTo>
                    <a:pt x="393" y="394"/>
                    <a:pt x="637" y="394"/>
                    <a:pt x="871" y="404"/>
                  </a:cubicBezTo>
                  <a:cubicBezTo>
                    <a:pt x="903" y="415"/>
                    <a:pt x="946" y="415"/>
                    <a:pt x="977" y="415"/>
                  </a:cubicBezTo>
                  <a:cubicBezTo>
                    <a:pt x="1031" y="404"/>
                    <a:pt x="1094" y="362"/>
                    <a:pt x="1116" y="298"/>
                  </a:cubicBezTo>
                  <a:cubicBezTo>
                    <a:pt x="1126" y="277"/>
                    <a:pt x="1126" y="245"/>
                    <a:pt x="1137" y="213"/>
                  </a:cubicBezTo>
                  <a:cubicBezTo>
                    <a:pt x="1137" y="182"/>
                    <a:pt x="1147" y="160"/>
                    <a:pt x="1147" y="128"/>
                  </a:cubicBezTo>
                  <a:cubicBezTo>
                    <a:pt x="1158" y="107"/>
                    <a:pt x="1158" y="75"/>
                    <a:pt x="1158" y="54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3334025" y="1154850"/>
              <a:ext cx="31875" cy="33475"/>
            </a:xfrm>
            <a:custGeom>
              <a:avLst/>
              <a:gdLst/>
              <a:ahLst/>
              <a:cxnLst/>
              <a:rect l="l" t="t" r="r" b="b"/>
              <a:pathLst>
                <a:path w="1275" h="1339" extrusionOk="0">
                  <a:moveTo>
                    <a:pt x="924" y="648"/>
                  </a:moveTo>
                  <a:cubicBezTo>
                    <a:pt x="1041" y="733"/>
                    <a:pt x="1232" y="818"/>
                    <a:pt x="1200" y="945"/>
                  </a:cubicBezTo>
                  <a:cubicBezTo>
                    <a:pt x="1158" y="1083"/>
                    <a:pt x="945" y="1041"/>
                    <a:pt x="797" y="1041"/>
                  </a:cubicBezTo>
                  <a:cubicBezTo>
                    <a:pt x="871" y="1072"/>
                    <a:pt x="967" y="1115"/>
                    <a:pt x="956" y="1200"/>
                  </a:cubicBezTo>
                  <a:cubicBezTo>
                    <a:pt x="935" y="1317"/>
                    <a:pt x="627" y="1338"/>
                    <a:pt x="425" y="1275"/>
                  </a:cubicBezTo>
                  <a:cubicBezTo>
                    <a:pt x="138" y="1190"/>
                    <a:pt x="1" y="892"/>
                    <a:pt x="319" y="871"/>
                  </a:cubicBezTo>
                  <a:cubicBezTo>
                    <a:pt x="192" y="733"/>
                    <a:pt x="287" y="478"/>
                    <a:pt x="478" y="510"/>
                  </a:cubicBezTo>
                  <a:cubicBezTo>
                    <a:pt x="404" y="435"/>
                    <a:pt x="329" y="383"/>
                    <a:pt x="372" y="265"/>
                  </a:cubicBezTo>
                  <a:cubicBezTo>
                    <a:pt x="478" y="0"/>
                    <a:pt x="1275" y="361"/>
                    <a:pt x="1211" y="584"/>
                  </a:cubicBezTo>
                  <a:cubicBezTo>
                    <a:pt x="1179" y="690"/>
                    <a:pt x="1051" y="680"/>
                    <a:pt x="924" y="648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3336675" y="1159350"/>
              <a:ext cx="10900" cy="24450"/>
            </a:xfrm>
            <a:custGeom>
              <a:avLst/>
              <a:gdLst/>
              <a:ahLst/>
              <a:cxnLst/>
              <a:rect l="l" t="t" r="r" b="b"/>
              <a:pathLst>
                <a:path w="436" h="978" extrusionOk="0">
                  <a:moveTo>
                    <a:pt x="436" y="0"/>
                  </a:moveTo>
                  <a:cubicBezTo>
                    <a:pt x="351" y="0"/>
                    <a:pt x="298" y="33"/>
                    <a:pt x="266" y="85"/>
                  </a:cubicBezTo>
                  <a:cubicBezTo>
                    <a:pt x="223" y="203"/>
                    <a:pt x="277" y="266"/>
                    <a:pt x="372" y="330"/>
                  </a:cubicBezTo>
                  <a:cubicBezTo>
                    <a:pt x="356" y="327"/>
                    <a:pt x="340" y="325"/>
                    <a:pt x="326" y="325"/>
                  </a:cubicBezTo>
                  <a:cubicBezTo>
                    <a:pt x="138" y="325"/>
                    <a:pt x="75" y="563"/>
                    <a:pt x="213" y="691"/>
                  </a:cubicBezTo>
                  <a:cubicBezTo>
                    <a:pt x="181" y="691"/>
                    <a:pt x="149" y="701"/>
                    <a:pt x="117" y="712"/>
                  </a:cubicBezTo>
                  <a:cubicBezTo>
                    <a:pt x="107" y="712"/>
                    <a:pt x="96" y="723"/>
                    <a:pt x="86" y="723"/>
                  </a:cubicBezTo>
                  <a:cubicBezTo>
                    <a:pt x="86" y="723"/>
                    <a:pt x="86" y="734"/>
                    <a:pt x="75" y="734"/>
                  </a:cubicBezTo>
                  <a:cubicBezTo>
                    <a:pt x="1" y="786"/>
                    <a:pt x="32" y="892"/>
                    <a:pt x="117" y="977"/>
                  </a:cubicBezTo>
                  <a:cubicBezTo>
                    <a:pt x="117" y="946"/>
                    <a:pt x="117" y="914"/>
                    <a:pt x="128" y="871"/>
                  </a:cubicBezTo>
                  <a:cubicBezTo>
                    <a:pt x="149" y="807"/>
                    <a:pt x="192" y="755"/>
                    <a:pt x="245" y="723"/>
                  </a:cubicBezTo>
                  <a:cubicBezTo>
                    <a:pt x="234" y="701"/>
                    <a:pt x="234" y="691"/>
                    <a:pt x="223" y="670"/>
                  </a:cubicBezTo>
                  <a:cubicBezTo>
                    <a:pt x="181" y="553"/>
                    <a:pt x="234" y="415"/>
                    <a:pt x="351" y="351"/>
                  </a:cubicBezTo>
                  <a:cubicBezTo>
                    <a:pt x="372" y="340"/>
                    <a:pt x="393" y="330"/>
                    <a:pt x="426" y="330"/>
                  </a:cubicBezTo>
                  <a:cubicBezTo>
                    <a:pt x="319" y="266"/>
                    <a:pt x="319" y="107"/>
                    <a:pt x="383" y="33"/>
                  </a:cubicBezTo>
                  <a:cubicBezTo>
                    <a:pt x="393" y="22"/>
                    <a:pt x="415" y="0"/>
                    <a:pt x="436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3343050" y="1146350"/>
              <a:ext cx="23400" cy="17025"/>
            </a:xfrm>
            <a:custGeom>
              <a:avLst/>
              <a:gdLst/>
              <a:ahLst/>
              <a:cxnLst/>
              <a:rect l="l" t="t" r="r" b="b"/>
              <a:pathLst>
                <a:path w="936" h="681" extrusionOk="0">
                  <a:moveTo>
                    <a:pt x="43" y="266"/>
                  </a:moveTo>
                  <a:cubicBezTo>
                    <a:pt x="1" y="372"/>
                    <a:pt x="86" y="478"/>
                    <a:pt x="202" y="510"/>
                  </a:cubicBezTo>
                  <a:cubicBezTo>
                    <a:pt x="256" y="520"/>
                    <a:pt x="574" y="638"/>
                    <a:pt x="617" y="648"/>
                  </a:cubicBezTo>
                  <a:cubicBezTo>
                    <a:pt x="733" y="669"/>
                    <a:pt x="850" y="680"/>
                    <a:pt x="871" y="584"/>
                  </a:cubicBezTo>
                  <a:cubicBezTo>
                    <a:pt x="935" y="362"/>
                    <a:pt x="149" y="0"/>
                    <a:pt x="43" y="266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3342250" y="1150600"/>
              <a:ext cx="6400" cy="8525"/>
            </a:xfrm>
            <a:custGeom>
              <a:avLst/>
              <a:gdLst/>
              <a:ahLst/>
              <a:cxnLst/>
              <a:rect l="l" t="t" r="r" b="b"/>
              <a:pathLst>
                <a:path w="256" h="341" extrusionOk="0">
                  <a:moveTo>
                    <a:pt x="255" y="0"/>
                  </a:moveTo>
                  <a:cubicBezTo>
                    <a:pt x="170" y="0"/>
                    <a:pt x="96" y="32"/>
                    <a:pt x="75" y="96"/>
                  </a:cubicBezTo>
                  <a:cubicBezTo>
                    <a:pt x="0" y="265"/>
                    <a:pt x="213" y="340"/>
                    <a:pt x="234" y="340"/>
                  </a:cubicBezTo>
                  <a:cubicBezTo>
                    <a:pt x="96" y="234"/>
                    <a:pt x="139" y="64"/>
                    <a:pt x="255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3354725" y="1141525"/>
              <a:ext cx="43575" cy="63425"/>
            </a:xfrm>
            <a:custGeom>
              <a:avLst/>
              <a:gdLst/>
              <a:ahLst/>
              <a:cxnLst/>
              <a:rect l="l" t="t" r="r" b="b"/>
              <a:pathLst>
                <a:path w="1743" h="2537" extrusionOk="0">
                  <a:moveTo>
                    <a:pt x="123" y="1"/>
                  </a:moveTo>
                  <a:cubicBezTo>
                    <a:pt x="121" y="1"/>
                    <a:pt x="119" y="1"/>
                    <a:pt x="117" y="2"/>
                  </a:cubicBezTo>
                  <a:cubicBezTo>
                    <a:pt x="1" y="257"/>
                    <a:pt x="436" y="565"/>
                    <a:pt x="596" y="703"/>
                  </a:cubicBezTo>
                  <a:cubicBezTo>
                    <a:pt x="1031" y="1064"/>
                    <a:pt x="999" y="1298"/>
                    <a:pt x="872" y="1627"/>
                  </a:cubicBezTo>
                  <a:cubicBezTo>
                    <a:pt x="754" y="1903"/>
                    <a:pt x="659" y="2328"/>
                    <a:pt x="893" y="2424"/>
                  </a:cubicBezTo>
                  <a:cubicBezTo>
                    <a:pt x="1049" y="2488"/>
                    <a:pt x="1194" y="2536"/>
                    <a:pt x="1312" y="2536"/>
                  </a:cubicBezTo>
                  <a:cubicBezTo>
                    <a:pt x="1426" y="2536"/>
                    <a:pt x="1515" y="2491"/>
                    <a:pt x="1562" y="2370"/>
                  </a:cubicBezTo>
                  <a:cubicBezTo>
                    <a:pt x="1742" y="1893"/>
                    <a:pt x="1731" y="1351"/>
                    <a:pt x="1658" y="1159"/>
                  </a:cubicBezTo>
                  <a:cubicBezTo>
                    <a:pt x="1604" y="1011"/>
                    <a:pt x="1370" y="767"/>
                    <a:pt x="1063" y="576"/>
                  </a:cubicBezTo>
                  <a:cubicBezTo>
                    <a:pt x="908" y="483"/>
                    <a:pt x="205" y="1"/>
                    <a:pt x="123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298175" y="1221225"/>
              <a:ext cx="125875" cy="207625"/>
            </a:xfrm>
            <a:custGeom>
              <a:avLst/>
              <a:gdLst/>
              <a:ahLst/>
              <a:cxnLst/>
              <a:rect l="l" t="t" r="r" b="b"/>
              <a:pathLst>
                <a:path w="5035" h="8305" extrusionOk="0">
                  <a:moveTo>
                    <a:pt x="2114" y="0"/>
                  </a:moveTo>
                  <a:cubicBezTo>
                    <a:pt x="2603" y="21"/>
                    <a:pt x="3070" y="64"/>
                    <a:pt x="3558" y="85"/>
                  </a:cubicBezTo>
                  <a:cubicBezTo>
                    <a:pt x="3399" y="1200"/>
                    <a:pt x="2985" y="2835"/>
                    <a:pt x="2825" y="3940"/>
                  </a:cubicBezTo>
                  <a:cubicBezTo>
                    <a:pt x="3325" y="2878"/>
                    <a:pt x="4004" y="1221"/>
                    <a:pt x="5034" y="690"/>
                  </a:cubicBezTo>
                  <a:cubicBezTo>
                    <a:pt x="4992" y="902"/>
                    <a:pt x="4907" y="1105"/>
                    <a:pt x="4843" y="1317"/>
                  </a:cubicBezTo>
                  <a:cubicBezTo>
                    <a:pt x="4461" y="2580"/>
                    <a:pt x="4111" y="3993"/>
                    <a:pt x="3856" y="5416"/>
                  </a:cubicBezTo>
                  <a:cubicBezTo>
                    <a:pt x="3813" y="5671"/>
                    <a:pt x="3835" y="5947"/>
                    <a:pt x="3760" y="6159"/>
                  </a:cubicBezTo>
                  <a:cubicBezTo>
                    <a:pt x="3728" y="6266"/>
                    <a:pt x="3601" y="6393"/>
                    <a:pt x="3495" y="6509"/>
                  </a:cubicBezTo>
                  <a:cubicBezTo>
                    <a:pt x="3208" y="6818"/>
                    <a:pt x="2836" y="7136"/>
                    <a:pt x="2549" y="7391"/>
                  </a:cubicBezTo>
                  <a:cubicBezTo>
                    <a:pt x="2337" y="7571"/>
                    <a:pt x="2135" y="7763"/>
                    <a:pt x="1848" y="7922"/>
                  </a:cubicBezTo>
                  <a:cubicBezTo>
                    <a:pt x="1350" y="8209"/>
                    <a:pt x="606" y="8305"/>
                    <a:pt x="330" y="7763"/>
                  </a:cubicBezTo>
                  <a:cubicBezTo>
                    <a:pt x="1" y="7115"/>
                    <a:pt x="234" y="5905"/>
                    <a:pt x="394" y="5129"/>
                  </a:cubicBezTo>
                  <a:cubicBezTo>
                    <a:pt x="638" y="3908"/>
                    <a:pt x="1010" y="2708"/>
                    <a:pt x="1413" y="1646"/>
                  </a:cubicBezTo>
                  <a:cubicBezTo>
                    <a:pt x="1636" y="1062"/>
                    <a:pt x="1859" y="489"/>
                    <a:pt x="2114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3314925" y="1410500"/>
              <a:ext cx="9050" cy="8250"/>
            </a:xfrm>
            <a:custGeom>
              <a:avLst/>
              <a:gdLst/>
              <a:ahLst/>
              <a:cxnLst/>
              <a:rect l="l" t="t" r="r" b="b"/>
              <a:pathLst>
                <a:path w="362" h="330" extrusionOk="0">
                  <a:moveTo>
                    <a:pt x="255" y="213"/>
                  </a:moveTo>
                  <a:cubicBezTo>
                    <a:pt x="361" y="96"/>
                    <a:pt x="138" y="0"/>
                    <a:pt x="74" y="75"/>
                  </a:cubicBezTo>
                  <a:cubicBezTo>
                    <a:pt x="0" y="181"/>
                    <a:pt x="170" y="330"/>
                    <a:pt x="255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310925" y="1398825"/>
              <a:ext cx="10100" cy="9050"/>
            </a:xfrm>
            <a:custGeom>
              <a:avLst/>
              <a:gdLst/>
              <a:ahLst/>
              <a:cxnLst/>
              <a:rect l="l" t="t" r="r" b="b"/>
              <a:pathLst>
                <a:path w="404" h="362" extrusionOk="0">
                  <a:moveTo>
                    <a:pt x="340" y="266"/>
                  </a:moveTo>
                  <a:cubicBezTo>
                    <a:pt x="404" y="139"/>
                    <a:pt x="64" y="0"/>
                    <a:pt x="22" y="128"/>
                  </a:cubicBezTo>
                  <a:cubicBezTo>
                    <a:pt x="0" y="181"/>
                    <a:pt x="33" y="212"/>
                    <a:pt x="96" y="255"/>
                  </a:cubicBezTo>
                  <a:cubicBezTo>
                    <a:pt x="181" y="319"/>
                    <a:pt x="287" y="361"/>
                    <a:pt x="340" y="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3376750" y="1223875"/>
              <a:ext cx="192775" cy="274000"/>
            </a:xfrm>
            <a:custGeom>
              <a:avLst/>
              <a:gdLst/>
              <a:ahLst/>
              <a:cxnLst/>
              <a:rect l="l" t="t" r="r" b="b"/>
              <a:pathLst>
                <a:path w="7711" h="10960" extrusionOk="0">
                  <a:moveTo>
                    <a:pt x="7106" y="10566"/>
                  </a:moveTo>
                  <a:cubicBezTo>
                    <a:pt x="4939" y="10790"/>
                    <a:pt x="2263" y="10960"/>
                    <a:pt x="1" y="10694"/>
                  </a:cubicBezTo>
                  <a:cubicBezTo>
                    <a:pt x="118" y="9112"/>
                    <a:pt x="373" y="7604"/>
                    <a:pt x="373" y="5915"/>
                  </a:cubicBezTo>
                  <a:cubicBezTo>
                    <a:pt x="373" y="5034"/>
                    <a:pt x="277" y="4216"/>
                    <a:pt x="331" y="3430"/>
                  </a:cubicBezTo>
                  <a:cubicBezTo>
                    <a:pt x="373" y="2676"/>
                    <a:pt x="543" y="1976"/>
                    <a:pt x="904" y="1434"/>
                  </a:cubicBezTo>
                  <a:cubicBezTo>
                    <a:pt x="1520" y="499"/>
                    <a:pt x="2741" y="128"/>
                    <a:pt x="4206" y="64"/>
                  </a:cubicBezTo>
                  <a:cubicBezTo>
                    <a:pt x="5555" y="0"/>
                    <a:pt x="6447" y="372"/>
                    <a:pt x="6957" y="1105"/>
                  </a:cubicBezTo>
                  <a:cubicBezTo>
                    <a:pt x="7711" y="2177"/>
                    <a:pt x="7658" y="4110"/>
                    <a:pt x="7413" y="5724"/>
                  </a:cubicBezTo>
                  <a:cubicBezTo>
                    <a:pt x="7297" y="6478"/>
                    <a:pt x="7137" y="7264"/>
                    <a:pt x="7042" y="8071"/>
                  </a:cubicBezTo>
                  <a:cubicBezTo>
                    <a:pt x="6946" y="8899"/>
                    <a:pt x="7010" y="9738"/>
                    <a:pt x="7106" y="105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3467300" y="1225475"/>
              <a:ext cx="102225" cy="268675"/>
            </a:xfrm>
            <a:custGeom>
              <a:avLst/>
              <a:gdLst/>
              <a:ahLst/>
              <a:cxnLst/>
              <a:rect l="l" t="t" r="r" b="b"/>
              <a:pathLst>
                <a:path w="4089" h="10747" extrusionOk="0">
                  <a:moveTo>
                    <a:pt x="1306" y="0"/>
                  </a:moveTo>
                  <a:cubicBezTo>
                    <a:pt x="903" y="489"/>
                    <a:pt x="638" y="1083"/>
                    <a:pt x="447" y="1763"/>
                  </a:cubicBezTo>
                  <a:cubicBezTo>
                    <a:pt x="202" y="2612"/>
                    <a:pt x="149" y="3632"/>
                    <a:pt x="96" y="4715"/>
                  </a:cubicBezTo>
                  <a:cubicBezTo>
                    <a:pt x="1" y="6658"/>
                    <a:pt x="53" y="8814"/>
                    <a:pt x="138" y="10747"/>
                  </a:cubicBezTo>
                  <a:cubicBezTo>
                    <a:pt x="1296" y="10704"/>
                    <a:pt x="2453" y="10608"/>
                    <a:pt x="3484" y="10502"/>
                  </a:cubicBezTo>
                  <a:cubicBezTo>
                    <a:pt x="3388" y="9674"/>
                    <a:pt x="3324" y="8835"/>
                    <a:pt x="3420" y="8007"/>
                  </a:cubicBezTo>
                  <a:cubicBezTo>
                    <a:pt x="3515" y="7200"/>
                    <a:pt x="3675" y="6414"/>
                    <a:pt x="3791" y="5660"/>
                  </a:cubicBezTo>
                  <a:cubicBezTo>
                    <a:pt x="4036" y="4046"/>
                    <a:pt x="4089" y="2113"/>
                    <a:pt x="3335" y="1041"/>
                  </a:cubicBezTo>
                  <a:cubicBezTo>
                    <a:pt x="2931" y="456"/>
                    <a:pt x="2231" y="85"/>
                    <a:pt x="1306" y="0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3376750" y="1229425"/>
              <a:ext cx="73775" cy="265000"/>
            </a:xfrm>
            <a:custGeom>
              <a:avLst/>
              <a:gdLst/>
              <a:ahLst/>
              <a:cxnLst/>
              <a:rect l="l" t="t" r="r" b="b"/>
              <a:pathLst>
                <a:path w="2951" h="10600" extrusionOk="0">
                  <a:moveTo>
                    <a:pt x="2911" y="1"/>
                  </a:moveTo>
                  <a:cubicBezTo>
                    <a:pt x="2911" y="1"/>
                    <a:pt x="2911" y="1"/>
                    <a:pt x="2911" y="1"/>
                  </a:cubicBezTo>
                  <a:cubicBezTo>
                    <a:pt x="2040" y="192"/>
                    <a:pt x="1329" y="574"/>
                    <a:pt x="904" y="1212"/>
                  </a:cubicBezTo>
                  <a:cubicBezTo>
                    <a:pt x="543" y="1754"/>
                    <a:pt x="373" y="2454"/>
                    <a:pt x="331" y="3208"/>
                  </a:cubicBezTo>
                  <a:cubicBezTo>
                    <a:pt x="277" y="3994"/>
                    <a:pt x="373" y="4812"/>
                    <a:pt x="373" y="5693"/>
                  </a:cubicBezTo>
                  <a:cubicBezTo>
                    <a:pt x="373" y="7382"/>
                    <a:pt x="118" y="8890"/>
                    <a:pt x="1" y="10472"/>
                  </a:cubicBezTo>
                  <a:cubicBezTo>
                    <a:pt x="744" y="10557"/>
                    <a:pt x="1541" y="10599"/>
                    <a:pt x="2348" y="10599"/>
                  </a:cubicBezTo>
                  <a:cubicBezTo>
                    <a:pt x="2295" y="8773"/>
                    <a:pt x="2295" y="6840"/>
                    <a:pt x="2295" y="4971"/>
                  </a:cubicBezTo>
                  <a:cubicBezTo>
                    <a:pt x="2295" y="3095"/>
                    <a:pt x="2951" y="1"/>
                    <a:pt x="2911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3395350" y="1266350"/>
              <a:ext cx="11700" cy="14900"/>
            </a:xfrm>
            <a:custGeom>
              <a:avLst/>
              <a:gdLst/>
              <a:ahLst/>
              <a:cxnLst/>
              <a:rect l="l" t="t" r="r" b="b"/>
              <a:pathLst>
                <a:path w="468" h="596" extrusionOk="0">
                  <a:moveTo>
                    <a:pt x="43" y="553"/>
                  </a:moveTo>
                  <a:cubicBezTo>
                    <a:pt x="0" y="435"/>
                    <a:pt x="213" y="0"/>
                    <a:pt x="351" y="74"/>
                  </a:cubicBezTo>
                  <a:cubicBezTo>
                    <a:pt x="468" y="138"/>
                    <a:pt x="276" y="520"/>
                    <a:pt x="149" y="574"/>
                  </a:cubicBezTo>
                  <a:cubicBezTo>
                    <a:pt x="117" y="595"/>
                    <a:pt x="85" y="584"/>
                    <a:pt x="43" y="5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402525" y="1253850"/>
              <a:ext cx="8525" cy="10400"/>
            </a:xfrm>
            <a:custGeom>
              <a:avLst/>
              <a:gdLst/>
              <a:ahLst/>
              <a:cxnLst/>
              <a:rect l="l" t="t" r="r" b="b"/>
              <a:pathLst>
                <a:path w="341" h="416" extrusionOk="0">
                  <a:moveTo>
                    <a:pt x="138" y="383"/>
                  </a:moveTo>
                  <a:cubicBezTo>
                    <a:pt x="0" y="319"/>
                    <a:pt x="170" y="1"/>
                    <a:pt x="287" y="65"/>
                  </a:cubicBezTo>
                  <a:cubicBezTo>
                    <a:pt x="340" y="97"/>
                    <a:pt x="340" y="139"/>
                    <a:pt x="319" y="213"/>
                  </a:cubicBezTo>
                  <a:cubicBezTo>
                    <a:pt x="287" y="319"/>
                    <a:pt x="234" y="415"/>
                    <a:pt x="138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429850" y="1108650"/>
              <a:ext cx="94300" cy="145500"/>
            </a:xfrm>
            <a:custGeom>
              <a:avLst/>
              <a:gdLst/>
              <a:ahLst/>
              <a:cxnLst/>
              <a:rect l="l" t="t" r="r" b="b"/>
              <a:pathLst>
                <a:path w="3772" h="5820" extrusionOk="0">
                  <a:moveTo>
                    <a:pt x="3091" y="1806"/>
                  </a:moveTo>
                  <a:cubicBezTo>
                    <a:pt x="3356" y="1785"/>
                    <a:pt x="3665" y="1858"/>
                    <a:pt x="3707" y="2082"/>
                  </a:cubicBezTo>
                  <a:cubicBezTo>
                    <a:pt x="3771" y="2368"/>
                    <a:pt x="3484" y="2570"/>
                    <a:pt x="3304" y="2655"/>
                  </a:cubicBezTo>
                  <a:cubicBezTo>
                    <a:pt x="3219" y="2698"/>
                    <a:pt x="3123" y="2708"/>
                    <a:pt x="3070" y="2751"/>
                  </a:cubicBezTo>
                  <a:cubicBezTo>
                    <a:pt x="3028" y="2804"/>
                    <a:pt x="2964" y="2995"/>
                    <a:pt x="2953" y="3080"/>
                  </a:cubicBezTo>
                  <a:cubicBezTo>
                    <a:pt x="2900" y="3473"/>
                    <a:pt x="2804" y="4673"/>
                    <a:pt x="2804" y="4673"/>
                  </a:cubicBezTo>
                  <a:cubicBezTo>
                    <a:pt x="2645" y="5714"/>
                    <a:pt x="670" y="5820"/>
                    <a:pt x="798" y="4843"/>
                  </a:cubicBezTo>
                  <a:lnTo>
                    <a:pt x="861" y="4004"/>
                  </a:lnTo>
                  <a:cubicBezTo>
                    <a:pt x="532" y="3940"/>
                    <a:pt x="288" y="3717"/>
                    <a:pt x="128" y="3377"/>
                  </a:cubicBezTo>
                  <a:cubicBezTo>
                    <a:pt x="43" y="3197"/>
                    <a:pt x="1" y="2835"/>
                    <a:pt x="43" y="2549"/>
                  </a:cubicBezTo>
                  <a:cubicBezTo>
                    <a:pt x="76" y="2400"/>
                    <a:pt x="149" y="2188"/>
                    <a:pt x="234" y="1965"/>
                  </a:cubicBezTo>
                  <a:cubicBezTo>
                    <a:pt x="373" y="1593"/>
                    <a:pt x="489" y="1221"/>
                    <a:pt x="649" y="860"/>
                  </a:cubicBezTo>
                  <a:cubicBezTo>
                    <a:pt x="744" y="648"/>
                    <a:pt x="819" y="457"/>
                    <a:pt x="914" y="362"/>
                  </a:cubicBezTo>
                  <a:cubicBezTo>
                    <a:pt x="1095" y="149"/>
                    <a:pt x="1445" y="0"/>
                    <a:pt x="1870" y="32"/>
                  </a:cubicBezTo>
                  <a:cubicBezTo>
                    <a:pt x="2486" y="74"/>
                    <a:pt x="3102" y="563"/>
                    <a:pt x="3187" y="1169"/>
                  </a:cubicBezTo>
                  <a:cubicBezTo>
                    <a:pt x="3229" y="1434"/>
                    <a:pt x="3165" y="1615"/>
                    <a:pt x="3091" y="1806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464900" y="1151925"/>
              <a:ext cx="16225" cy="11700"/>
            </a:xfrm>
            <a:custGeom>
              <a:avLst/>
              <a:gdLst/>
              <a:ahLst/>
              <a:cxnLst/>
              <a:rect l="l" t="t" r="r" b="b"/>
              <a:pathLst>
                <a:path w="649" h="468" extrusionOk="0">
                  <a:moveTo>
                    <a:pt x="649" y="234"/>
                  </a:moveTo>
                  <a:cubicBezTo>
                    <a:pt x="213" y="467"/>
                    <a:pt x="1" y="96"/>
                    <a:pt x="1" y="96"/>
                  </a:cubicBezTo>
                  <a:cubicBezTo>
                    <a:pt x="1" y="96"/>
                    <a:pt x="128" y="0"/>
                    <a:pt x="351" y="43"/>
                  </a:cubicBezTo>
                  <a:cubicBezTo>
                    <a:pt x="521" y="64"/>
                    <a:pt x="649" y="234"/>
                    <a:pt x="649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464900" y="1152450"/>
              <a:ext cx="9575" cy="7200"/>
            </a:xfrm>
            <a:custGeom>
              <a:avLst/>
              <a:gdLst/>
              <a:ahLst/>
              <a:cxnLst/>
              <a:rect l="l" t="t" r="r" b="b"/>
              <a:pathLst>
                <a:path w="383" h="288" extrusionOk="0">
                  <a:moveTo>
                    <a:pt x="1" y="75"/>
                  </a:moveTo>
                  <a:cubicBezTo>
                    <a:pt x="1" y="75"/>
                    <a:pt x="107" y="255"/>
                    <a:pt x="319" y="287"/>
                  </a:cubicBezTo>
                  <a:cubicBezTo>
                    <a:pt x="330" y="276"/>
                    <a:pt x="351" y="245"/>
                    <a:pt x="351" y="234"/>
                  </a:cubicBezTo>
                  <a:cubicBezTo>
                    <a:pt x="383" y="149"/>
                    <a:pt x="351" y="64"/>
                    <a:pt x="288" y="11"/>
                  </a:cubicBezTo>
                  <a:cubicBezTo>
                    <a:pt x="107" y="0"/>
                    <a:pt x="1" y="75"/>
                    <a:pt x="1" y="75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464900" y="1144900"/>
              <a:ext cx="20200" cy="9450"/>
            </a:xfrm>
            <a:custGeom>
              <a:avLst/>
              <a:gdLst/>
              <a:ahLst/>
              <a:cxnLst/>
              <a:rect l="l" t="t" r="r" b="b"/>
              <a:pathLst>
                <a:path w="808" h="378" extrusionOk="0">
                  <a:moveTo>
                    <a:pt x="186" y="1"/>
                  </a:moveTo>
                  <a:cubicBezTo>
                    <a:pt x="116" y="1"/>
                    <a:pt x="52" y="10"/>
                    <a:pt x="1" y="26"/>
                  </a:cubicBezTo>
                  <a:lnTo>
                    <a:pt x="33" y="143"/>
                  </a:lnTo>
                  <a:cubicBezTo>
                    <a:pt x="67" y="132"/>
                    <a:pt x="117" y="125"/>
                    <a:pt x="177" y="125"/>
                  </a:cubicBezTo>
                  <a:cubicBezTo>
                    <a:pt x="341" y="125"/>
                    <a:pt x="572" y="182"/>
                    <a:pt x="712" y="377"/>
                  </a:cubicBezTo>
                  <a:lnTo>
                    <a:pt x="808" y="302"/>
                  </a:lnTo>
                  <a:cubicBezTo>
                    <a:pt x="649" y="81"/>
                    <a:pt x="391" y="1"/>
                    <a:pt x="186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3439950" y="1144750"/>
              <a:ext cx="14875" cy="10650"/>
            </a:xfrm>
            <a:custGeom>
              <a:avLst/>
              <a:gdLst/>
              <a:ahLst/>
              <a:cxnLst/>
              <a:rect l="l" t="t" r="r" b="b"/>
              <a:pathLst>
                <a:path w="595" h="426" extrusionOk="0">
                  <a:moveTo>
                    <a:pt x="595" y="192"/>
                  </a:moveTo>
                  <a:cubicBezTo>
                    <a:pt x="203" y="426"/>
                    <a:pt x="0" y="96"/>
                    <a:pt x="0" y="96"/>
                  </a:cubicBezTo>
                  <a:cubicBezTo>
                    <a:pt x="0" y="96"/>
                    <a:pt x="107" y="1"/>
                    <a:pt x="319" y="22"/>
                  </a:cubicBezTo>
                  <a:cubicBezTo>
                    <a:pt x="479" y="43"/>
                    <a:pt x="595" y="192"/>
                    <a:pt x="595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439950" y="1145000"/>
              <a:ext cx="9050" cy="6400"/>
            </a:xfrm>
            <a:custGeom>
              <a:avLst/>
              <a:gdLst/>
              <a:ahLst/>
              <a:cxnLst/>
              <a:rect l="l" t="t" r="r" b="b"/>
              <a:pathLst>
                <a:path w="362" h="256" extrusionOk="0">
                  <a:moveTo>
                    <a:pt x="0" y="86"/>
                  </a:moveTo>
                  <a:cubicBezTo>
                    <a:pt x="0" y="86"/>
                    <a:pt x="96" y="246"/>
                    <a:pt x="298" y="256"/>
                  </a:cubicBezTo>
                  <a:cubicBezTo>
                    <a:pt x="309" y="246"/>
                    <a:pt x="330" y="224"/>
                    <a:pt x="330" y="203"/>
                  </a:cubicBezTo>
                  <a:cubicBezTo>
                    <a:pt x="361" y="139"/>
                    <a:pt x="319" y="54"/>
                    <a:pt x="255" y="12"/>
                  </a:cubicBezTo>
                  <a:cubicBezTo>
                    <a:pt x="85" y="1"/>
                    <a:pt x="0" y="86"/>
                    <a:pt x="0" y="86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3439950" y="1137875"/>
              <a:ext cx="18875" cy="8750"/>
            </a:xfrm>
            <a:custGeom>
              <a:avLst/>
              <a:gdLst/>
              <a:ahLst/>
              <a:cxnLst/>
              <a:rect l="l" t="t" r="r" b="b"/>
              <a:pathLst>
                <a:path w="755" h="350" extrusionOk="0">
                  <a:moveTo>
                    <a:pt x="163" y="1"/>
                  </a:moveTo>
                  <a:cubicBezTo>
                    <a:pt x="102" y="1"/>
                    <a:pt x="46" y="8"/>
                    <a:pt x="0" y="21"/>
                  </a:cubicBezTo>
                  <a:lnTo>
                    <a:pt x="33" y="137"/>
                  </a:lnTo>
                  <a:cubicBezTo>
                    <a:pt x="63" y="129"/>
                    <a:pt x="109" y="123"/>
                    <a:pt x="163" y="123"/>
                  </a:cubicBezTo>
                  <a:cubicBezTo>
                    <a:pt x="313" y="123"/>
                    <a:pt x="526" y="170"/>
                    <a:pt x="659" y="350"/>
                  </a:cubicBezTo>
                  <a:lnTo>
                    <a:pt x="755" y="276"/>
                  </a:lnTo>
                  <a:cubicBezTo>
                    <a:pt x="601" y="74"/>
                    <a:pt x="356" y="1"/>
                    <a:pt x="163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450300" y="1205550"/>
              <a:ext cx="31625" cy="18600"/>
            </a:xfrm>
            <a:custGeom>
              <a:avLst/>
              <a:gdLst/>
              <a:ahLst/>
              <a:cxnLst/>
              <a:rect l="l" t="t" r="r" b="b"/>
              <a:pathLst>
                <a:path w="1265" h="744" extrusionOk="0">
                  <a:moveTo>
                    <a:pt x="1264" y="0"/>
                  </a:moveTo>
                  <a:cubicBezTo>
                    <a:pt x="1158" y="276"/>
                    <a:pt x="563" y="744"/>
                    <a:pt x="1" y="680"/>
                  </a:cubicBezTo>
                  <a:lnTo>
                    <a:pt x="43" y="128"/>
                  </a:lnTo>
                  <a:cubicBezTo>
                    <a:pt x="330" y="224"/>
                    <a:pt x="957" y="191"/>
                    <a:pt x="1264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3441550" y="1168900"/>
              <a:ext cx="33750" cy="22850"/>
            </a:xfrm>
            <a:custGeom>
              <a:avLst/>
              <a:gdLst/>
              <a:ahLst/>
              <a:cxnLst/>
              <a:rect l="l" t="t" r="r" b="b"/>
              <a:pathLst>
                <a:path w="1350" h="914" extrusionOk="0">
                  <a:moveTo>
                    <a:pt x="1253" y="277"/>
                  </a:moveTo>
                  <a:cubicBezTo>
                    <a:pt x="1349" y="617"/>
                    <a:pt x="924" y="914"/>
                    <a:pt x="489" y="871"/>
                  </a:cubicBezTo>
                  <a:cubicBezTo>
                    <a:pt x="330" y="861"/>
                    <a:pt x="64" y="744"/>
                    <a:pt x="43" y="564"/>
                  </a:cubicBezTo>
                  <a:cubicBezTo>
                    <a:pt x="0" y="256"/>
                    <a:pt x="287" y="298"/>
                    <a:pt x="542" y="277"/>
                  </a:cubicBezTo>
                  <a:cubicBezTo>
                    <a:pt x="786" y="256"/>
                    <a:pt x="1168" y="1"/>
                    <a:pt x="1253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439150" y="1150075"/>
              <a:ext cx="23400" cy="22575"/>
            </a:xfrm>
            <a:custGeom>
              <a:avLst/>
              <a:gdLst/>
              <a:ahLst/>
              <a:cxnLst/>
              <a:rect l="l" t="t" r="r" b="b"/>
              <a:pathLst>
                <a:path w="936" h="903" extrusionOk="0">
                  <a:moveTo>
                    <a:pt x="659" y="902"/>
                  </a:moveTo>
                  <a:cubicBezTo>
                    <a:pt x="1" y="711"/>
                    <a:pt x="574" y="297"/>
                    <a:pt x="765" y="53"/>
                  </a:cubicBezTo>
                  <a:cubicBezTo>
                    <a:pt x="776" y="43"/>
                    <a:pt x="776" y="10"/>
                    <a:pt x="808" y="10"/>
                  </a:cubicBezTo>
                  <a:cubicBezTo>
                    <a:pt x="935" y="0"/>
                    <a:pt x="776" y="669"/>
                    <a:pt x="659" y="902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3476575" y="1164925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468" y="234"/>
                  </a:moveTo>
                  <a:cubicBezTo>
                    <a:pt x="468" y="362"/>
                    <a:pt x="373" y="468"/>
                    <a:pt x="245" y="468"/>
                  </a:cubicBezTo>
                  <a:cubicBezTo>
                    <a:pt x="118" y="468"/>
                    <a:pt x="12" y="372"/>
                    <a:pt x="12" y="245"/>
                  </a:cubicBezTo>
                  <a:cubicBezTo>
                    <a:pt x="1" y="117"/>
                    <a:pt x="107" y="11"/>
                    <a:pt x="234" y="1"/>
                  </a:cubicBezTo>
                  <a:cubicBezTo>
                    <a:pt x="362" y="1"/>
                    <a:pt x="468" y="107"/>
                    <a:pt x="468" y="234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433325" y="1153775"/>
              <a:ext cx="8525" cy="11450"/>
            </a:xfrm>
            <a:custGeom>
              <a:avLst/>
              <a:gdLst/>
              <a:ahLst/>
              <a:cxnLst/>
              <a:rect l="l" t="t" r="r" b="b"/>
              <a:pathLst>
                <a:path w="341" h="458" extrusionOk="0">
                  <a:moveTo>
                    <a:pt x="149" y="1"/>
                  </a:moveTo>
                  <a:cubicBezTo>
                    <a:pt x="128" y="53"/>
                    <a:pt x="117" y="107"/>
                    <a:pt x="95" y="160"/>
                  </a:cubicBezTo>
                  <a:cubicBezTo>
                    <a:pt x="64" y="256"/>
                    <a:pt x="32" y="351"/>
                    <a:pt x="0" y="436"/>
                  </a:cubicBezTo>
                  <a:cubicBezTo>
                    <a:pt x="32" y="447"/>
                    <a:pt x="74" y="457"/>
                    <a:pt x="117" y="457"/>
                  </a:cubicBezTo>
                  <a:cubicBezTo>
                    <a:pt x="244" y="457"/>
                    <a:pt x="340" y="351"/>
                    <a:pt x="340" y="223"/>
                  </a:cubicBezTo>
                  <a:cubicBezTo>
                    <a:pt x="340" y="107"/>
                    <a:pt x="255" y="22"/>
                    <a:pt x="149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3411550" y="1082875"/>
              <a:ext cx="112850" cy="102525"/>
            </a:xfrm>
            <a:custGeom>
              <a:avLst/>
              <a:gdLst/>
              <a:ahLst/>
              <a:cxnLst/>
              <a:rect l="l" t="t" r="r" b="b"/>
              <a:pathLst>
                <a:path w="4514" h="4101" extrusionOk="0">
                  <a:moveTo>
                    <a:pt x="2028" y="638"/>
                  </a:moveTo>
                  <a:cubicBezTo>
                    <a:pt x="1891" y="574"/>
                    <a:pt x="1785" y="246"/>
                    <a:pt x="1508" y="192"/>
                  </a:cubicBezTo>
                  <a:cubicBezTo>
                    <a:pt x="1243" y="128"/>
                    <a:pt x="988" y="298"/>
                    <a:pt x="999" y="659"/>
                  </a:cubicBezTo>
                  <a:cubicBezTo>
                    <a:pt x="723" y="277"/>
                    <a:pt x="0" y="320"/>
                    <a:pt x="85" y="957"/>
                  </a:cubicBezTo>
                  <a:cubicBezTo>
                    <a:pt x="128" y="1371"/>
                    <a:pt x="754" y="1891"/>
                    <a:pt x="1381" y="2093"/>
                  </a:cubicBezTo>
                  <a:cubicBezTo>
                    <a:pt x="2092" y="2327"/>
                    <a:pt x="2750" y="2274"/>
                    <a:pt x="3196" y="2136"/>
                  </a:cubicBezTo>
                  <a:cubicBezTo>
                    <a:pt x="3165" y="2455"/>
                    <a:pt x="3292" y="2773"/>
                    <a:pt x="3420" y="3070"/>
                  </a:cubicBezTo>
                  <a:cubicBezTo>
                    <a:pt x="3515" y="3304"/>
                    <a:pt x="3239" y="3951"/>
                    <a:pt x="3451" y="4026"/>
                  </a:cubicBezTo>
                  <a:cubicBezTo>
                    <a:pt x="3642" y="4100"/>
                    <a:pt x="3727" y="3399"/>
                    <a:pt x="3919" y="3038"/>
                  </a:cubicBezTo>
                  <a:cubicBezTo>
                    <a:pt x="4057" y="2794"/>
                    <a:pt x="4248" y="2953"/>
                    <a:pt x="4397" y="2401"/>
                  </a:cubicBezTo>
                  <a:cubicBezTo>
                    <a:pt x="4450" y="2221"/>
                    <a:pt x="4513" y="1891"/>
                    <a:pt x="4461" y="1754"/>
                  </a:cubicBezTo>
                  <a:cubicBezTo>
                    <a:pt x="4365" y="1488"/>
                    <a:pt x="3930" y="1488"/>
                    <a:pt x="3654" y="1297"/>
                  </a:cubicBezTo>
                  <a:cubicBezTo>
                    <a:pt x="3388" y="1116"/>
                    <a:pt x="3038" y="1"/>
                    <a:pt x="2326" y="288"/>
                  </a:cubicBezTo>
                  <a:cubicBezTo>
                    <a:pt x="2198" y="341"/>
                    <a:pt x="2092" y="543"/>
                    <a:pt x="2028" y="638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510025" y="1137325"/>
              <a:ext cx="3500" cy="4800"/>
            </a:xfrm>
            <a:custGeom>
              <a:avLst/>
              <a:gdLst/>
              <a:ahLst/>
              <a:cxnLst/>
              <a:rect l="l" t="t" r="r" b="b"/>
              <a:pathLst>
                <a:path w="140" h="192" extrusionOk="0">
                  <a:moveTo>
                    <a:pt x="43" y="181"/>
                  </a:moveTo>
                  <a:cubicBezTo>
                    <a:pt x="76" y="192"/>
                    <a:pt x="97" y="149"/>
                    <a:pt x="107" y="117"/>
                  </a:cubicBezTo>
                  <a:cubicBezTo>
                    <a:pt x="118" y="96"/>
                    <a:pt x="139" y="64"/>
                    <a:pt x="128" y="43"/>
                  </a:cubicBezTo>
                  <a:cubicBezTo>
                    <a:pt x="107" y="0"/>
                    <a:pt x="54" y="32"/>
                    <a:pt x="33" y="53"/>
                  </a:cubicBezTo>
                  <a:cubicBezTo>
                    <a:pt x="33" y="64"/>
                    <a:pt x="22" y="85"/>
                    <a:pt x="12" y="107"/>
                  </a:cubicBezTo>
                  <a:cubicBezTo>
                    <a:pt x="1" y="128"/>
                    <a:pt x="1" y="181"/>
                    <a:pt x="4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3515350" y="1126425"/>
              <a:ext cx="4800" cy="11175"/>
            </a:xfrm>
            <a:custGeom>
              <a:avLst/>
              <a:gdLst/>
              <a:ahLst/>
              <a:cxnLst/>
              <a:rect l="l" t="t" r="r" b="b"/>
              <a:pathLst>
                <a:path w="192" h="447" extrusionOk="0">
                  <a:moveTo>
                    <a:pt x="64" y="447"/>
                  </a:moveTo>
                  <a:cubicBezTo>
                    <a:pt x="117" y="447"/>
                    <a:pt x="139" y="404"/>
                    <a:pt x="149" y="362"/>
                  </a:cubicBezTo>
                  <a:cubicBezTo>
                    <a:pt x="160" y="319"/>
                    <a:pt x="170" y="245"/>
                    <a:pt x="181" y="182"/>
                  </a:cubicBezTo>
                  <a:cubicBezTo>
                    <a:pt x="191" y="118"/>
                    <a:pt x="170" y="1"/>
                    <a:pt x="96" y="12"/>
                  </a:cubicBezTo>
                  <a:cubicBezTo>
                    <a:pt x="11" y="22"/>
                    <a:pt x="0" y="192"/>
                    <a:pt x="0" y="277"/>
                  </a:cubicBezTo>
                  <a:cubicBezTo>
                    <a:pt x="0" y="340"/>
                    <a:pt x="0" y="436"/>
                    <a:pt x="6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433850" y="1111825"/>
              <a:ext cx="5875" cy="5875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81" y="213"/>
                  </a:moveTo>
                  <a:cubicBezTo>
                    <a:pt x="128" y="235"/>
                    <a:pt x="96" y="202"/>
                    <a:pt x="64" y="160"/>
                  </a:cubicBezTo>
                  <a:cubicBezTo>
                    <a:pt x="32" y="139"/>
                    <a:pt x="0" y="96"/>
                    <a:pt x="0" y="54"/>
                  </a:cubicBezTo>
                  <a:cubicBezTo>
                    <a:pt x="11" y="1"/>
                    <a:pt x="85" y="11"/>
                    <a:pt x="128" y="32"/>
                  </a:cubicBezTo>
                  <a:cubicBezTo>
                    <a:pt x="138" y="43"/>
                    <a:pt x="170" y="75"/>
                    <a:pt x="181" y="96"/>
                  </a:cubicBezTo>
                  <a:cubicBezTo>
                    <a:pt x="213" y="128"/>
                    <a:pt x="234" y="192"/>
                    <a:pt x="181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419775" y="1098550"/>
              <a:ext cx="10925" cy="15700"/>
            </a:xfrm>
            <a:custGeom>
              <a:avLst/>
              <a:gdLst/>
              <a:ahLst/>
              <a:cxnLst/>
              <a:rect l="l" t="t" r="r" b="b"/>
              <a:pathLst>
                <a:path w="437" h="628" extrusionOk="0">
                  <a:moveTo>
                    <a:pt x="340" y="606"/>
                  </a:moveTo>
                  <a:cubicBezTo>
                    <a:pt x="266" y="627"/>
                    <a:pt x="224" y="585"/>
                    <a:pt x="191" y="532"/>
                  </a:cubicBezTo>
                  <a:cubicBezTo>
                    <a:pt x="149" y="468"/>
                    <a:pt x="106" y="383"/>
                    <a:pt x="64" y="298"/>
                  </a:cubicBezTo>
                  <a:cubicBezTo>
                    <a:pt x="21" y="202"/>
                    <a:pt x="0" y="32"/>
                    <a:pt x="117" y="22"/>
                  </a:cubicBezTo>
                  <a:cubicBezTo>
                    <a:pt x="234" y="1"/>
                    <a:pt x="319" y="235"/>
                    <a:pt x="361" y="351"/>
                  </a:cubicBezTo>
                  <a:cubicBezTo>
                    <a:pt x="394" y="436"/>
                    <a:pt x="436" y="574"/>
                    <a:pt x="340" y="6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468075" y="1219875"/>
              <a:ext cx="44625" cy="131700"/>
            </a:xfrm>
            <a:custGeom>
              <a:avLst/>
              <a:gdLst/>
              <a:ahLst/>
              <a:cxnLst/>
              <a:rect l="l" t="t" r="r" b="b"/>
              <a:pathLst>
                <a:path w="1785" h="5268" extrusionOk="0">
                  <a:moveTo>
                    <a:pt x="1297" y="1"/>
                  </a:moveTo>
                  <a:cubicBezTo>
                    <a:pt x="1435" y="33"/>
                    <a:pt x="1743" y="224"/>
                    <a:pt x="1754" y="288"/>
                  </a:cubicBezTo>
                  <a:cubicBezTo>
                    <a:pt x="1785" y="723"/>
                    <a:pt x="1700" y="1190"/>
                    <a:pt x="1669" y="1647"/>
                  </a:cubicBezTo>
                  <a:cubicBezTo>
                    <a:pt x="1615" y="2157"/>
                    <a:pt x="1690" y="2740"/>
                    <a:pt x="1435" y="3101"/>
                  </a:cubicBezTo>
                  <a:cubicBezTo>
                    <a:pt x="1233" y="3399"/>
                    <a:pt x="840" y="3399"/>
                    <a:pt x="659" y="3452"/>
                  </a:cubicBezTo>
                  <a:cubicBezTo>
                    <a:pt x="713" y="3877"/>
                    <a:pt x="766" y="4196"/>
                    <a:pt x="617" y="4503"/>
                  </a:cubicBezTo>
                  <a:cubicBezTo>
                    <a:pt x="511" y="4727"/>
                    <a:pt x="139" y="5215"/>
                    <a:pt x="43" y="5268"/>
                  </a:cubicBezTo>
                  <a:cubicBezTo>
                    <a:pt x="1" y="4217"/>
                    <a:pt x="76" y="3176"/>
                    <a:pt x="267" y="2242"/>
                  </a:cubicBezTo>
                  <a:cubicBezTo>
                    <a:pt x="468" y="1265"/>
                    <a:pt x="681" y="564"/>
                    <a:pt x="1297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415275" y="1223350"/>
              <a:ext cx="35600" cy="125575"/>
            </a:xfrm>
            <a:custGeom>
              <a:avLst/>
              <a:gdLst/>
              <a:ahLst/>
              <a:cxnLst/>
              <a:rect l="l" t="t" r="r" b="b"/>
              <a:pathLst>
                <a:path w="1424" h="5023" extrusionOk="0">
                  <a:moveTo>
                    <a:pt x="1136" y="1964"/>
                  </a:moveTo>
                  <a:cubicBezTo>
                    <a:pt x="998" y="2995"/>
                    <a:pt x="796" y="3887"/>
                    <a:pt x="754" y="5023"/>
                  </a:cubicBezTo>
                  <a:cubicBezTo>
                    <a:pt x="626" y="4938"/>
                    <a:pt x="297" y="4418"/>
                    <a:pt x="276" y="4269"/>
                  </a:cubicBezTo>
                  <a:cubicBezTo>
                    <a:pt x="201" y="3876"/>
                    <a:pt x="489" y="3408"/>
                    <a:pt x="541" y="3175"/>
                  </a:cubicBezTo>
                  <a:cubicBezTo>
                    <a:pt x="478" y="3090"/>
                    <a:pt x="265" y="3080"/>
                    <a:pt x="191" y="2974"/>
                  </a:cubicBezTo>
                  <a:cubicBezTo>
                    <a:pt x="0" y="2686"/>
                    <a:pt x="255" y="1901"/>
                    <a:pt x="319" y="1614"/>
                  </a:cubicBezTo>
                  <a:cubicBezTo>
                    <a:pt x="371" y="1402"/>
                    <a:pt x="414" y="1211"/>
                    <a:pt x="478" y="977"/>
                  </a:cubicBezTo>
                  <a:cubicBezTo>
                    <a:pt x="552" y="765"/>
                    <a:pt x="605" y="520"/>
                    <a:pt x="690" y="404"/>
                  </a:cubicBezTo>
                  <a:cubicBezTo>
                    <a:pt x="807" y="255"/>
                    <a:pt x="1178" y="106"/>
                    <a:pt x="1402" y="10"/>
                  </a:cubicBezTo>
                  <a:cubicBezTo>
                    <a:pt x="1423" y="0"/>
                    <a:pt x="1221" y="1348"/>
                    <a:pt x="1136" y="1964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471550" y="1596600"/>
              <a:ext cx="189300" cy="133850"/>
            </a:xfrm>
            <a:custGeom>
              <a:avLst/>
              <a:gdLst/>
              <a:ahLst/>
              <a:cxnLst/>
              <a:rect l="l" t="t" r="r" b="b"/>
              <a:pathLst>
                <a:path w="7572" h="5354" extrusionOk="0">
                  <a:moveTo>
                    <a:pt x="1476" y="107"/>
                  </a:moveTo>
                  <a:cubicBezTo>
                    <a:pt x="1349" y="96"/>
                    <a:pt x="1158" y="107"/>
                    <a:pt x="977" y="117"/>
                  </a:cubicBezTo>
                  <a:cubicBezTo>
                    <a:pt x="595" y="128"/>
                    <a:pt x="170" y="107"/>
                    <a:pt x="64" y="393"/>
                  </a:cubicBezTo>
                  <a:cubicBezTo>
                    <a:pt x="11" y="542"/>
                    <a:pt x="0" y="755"/>
                    <a:pt x="0" y="978"/>
                  </a:cubicBezTo>
                  <a:cubicBezTo>
                    <a:pt x="0" y="1179"/>
                    <a:pt x="22" y="1392"/>
                    <a:pt x="32" y="1594"/>
                  </a:cubicBezTo>
                  <a:cubicBezTo>
                    <a:pt x="74" y="2475"/>
                    <a:pt x="181" y="3144"/>
                    <a:pt x="202" y="4047"/>
                  </a:cubicBezTo>
                  <a:cubicBezTo>
                    <a:pt x="202" y="4249"/>
                    <a:pt x="223" y="4461"/>
                    <a:pt x="244" y="4662"/>
                  </a:cubicBezTo>
                  <a:cubicBezTo>
                    <a:pt x="277" y="4939"/>
                    <a:pt x="277" y="5226"/>
                    <a:pt x="478" y="5311"/>
                  </a:cubicBezTo>
                  <a:cubicBezTo>
                    <a:pt x="563" y="5353"/>
                    <a:pt x="733" y="5332"/>
                    <a:pt x="881" y="5332"/>
                  </a:cubicBezTo>
                  <a:cubicBezTo>
                    <a:pt x="1030" y="5332"/>
                    <a:pt x="1179" y="5321"/>
                    <a:pt x="1306" y="5311"/>
                  </a:cubicBezTo>
                  <a:cubicBezTo>
                    <a:pt x="1615" y="5289"/>
                    <a:pt x="1901" y="5278"/>
                    <a:pt x="2156" y="5268"/>
                  </a:cubicBezTo>
                  <a:cubicBezTo>
                    <a:pt x="2783" y="5226"/>
                    <a:pt x="3314" y="5226"/>
                    <a:pt x="3908" y="5215"/>
                  </a:cubicBezTo>
                  <a:cubicBezTo>
                    <a:pt x="4461" y="5205"/>
                    <a:pt x="5055" y="5226"/>
                    <a:pt x="5650" y="5193"/>
                  </a:cubicBezTo>
                  <a:cubicBezTo>
                    <a:pt x="6160" y="5172"/>
                    <a:pt x="6850" y="5226"/>
                    <a:pt x="7232" y="5024"/>
                  </a:cubicBezTo>
                  <a:cubicBezTo>
                    <a:pt x="7540" y="4854"/>
                    <a:pt x="7561" y="4461"/>
                    <a:pt x="7561" y="3994"/>
                  </a:cubicBezTo>
                  <a:cubicBezTo>
                    <a:pt x="7572" y="3070"/>
                    <a:pt x="7476" y="2220"/>
                    <a:pt x="7434" y="1349"/>
                  </a:cubicBezTo>
                  <a:cubicBezTo>
                    <a:pt x="7423" y="1137"/>
                    <a:pt x="7423" y="903"/>
                    <a:pt x="7402" y="681"/>
                  </a:cubicBezTo>
                  <a:cubicBezTo>
                    <a:pt x="7392" y="426"/>
                    <a:pt x="7349" y="171"/>
                    <a:pt x="7243" y="86"/>
                  </a:cubicBezTo>
                  <a:cubicBezTo>
                    <a:pt x="7137" y="1"/>
                    <a:pt x="6839" y="1"/>
                    <a:pt x="6595" y="11"/>
                  </a:cubicBezTo>
                  <a:cubicBezTo>
                    <a:pt x="6340" y="11"/>
                    <a:pt x="6085" y="22"/>
                    <a:pt x="5873" y="32"/>
                  </a:cubicBezTo>
                  <a:cubicBezTo>
                    <a:pt x="4428" y="107"/>
                    <a:pt x="2931" y="75"/>
                    <a:pt x="1487" y="107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474200" y="1596750"/>
              <a:ext cx="178150" cy="72250"/>
            </a:xfrm>
            <a:custGeom>
              <a:avLst/>
              <a:gdLst/>
              <a:ahLst/>
              <a:cxnLst/>
              <a:rect l="l" t="t" r="r" b="b"/>
              <a:pathLst>
                <a:path w="7126" h="2890" extrusionOk="0">
                  <a:moveTo>
                    <a:pt x="6686" y="0"/>
                  </a:moveTo>
                  <a:cubicBezTo>
                    <a:pt x="6619" y="0"/>
                    <a:pt x="6552" y="2"/>
                    <a:pt x="6489" y="5"/>
                  </a:cubicBezTo>
                  <a:cubicBezTo>
                    <a:pt x="6234" y="5"/>
                    <a:pt x="5979" y="16"/>
                    <a:pt x="5767" y="26"/>
                  </a:cubicBezTo>
                  <a:cubicBezTo>
                    <a:pt x="4322" y="101"/>
                    <a:pt x="2825" y="69"/>
                    <a:pt x="1381" y="101"/>
                  </a:cubicBezTo>
                  <a:lnTo>
                    <a:pt x="1370" y="101"/>
                  </a:lnTo>
                  <a:cubicBezTo>
                    <a:pt x="1332" y="98"/>
                    <a:pt x="1289" y="97"/>
                    <a:pt x="1242" y="97"/>
                  </a:cubicBezTo>
                  <a:cubicBezTo>
                    <a:pt x="1131" y="97"/>
                    <a:pt x="998" y="104"/>
                    <a:pt x="871" y="111"/>
                  </a:cubicBezTo>
                  <a:cubicBezTo>
                    <a:pt x="521" y="122"/>
                    <a:pt x="149" y="101"/>
                    <a:pt x="1" y="314"/>
                  </a:cubicBezTo>
                  <a:cubicBezTo>
                    <a:pt x="171" y="845"/>
                    <a:pt x="436" y="1312"/>
                    <a:pt x="786" y="1673"/>
                  </a:cubicBezTo>
                  <a:cubicBezTo>
                    <a:pt x="1094" y="1991"/>
                    <a:pt x="1561" y="2363"/>
                    <a:pt x="1986" y="2554"/>
                  </a:cubicBezTo>
                  <a:cubicBezTo>
                    <a:pt x="2510" y="2785"/>
                    <a:pt x="3060" y="2889"/>
                    <a:pt x="3596" y="2889"/>
                  </a:cubicBezTo>
                  <a:cubicBezTo>
                    <a:pt x="4810" y="2889"/>
                    <a:pt x="5949" y="2353"/>
                    <a:pt x="6531" y="1534"/>
                  </a:cubicBezTo>
                  <a:cubicBezTo>
                    <a:pt x="6552" y="1513"/>
                    <a:pt x="6574" y="1482"/>
                    <a:pt x="6585" y="1449"/>
                  </a:cubicBezTo>
                  <a:cubicBezTo>
                    <a:pt x="6840" y="1067"/>
                    <a:pt x="7020" y="590"/>
                    <a:pt x="7126" y="69"/>
                  </a:cubicBezTo>
                  <a:cubicBezTo>
                    <a:pt x="7041" y="15"/>
                    <a:pt x="6865" y="0"/>
                    <a:pt x="6686" y="0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519600" y="1569250"/>
              <a:ext cx="94275" cy="57125"/>
            </a:xfrm>
            <a:custGeom>
              <a:avLst/>
              <a:gdLst/>
              <a:ahLst/>
              <a:cxnLst/>
              <a:rect l="l" t="t" r="r" b="b"/>
              <a:pathLst>
                <a:path w="3771" h="2285" extrusionOk="0">
                  <a:moveTo>
                    <a:pt x="3016" y="638"/>
                  </a:moveTo>
                  <a:cubicBezTo>
                    <a:pt x="3070" y="638"/>
                    <a:pt x="3112" y="680"/>
                    <a:pt x="3112" y="734"/>
                  </a:cubicBezTo>
                  <a:lnTo>
                    <a:pt x="3122" y="1499"/>
                  </a:lnTo>
                  <a:cubicBezTo>
                    <a:pt x="3122" y="1551"/>
                    <a:pt x="3091" y="1594"/>
                    <a:pt x="3027" y="1605"/>
                  </a:cubicBezTo>
                  <a:lnTo>
                    <a:pt x="755" y="1647"/>
                  </a:lnTo>
                  <a:cubicBezTo>
                    <a:pt x="701" y="1647"/>
                    <a:pt x="659" y="1605"/>
                    <a:pt x="659" y="1551"/>
                  </a:cubicBezTo>
                  <a:lnTo>
                    <a:pt x="637" y="787"/>
                  </a:lnTo>
                  <a:cubicBezTo>
                    <a:pt x="637" y="734"/>
                    <a:pt x="680" y="691"/>
                    <a:pt x="733" y="680"/>
                  </a:cubicBezTo>
                  <a:lnTo>
                    <a:pt x="3016" y="638"/>
                  </a:lnTo>
                  <a:close/>
                  <a:moveTo>
                    <a:pt x="3013" y="1"/>
                  </a:moveTo>
                  <a:cubicBezTo>
                    <a:pt x="3007" y="1"/>
                    <a:pt x="3001" y="1"/>
                    <a:pt x="2995" y="1"/>
                  </a:cubicBezTo>
                  <a:lnTo>
                    <a:pt x="722" y="54"/>
                  </a:lnTo>
                  <a:cubicBezTo>
                    <a:pt x="319" y="64"/>
                    <a:pt x="0" y="394"/>
                    <a:pt x="11" y="798"/>
                  </a:cubicBezTo>
                  <a:lnTo>
                    <a:pt x="21" y="1572"/>
                  </a:lnTo>
                  <a:cubicBezTo>
                    <a:pt x="32" y="1960"/>
                    <a:pt x="351" y="2285"/>
                    <a:pt x="746" y="2285"/>
                  </a:cubicBezTo>
                  <a:cubicBezTo>
                    <a:pt x="753" y="2285"/>
                    <a:pt x="759" y="2285"/>
                    <a:pt x="765" y="2284"/>
                  </a:cubicBezTo>
                  <a:lnTo>
                    <a:pt x="3048" y="2231"/>
                  </a:lnTo>
                  <a:cubicBezTo>
                    <a:pt x="3452" y="2221"/>
                    <a:pt x="3770" y="1891"/>
                    <a:pt x="3759" y="1487"/>
                  </a:cubicBezTo>
                  <a:lnTo>
                    <a:pt x="3738" y="713"/>
                  </a:lnTo>
                  <a:cubicBezTo>
                    <a:pt x="3728" y="325"/>
                    <a:pt x="3408" y="1"/>
                    <a:pt x="3013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3550675" y="1654500"/>
              <a:ext cx="35050" cy="25500"/>
            </a:xfrm>
            <a:custGeom>
              <a:avLst/>
              <a:gdLst/>
              <a:ahLst/>
              <a:cxnLst/>
              <a:rect l="l" t="t" r="r" b="b"/>
              <a:pathLst>
                <a:path w="1402" h="1020" extrusionOk="0">
                  <a:moveTo>
                    <a:pt x="1168" y="0"/>
                  </a:moveTo>
                  <a:cubicBezTo>
                    <a:pt x="1136" y="0"/>
                    <a:pt x="1104" y="10"/>
                    <a:pt x="1072" y="10"/>
                  </a:cubicBezTo>
                  <a:lnTo>
                    <a:pt x="1041" y="10"/>
                  </a:lnTo>
                  <a:cubicBezTo>
                    <a:pt x="902" y="10"/>
                    <a:pt x="754" y="21"/>
                    <a:pt x="605" y="21"/>
                  </a:cubicBezTo>
                  <a:lnTo>
                    <a:pt x="201" y="21"/>
                  </a:lnTo>
                  <a:cubicBezTo>
                    <a:pt x="138" y="21"/>
                    <a:pt x="42" y="31"/>
                    <a:pt x="10" y="106"/>
                  </a:cubicBezTo>
                  <a:cubicBezTo>
                    <a:pt x="0" y="149"/>
                    <a:pt x="0" y="191"/>
                    <a:pt x="0" y="223"/>
                  </a:cubicBezTo>
                  <a:lnTo>
                    <a:pt x="0" y="308"/>
                  </a:lnTo>
                  <a:lnTo>
                    <a:pt x="10" y="340"/>
                  </a:lnTo>
                  <a:cubicBezTo>
                    <a:pt x="10" y="404"/>
                    <a:pt x="10" y="456"/>
                    <a:pt x="21" y="510"/>
                  </a:cubicBezTo>
                  <a:cubicBezTo>
                    <a:pt x="31" y="584"/>
                    <a:pt x="31" y="658"/>
                    <a:pt x="31" y="743"/>
                  </a:cubicBezTo>
                  <a:cubicBezTo>
                    <a:pt x="31" y="775"/>
                    <a:pt x="42" y="807"/>
                    <a:pt x="42" y="850"/>
                  </a:cubicBezTo>
                  <a:lnTo>
                    <a:pt x="42" y="871"/>
                  </a:lnTo>
                  <a:cubicBezTo>
                    <a:pt x="53" y="913"/>
                    <a:pt x="53" y="987"/>
                    <a:pt x="116" y="1008"/>
                  </a:cubicBezTo>
                  <a:cubicBezTo>
                    <a:pt x="138" y="1019"/>
                    <a:pt x="159" y="1019"/>
                    <a:pt x="180" y="1019"/>
                  </a:cubicBezTo>
                  <a:lnTo>
                    <a:pt x="265" y="1019"/>
                  </a:lnTo>
                  <a:lnTo>
                    <a:pt x="435" y="1008"/>
                  </a:lnTo>
                  <a:lnTo>
                    <a:pt x="562" y="1008"/>
                  </a:lnTo>
                  <a:lnTo>
                    <a:pt x="722" y="998"/>
                  </a:lnTo>
                  <a:lnTo>
                    <a:pt x="1115" y="998"/>
                  </a:lnTo>
                  <a:cubicBezTo>
                    <a:pt x="1189" y="998"/>
                    <a:pt x="1253" y="987"/>
                    <a:pt x="1306" y="966"/>
                  </a:cubicBezTo>
                  <a:cubicBezTo>
                    <a:pt x="1391" y="913"/>
                    <a:pt x="1391" y="817"/>
                    <a:pt x="1391" y="732"/>
                  </a:cubicBezTo>
                  <a:cubicBezTo>
                    <a:pt x="1402" y="637"/>
                    <a:pt x="1391" y="531"/>
                    <a:pt x="1381" y="435"/>
                  </a:cubicBezTo>
                  <a:cubicBezTo>
                    <a:pt x="1381" y="393"/>
                    <a:pt x="1381" y="340"/>
                    <a:pt x="1369" y="286"/>
                  </a:cubicBezTo>
                  <a:lnTo>
                    <a:pt x="1369" y="244"/>
                  </a:lnTo>
                  <a:lnTo>
                    <a:pt x="1369" y="180"/>
                  </a:lnTo>
                  <a:cubicBezTo>
                    <a:pt x="1359" y="106"/>
                    <a:pt x="1348" y="64"/>
                    <a:pt x="1317" y="31"/>
                  </a:cubicBezTo>
                  <a:cubicBezTo>
                    <a:pt x="1285" y="0"/>
                    <a:pt x="1232" y="0"/>
                    <a:pt x="1168" y="0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480050" y="1624225"/>
              <a:ext cx="10100" cy="14350"/>
            </a:xfrm>
            <a:custGeom>
              <a:avLst/>
              <a:gdLst/>
              <a:ahLst/>
              <a:cxnLst/>
              <a:rect l="l" t="t" r="r" b="b"/>
              <a:pathLst>
                <a:path w="404" h="574" extrusionOk="0">
                  <a:moveTo>
                    <a:pt x="202" y="96"/>
                  </a:moveTo>
                  <a:cubicBezTo>
                    <a:pt x="0" y="0"/>
                    <a:pt x="21" y="574"/>
                    <a:pt x="202" y="574"/>
                  </a:cubicBezTo>
                  <a:cubicBezTo>
                    <a:pt x="404" y="574"/>
                    <a:pt x="308" y="202"/>
                    <a:pt x="223" y="107"/>
                  </a:cubicBezTo>
                  <a:cubicBezTo>
                    <a:pt x="223" y="107"/>
                    <a:pt x="213" y="107"/>
                    <a:pt x="202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489325" y="1637225"/>
              <a:ext cx="8525" cy="11975"/>
            </a:xfrm>
            <a:custGeom>
              <a:avLst/>
              <a:gdLst/>
              <a:ahLst/>
              <a:cxnLst/>
              <a:rect l="l" t="t" r="r" b="b"/>
              <a:pathLst>
                <a:path w="341" h="479" extrusionOk="0">
                  <a:moveTo>
                    <a:pt x="181" y="54"/>
                  </a:moveTo>
                  <a:cubicBezTo>
                    <a:pt x="1" y="0"/>
                    <a:pt x="1" y="479"/>
                    <a:pt x="192" y="446"/>
                  </a:cubicBezTo>
                  <a:cubicBezTo>
                    <a:pt x="340" y="415"/>
                    <a:pt x="309" y="96"/>
                    <a:pt x="181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639325" y="1679700"/>
              <a:ext cx="8775" cy="15700"/>
            </a:xfrm>
            <a:custGeom>
              <a:avLst/>
              <a:gdLst/>
              <a:ahLst/>
              <a:cxnLst/>
              <a:rect l="l" t="t" r="r" b="b"/>
              <a:pathLst>
                <a:path w="351" h="628" extrusionOk="0">
                  <a:moveTo>
                    <a:pt x="139" y="11"/>
                  </a:moveTo>
                  <a:cubicBezTo>
                    <a:pt x="43" y="96"/>
                    <a:pt x="1" y="616"/>
                    <a:pt x="181" y="627"/>
                  </a:cubicBezTo>
                  <a:cubicBezTo>
                    <a:pt x="319" y="627"/>
                    <a:pt x="351" y="170"/>
                    <a:pt x="256" y="43"/>
                  </a:cubicBezTo>
                  <a:cubicBezTo>
                    <a:pt x="235" y="11"/>
                    <a:pt x="213" y="0"/>
                    <a:pt x="13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648075" y="1693775"/>
              <a:ext cx="8275" cy="8525"/>
            </a:xfrm>
            <a:custGeom>
              <a:avLst/>
              <a:gdLst/>
              <a:ahLst/>
              <a:cxnLst/>
              <a:rect l="l" t="t" r="r" b="b"/>
              <a:pathLst>
                <a:path w="331" h="341" extrusionOk="0">
                  <a:moveTo>
                    <a:pt x="182" y="53"/>
                  </a:moveTo>
                  <a:cubicBezTo>
                    <a:pt x="12" y="1"/>
                    <a:pt x="1" y="256"/>
                    <a:pt x="107" y="287"/>
                  </a:cubicBezTo>
                  <a:cubicBezTo>
                    <a:pt x="235" y="341"/>
                    <a:pt x="331" y="107"/>
                    <a:pt x="182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638275" y="1700400"/>
              <a:ext cx="7175" cy="10125"/>
            </a:xfrm>
            <a:custGeom>
              <a:avLst/>
              <a:gdLst/>
              <a:ahLst/>
              <a:cxnLst/>
              <a:rect l="l" t="t" r="r" b="b"/>
              <a:pathLst>
                <a:path w="287" h="405" extrusionOk="0">
                  <a:moveTo>
                    <a:pt x="181" y="22"/>
                  </a:moveTo>
                  <a:cubicBezTo>
                    <a:pt x="11" y="1"/>
                    <a:pt x="0" y="404"/>
                    <a:pt x="149" y="404"/>
                  </a:cubicBezTo>
                  <a:cubicBezTo>
                    <a:pt x="213" y="404"/>
                    <a:pt x="234" y="362"/>
                    <a:pt x="255" y="277"/>
                  </a:cubicBezTo>
                  <a:cubicBezTo>
                    <a:pt x="287" y="160"/>
                    <a:pt x="287" y="43"/>
                    <a:pt x="18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37100" y="1535025"/>
              <a:ext cx="58725" cy="85500"/>
            </a:xfrm>
            <a:custGeom>
              <a:avLst/>
              <a:gdLst/>
              <a:ahLst/>
              <a:cxnLst/>
              <a:rect l="l" t="t" r="r" b="b"/>
              <a:pathLst>
                <a:path w="2349" h="3420" extrusionOk="0">
                  <a:moveTo>
                    <a:pt x="65" y="1763"/>
                  </a:moveTo>
                  <a:cubicBezTo>
                    <a:pt x="213" y="1901"/>
                    <a:pt x="479" y="1614"/>
                    <a:pt x="649" y="1412"/>
                  </a:cubicBezTo>
                  <a:cubicBezTo>
                    <a:pt x="649" y="1912"/>
                    <a:pt x="798" y="2613"/>
                    <a:pt x="1010" y="3048"/>
                  </a:cubicBezTo>
                  <a:cubicBezTo>
                    <a:pt x="1074" y="3186"/>
                    <a:pt x="1169" y="3420"/>
                    <a:pt x="1297" y="3409"/>
                  </a:cubicBezTo>
                  <a:cubicBezTo>
                    <a:pt x="1466" y="3387"/>
                    <a:pt x="1414" y="3090"/>
                    <a:pt x="1382" y="2941"/>
                  </a:cubicBezTo>
                  <a:cubicBezTo>
                    <a:pt x="1350" y="2729"/>
                    <a:pt x="1286" y="2602"/>
                    <a:pt x="1275" y="2422"/>
                  </a:cubicBezTo>
                  <a:cubicBezTo>
                    <a:pt x="1308" y="2432"/>
                    <a:pt x="1466" y="2495"/>
                    <a:pt x="1551" y="2432"/>
                  </a:cubicBezTo>
                  <a:cubicBezTo>
                    <a:pt x="1626" y="2368"/>
                    <a:pt x="1626" y="2315"/>
                    <a:pt x="1615" y="2209"/>
                  </a:cubicBezTo>
                  <a:cubicBezTo>
                    <a:pt x="1743" y="2230"/>
                    <a:pt x="1796" y="2230"/>
                    <a:pt x="1881" y="2134"/>
                  </a:cubicBezTo>
                  <a:cubicBezTo>
                    <a:pt x="1976" y="2039"/>
                    <a:pt x="1902" y="1827"/>
                    <a:pt x="1902" y="1827"/>
                  </a:cubicBezTo>
                  <a:cubicBezTo>
                    <a:pt x="1976" y="1795"/>
                    <a:pt x="2082" y="1721"/>
                    <a:pt x="2146" y="1625"/>
                  </a:cubicBezTo>
                  <a:cubicBezTo>
                    <a:pt x="2348" y="1338"/>
                    <a:pt x="2008" y="637"/>
                    <a:pt x="2082" y="0"/>
                  </a:cubicBezTo>
                  <a:cubicBezTo>
                    <a:pt x="2019" y="574"/>
                    <a:pt x="1095" y="383"/>
                    <a:pt x="532" y="298"/>
                  </a:cubicBezTo>
                  <a:cubicBezTo>
                    <a:pt x="489" y="574"/>
                    <a:pt x="447" y="765"/>
                    <a:pt x="341" y="999"/>
                  </a:cubicBezTo>
                  <a:cubicBezTo>
                    <a:pt x="246" y="1221"/>
                    <a:pt x="76" y="1402"/>
                    <a:pt x="12" y="1582"/>
                  </a:cubicBezTo>
                  <a:cubicBezTo>
                    <a:pt x="1" y="1636"/>
                    <a:pt x="22" y="1721"/>
                    <a:pt x="65" y="1763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535800" y="1565000"/>
              <a:ext cx="18600" cy="16500"/>
            </a:xfrm>
            <a:custGeom>
              <a:avLst/>
              <a:gdLst/>
              <a:ahLst/>
              <a:cxnLst/>
              <a:rect l="l" t="t" r="r" b="b"/>
              <a:pathLst>
                <a:path w="744" h="660" extrusionOk="0">
                  <a:moveTo>
                    <a:pt x="170" y="596"/>
                  </a:moveTo>
                  <a:cubicBezTo>
                    <a:pt x="350" y="659"/>
                    <a:pt x="722" y="373"/>
                    <a:pt x="744" y="1"/>
                  </a:cubicBezTo>
                  <a:cubicBezTo>
                    <a:pt x="690" y="118"/>
                    <a:pt x="499" y="330"/>
                    <a:pt x="350" y="404"/>
                  </a:cubicBezTo>
                  <a:cubicBezTo>
                    <a:pt x="255" y="437"/>
                    <a:pt x="85" y="426"/>
                    <a:pt x="117" y="277"/>
                  </a:cubicBezTo>
                  <a:cubicBezTo>
                    <a:pt x="0" y="426"/>
                    <a:pt x="64" y="553"/>
                    <a:pt x="170" y="596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050" y="1547475"/>
              <a:ext cx="28425" cy="51825"/>
            </a:xfrm>
            <a:custGeom>
              <a:avLst/>
              <a:gdLst/>
              <a:ahLst/>
              <a:cxnLst/>
              <a:rect l="l" t="t" r="r" b="b"/>
              <a:pathLst>
                <a:path w="1137" h="2073" extrusionOk="0">
                  <a:moveTo>
                    <a:pt x="1" y="1754"/>
                  </a:moveTo>
                  <a:cubicBezTo>
                    <a:pt x="117" y="2072"/>
                    <a:pt x="532" y="2072"/>
                    <a:pt x="457" y="1711"/>
                  </a:cubicBezTo>
                  <a:cubicBezTo>
                    <a:pt x="521" y="1743"/>
                    <a:pt x="617" y="1732"/>
                    <a:pt x="659" y="1700"/>
                  </a:cubicBezTo>
                  <a:cubicBezTo>
                    <a:pt x="787" y="1605"/>
                    <a:pt x="797" y="1456"/>
                    <a:pt x="744" y="1329"/>
                  </a:cubicBezTo>
                  <a:cubicBezTo>
                    <a:pt x="935" y="1265"/>
                    <a:pt x="1073" y="1084"/>
                    <a:pt x="1116" y="819"/>
                  </a:cubicBezTo>
                  <a:cubicBezTo>
                    <a:pt x="1137" y="628"/>
                    <a:pt x="924" y="224"/>
                    <a:pt x="924" y="1"/>
                  </a:cubicBezTo>
                  <a:cubicBezTo>
                    <a:pt x="924" y="1"/>
                    <a:pt x="903" y="192"/>
                    <a:pt x="903" y="298"/>
                  </a:cubicBezTo>
                  <a:cubicBezTo>
                    <a:pt x="914" y="649"/>
                    <a:pt x="999" y="1053"/>
                    <a:pt x="670" y="1063"/>
                  </a:cubicBezTo>
                  <a:cubicBezTo>
                    <a:pt x="681" y="1212"/>
                    <a:pt x="659" y="1308"/>
                    <a:pt x="585" y="1381"/>
                  </a:cubicBezTo>
                  <a:cubicBezTo>
                    <a:pt x="542" y="1424"/>
                    <a:pt x="426" y="1488"/>
                    <a:pt x="320" y="1466"/>
                  </a:cubicBezTo>
                  <a:cubicBezTo>
                    <a:pt x="277" y="1605"/>
                    <a:pt x="171" y="1828"/>
                    <a:pt x="1" y="1754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511100" y="1234500"/>
              <a:ext cx="99300" cy="312475"/>
            </a:xfrm>
            <a:custGeom>
              <a:avLst/>
              <a:gdLst/>
              <a:ahLst/>
              <a:cxnLst/>
              <a:rect l="l" t="t" r="r" b="b"/>
              <a:pathLst>
                <a:path w="3972" h="12499" extrusionOk="0">
                  <a:moveTo>
                    <a:pt x="3207" y="12361"/>
                  </a:moveTo>
                  <a:cubicBezTo>
                    <a:pt x="2624" y="12425"/>
                    <a:pt x="2018" y="12446"/>
                    <a:pt x="1423" y="12499"/>
                  </a:cubicBezTo>
                  <a:cubicBezTo>
                    <a:pt x="1434" y="11405"/>
                    <a:pt x="1402" y="10365"/>
                    <a:pt x="1423" y="9313"/>
                  </a:cubicBezTo>
                  <a:cubicBezTo>
                    <a:pt x="1445" y="8304"/>
                    <a:pt x="1541" y="7306"/>
                    <a:pt x="1402" y="6287"/>
                  </a:cubicBezTo>
                  <a:cubicBezTo>
                    <a:pt x="1275" y="5362"/>
                    <a:pt x="999" y="4534"/>
                    <a:pt x="765" y="3738"/>
                  </a:cubicBezTo>
                  <a:cubicBezTo>
                    <a:pt x="659" y="3345"/>
                    <a:pt x="521" y="2941"/>
                    <a:pt x="394" y="2528"/>
                  </a:cubicBezTo>
                  <a:cubicBezTo>
                    <a:pt x="234" y="1964"/>
                    <a:pt x="0" y="1115"/>
                    <a:pt x="309" y="574"/>
                  </a:cubicBezTo>
                  <a:cubicBezTo>
                    <a:pt x="500" y="234"/>
                    <a:pt x="1031" y="0"/>
                    <a:pt x="1498" y="223"/>
                  </a:cubicBezTo>
                  <a:cubicBezTo>
                    <a:pt x="1891" y="404"/>
                    <a:pt x="2145" y="807"/>
                    <a:pt x="2390" y="1221"/>
                  </a:cubicBezTo>
                  <a:cubicBezTo>
                    <a:pt x="2879" y="2049"/>
                    <a:pt x="3144" y="2962"/>
                    <a:pt x="3431" y="3982"/>
                  </a:cubicBezTo>
                  <a:cubicBezTo>
                    <a:pt x="3568" y="4470"/>
                    <a:pt x="3696" y="4980"/>
                    <a:pt x="3781" y="5501"/>
                  </a:cubicBezTo>
                  <a:cubicBezTo>
                    <a:pt x="3972" y="6679"/>
                    <a:pt x="3707" y="7869"/>
                    <a:pt x="3611" y="8994"/>
                  </a:cubicBezTo>
                  <a:cubicBezTo>
                    <a:pt x="3516" y="10195"/>
                    <a:pt x="3431" y="11342"/>
                    <a:pt x="3207" y="1236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549325" y="1386075"/>
              <a:ext cx="22325" cy="13575"/>
            </a:xfrm>
            <a:custGeom>
              <a:avLst/>
              <a:gdLst/>
              <a:ahLst/>
              <a:cxnLst/>
              <a:rect l="l" t="t" r="r" b="b"/>
              <a:pathLst>
                <a:path w="893" h="543" extrusionOk="0">
                  <a:moveTo>
                    <a:pt x="850" y="149"/>
                  </a:moveTo>
                  <a:cubicBezTo>
                    <a:pt x="893" y="457"/>
                    <a:pt x="0" y="542"/>
                    <a:pt x="64" y="234"/>
                  </a:cubicBezTo>
                  <a:cubicBezTo>
                    <a:pt x="160" y="118"/>
                    <a:pt x="340" y="160"/>
                    <a:pt x="479" y="139"/>
                  </a:cubicBezTo>
                  <a:cubicBezTo>
                    <a:pt x="616" y="118"/>
                    <a:pt x="829" y="0"/>
                    <a:pt x="850" y="149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3549325" y="1262625"/>
              <a:ext cx="11175" cy="15150"/>
            </a:xfrm>
            <a:custGeom>
              <a:avLst/>
              <a:gdLst/>
              <a:ahLst/>
              <a:cxnLst/>
              <a:rect l="l" t="t" r="r" b="b"/>
              <a:pathLst>
                <a:path w="447" h="606" extrusionOk="0">
                  <a:moveTo>
                    <a:pt x="394" y="563"/>
                  </a:moveTo>
                  <a:cubicBezTo>
                    <a:pt x="447" y="457"/>
                    <a:pt x="277" y="1"/>
                    <a:pt x="128" y="75"/>
                  </a:cubicBezTo>
                  <a:cubicBezTo>
                    <a:pt x="0" y="128"/>
                    <a:pt x="160" y="521"/>
                    <a:pt x="288" y="584"/>
                  </a:cubicBezTo>
                  <a:cubicBezTo>
                    <a:pt x="319" y="606"/>
                    <a:pt x="340" y="606"/>
                    <a:pt x="394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3541100" y="1262100"/>
              <a:ext cx="8000" cy="6400"/>
            </a:xfrm>
            <a:custGeom>
              <a:avLst/>
              <a:gdLst/>
              <a:ahLst/>
              <a:cxnLst/>
              <a:rect l="l" t="t" r="r" b="b"/>
              <a:pathLst>
                <a:path w="320" h="256" extrusionOk="0">
                  <a:moveTo>
                    <a:pt x="160" y="244"/>
                  </a:moveTo>
                  <a:cubicBezTo>
                    <a:pt x="319" y="223"/>
                    <a:pt x="223" y="1"/>
                    <a:pt x="128" y="11"/>
                  </a:cubicBezTo>
                  <a:cubicBezTo>
                    <a:pt x="1" y="32"/>
                    <a:pt x="22" y="255"/>
                    <a:pt x="160" y="2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546425" y="1249600"/>
              <a:ext cx="8225" cy="10650"/>
            </a:xfrm>
            <a:custGeom>
              <a:avLst/>
              <a:gdLst/>
              <a:ahLst/>
              <a:cxnLst/>
              <a:rect l="l" t="t" r="r" b="b"/>
              <a:pathLst>
                <a:path w="329" h="426" extrusionOk="0">
                  <a:moveTo>
                    <a:pt x="180" y="394"/>
                  </a:moveTo>
                  <a:cubicBezTo>
                    <a:pt x="329" y="341"/>
                    <a:pt x="180" y="1"/>
                    <a:pt x="53" y="65"/>
                  </a:cubicBezTo>
                  <a:cubicBezTo>
                    <a:pt x="0" y="86"/>
                    <a:pt x="10" y="128"/>
                    <a:pt x="21" y="203"/>
                  </a:cubicBezTo>
                  <a:cubicBezTo>
                    <a:pt x="43" y="320"/>
                    <a:pt x="85" y="426"/>
                    <a:pt x="180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241;p33">
            <a:extLst>
              <a:ext uri="{FF2B5EF4-FFF2-40B4-BE49-F238E27FC236}">
                <a16:creationId xmlns:a16="http://schemas.microsoft.com/office/drawing/2014/main" id="{FD7B6ADD-AEAD-3A24-BFEF-2E23D4FE66C6}"/>
              </a:ext>
            </a:extLst>
          </p:cNvPr>
          <p:cNvSpPr txBox="1">
            <a:spLocks/>
          </p:cNvSpPr>
          <p:nvPr/>
        </p:nvSpPr>
        <p:spPr>
          <a:xfrm>
            <a:off x="699668" y="2469397"/>
            <a:ext cx="4854000" cy="93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 Deca"/>
              <a:buNone/>
              <a:defRPr sz="5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 Deca"/>
              <a:buNone/>
              <a:defRPr sz="5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 Deca"/>
              <a:buNone/>
              <a:defRPr sz="5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 Deca"/>
              <a:buNone/>
              <a:defRPr sz="5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 Deca"/>
              <a:buNone/>
              <a:defRPr sz="5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 Deca"/>
              <a:buNone/>
              <a:defRPr sz="5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 Deca"/>
              <a:buNone/>
              <a:defRPr sz="5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 Deca"/>
              <a:buNone/>
              <a:defRPr sz="5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 Deca"/>
              <a:buNone/>
              <a:defRPr sz="5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2023</a:t>
            </a:r>
            <a:endParaRPr lang="id-ID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>
            <a:off x="720000" y="521100"/>
            <a:ext cx="7704000" cy="53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Deskripsi Singkat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>
              <a:buNone/>
            </a:pPr>
            <a:r>
              <a:rPr lang="id-ID" b="0" i="1" dirty="0" err="1">
                <a:solidFill>
                  <a:schemeClr val="tx1"/>
                </a:solidFill>
                <a:effectLst/>
                <a:latin typeface="Pontano Sans" panose="020B0604020202020204" charset="0"/>
              </a:rPr>
              <a:t>Knowledge</a:t>
            </a:r>
            <a:r>
              <a:rPr lang="id-ID" b="0" i="0" dirty="0">
                <a:solidFill>
                  <a:schemeClr val="tx1"/>
                </a:solidFill>
                <a:effectLst/>
                <a:latin typeface="Pontano Sans" panose="020B0604020202020204" charset="0"/>
              </a:rPr>
              <a:t> adalah aplikasi edukasi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Pontano Sans" panose="020B0604020202020204" charset="0"/>
              </a:rPr>
              <a:t>mobile</a:t>
            </a:r>
            <a:r>
              <a:rPr lang="id-ID" b="0" i="0" dirty="0">
                <a:solidFill>
                  <a:schemeClr val="tx1"/>
                </a:solidFill>
                <a:effectLst/>
                <a:latin typeface="Pontano Sans" panose="020B0604020202020204" charset="0"/>
              </a:rPr>
              <a:t> yang dibangun dengan menggunakan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Pontano Sans" panose="020B0604020202020204" charset="0"/>
              </a:rPr>
              <a:t>Flutter</a:t>
            </a:r>
            <a:r>
              <a:rPr lang="id-ID" b="0" i="0" dirty="0">
                <a:solidFill>
                  <a:schemeClr val="tx1"/>
                </a:solidFill>
                <a:effectLst/>
                <a:latin typeface="Pontano Sans" panose="020B0604020202020204" charset="0"/>
              </a:rPr>
              <a:t> sebagai </a:t>
            </a:r>
            <a:r>
              <a:rPr lang="id-ID" b="0" i="1" dirty="0" err="1">
                <a:solidFill>
                  <a:schemeClr val="tx1"/>
                </a:solidFill>
                <a:effectLst/>
                <a:latin typeface="Pontano Sans" panose="020B0604020202020204" charset="0"/>
              </a:rPr>
              <a:t>framework</a:t>
            </a:r>
            <a:r>
              <a:rPr lang="id-ID" b="0" i="0" dirty="0">
                <a:solidFill>
                  <a:schemeClr val="tx1"/>
                </a:solidFill>
                <a:effectLst/>
                <a:latin typeface="Pontano Sans" panose="020B0604020202020204" charset="0"/>
              </a:rPr>
              <a:t> pengembangan aplikasi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Pontano Sans" panose="020B0604020202020204" charset="0"/>
              </a:rPr>
              <a:t>mobile</a:t>
            </a:r>
            <a:r>
              <a:rPr lang="id-ID" b="0" i="0" dirty="0">
                <a:solidFill>
                  <a:schemeClr val="tx1"/>
                </a:solidFill>
                <a:effectLst/>
                <a:latin typeface="Pontano Sans" panose="020B0604020202020204" charset="0"/>
              </a:rPr>
              <a:t> dan Node.js sebagai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Pontano Sans" panose="020B0604020202020204" charset="0"/>
              </a:rPr>
              <a:t>backend</a:t>
            </a:r>
            <a:r>
              <a:rPr lang="id-ID" b="0" i="0" dirty="0">
                <a:solidFill>
                  <a:schemeClr val="tx1"/>
                </a:solidFill>
                <a:effectLst/>
                <a:latin typeface="Pontano Sans" panose="020B0604020202020204" charset="0"/>
              </a:rPr>
              <a:t>. Aplikasi ini menawarkan pengalaman belajar interaktif dan aksesibilitas yang lebih luas. Dengan konten pendidikan yang komprehensif,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Pontano Sans" panose="020B0604020202020204" charset="0"/>
              </a:rPr>
              <a:t>personalisasi</a:t>
            </a:r>
            <a:r>
              <a:rPr lang="id-ID" b="0" i="0" dirty="0">
                <a:solidFill>
                  <a:schemeClr val="tx1"/>
                </a:solidFill>
                <a:effectLst/>
                <a:latin typeface="Pontano Sans" panose="020B0604020202020204" charset="0"/>
              </a:rPr>
              <a:t>, dan fitur-fitur interaktif seperti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ntano Sans" panose="020B0604020202020204" charset="0"/>
              </a:rPr>
              <a:t>kuis</a:t>
            </a:r>
            <a:r>
              <a:rPr lang="id-ID" b="0" i="0" dirty="0">
                <a:solidFill>
                  <a:schemeClr val="tx1"/>
                </a:solidFill>
                <a:effectLst/>
                <a:latin typeface="Pontano Sans" panose="020B0604020202020204" charset="0"/>
              </a:rPr>
              <a:t>,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Pontano Sans" panose="020B0604020202020204" charset="0"/>
              </a:rPr>
              <a:t>Knowledge</a:t>
            </a:r>
            <a:r>
              <a:rPr lang="id-ID" b="0" i="0" dirty="0">
                <a:solidFill>
                  <a:schemeClr val="tx1"/>
                </a:solidFill>
                <a:effectLst/>
                <a:latin typeface="Pontano Sans" panose="020B0604020202020204" charset="0"/>
              </a:rPr>
              <a:t> membantu pengguna meningkatkan pengetahuan mereka dengan cara yang menarik dan fleksibel.</a:t>
            </a:r>
            <a:endParaRPr lang="id-ID" sz="1400" dirty="0">
              <a:solidFill>
                <a:schemeClr val="tx1"/>
              </a:solidFill>
              <a:latin typeface="Pontan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4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Flowchart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E252F9-65CA-D8EE-F5D4-C6BF0597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52" y="1530841"/>
            <a:ext cx="7361695" cy="24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8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 txBox="1">
            <a:spLocks noGrp="1"/>
          </p:cNvSpPr>
          <p:nvPr>
            <p:ph type="title"/>
          </p:nvPr>
        </p:nvSpPr>
        <p:spPr>
          <a:xfrm flipH="1">
            <a:off x="746757" y="1205005"/>
            <a:ext cx="4762838" cy="13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fitur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499" name="Google Shape;499;p38"/>
          <p:cNvGrpSpPr/>
          <p:nvPr/>
        </p:nvGrpSpPr>
        <p:grpSpPr>
          <a:xfrm>
            <a:off x="5145800" y="1521148"/>
            <a:ext cx="3104700" cy="2586413"/>
            <a:chOff x="5145800" y="1521148"/>
            <a:chExt cx="3104700" cy="2586413"/>
          </a:xfrm>
        </p:grpSpPr>
        <p:sp>
          <p:nvSpPr>
            <p:cNvPr id="500" name="Google Shape;500;p38"/>
            <p:cNvSpPr/>
            <p:nvPr/>
          </p:nvSpPr>
          <p:spPr>
            <a:xfrm>
              <a:off x="5145800" y="3948861"/>
              <a:ext cx="3104700" cy="158700"/>
            </a:xfrm>
            <a:prstGeom prst="ellipse">
              <a:avLst/>
            </a:prstGeom>
            <a:solidFill>
              <a:srgbClr val="C8C4F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8"/>
            <p:cNvGrpSpPr/>
            <p:nvPr/>
          </p:nvGrpSpPr>
          <p:grpSpPr>
            <a:xfrm>
              <a:off x="5436223" y="1521148"/>
              <a:ext cx="2466870" cy="2537011"/>
              <a:chOff x="2055175" y="1262625"/>
              <a:chExt cx="719225" cy="739675"/>
            </a:xfrm>
          </p:grpSpPr>
          <p:sp>
            <p:nvSpPr>
              <p:cNvPr id="502" name="Google Shape;502;p38"/>
              <p:cNvSpPr/>
              <p:nvPr/>
            </p:nvSpPr>
            <p:spPr>
              <a:xfrm>
                <a:off x="2354400" y="1265275"/>
                <a:ext cx="420000" cy="321275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12851" extrusionOk="0">
                    <a:moveTo>
                      <a:pt x="12212" y="22"/>
                    </a:moveTo>
                    <a:cubicBezTo>
                      <a:pt x="12722" y="1"/>
                      <a:pt x="13593" y="11"/>
                      <a:pt x="14389" y="22"/>
                    </a:cubicBezTo>
                    <a:cubicBezTo>
                      <a:pt x="15217" y="43"/>
                      <a:pt x="16067" y="11"/>
                      <a:pt x="16418" y="436"/>
                    </a:cubicBezTo>
                    <a:cubicBezTo>
                      <a:pt x="16661" y="755"/>
                      <a:pt x="16640" y="1264"/>
                      <a:pt x="16661" y="1827"/>
                    </a:cubicBezTo>
                    <a:cubicBezTo>
                      <a:pt x="16683" y="2347"/>
                      <a:pt x="16661" y="8507"/>
                      <a:pt x="16661" y="9654"/>
                    </a:cubicBezTo>
                    <a:cubicBezTo>
                      <a:pt x="16661" y="10758"/>
                      <a:pt x="16800" y="12277"/>
                      <a:pt x="15972" y="12659"/>
                    </a:cubicBezTo>
                    <a:cubicBezTo>
                      <a:pt x="15568" y="12839"/>
                      <a:pt x="14804" y="12829"/>
                      <a:pt x="14124" y="12829"/>
                    </a:cubicBezTo>
                    <a:cubicBezTo>
                      <a:pt x="13423" y="12829"/>
                      <a:pt x="12732" y="12818"/>
                      <a:pt x="12170" y="12818"/>
                    </a:cubicBezTo>
                    <a:cubicBezTo>
                      <a:pt x="10641" y="12818"/>
                      <a:pt x="9695" y="12797"/>
                      <a:pt x="8220" y="12797"/>
                    </a:cubicBezTo>
                    <a:cubicBezTo>
                      <a:pt x="6913" y="12797"/>
                      <a:pt x="5607" y="12797"/>
                      <a:pt x="4227" y="12818"/>
                    </a:cubicBezTo>
                    <a:cubicBezTo>
                      <a:pt x="3674" y="12818"/>
                      <a:pt x="2931" y="12829"/>
                      <a:pt x="2273" y="12829"/>
                    </a:cubicBezTo>
                    <a:cubicBezTo>
                      <a:pt x="1476" y="12829"/>
                      <a:pt x="669" y="12850"/>
                      <a:pt x="350" y="12500"/>
                    </a:cubicBezTo>
                    <a:cubicBezTo>
                      <a:pt x="128" y="12235"/>
                      <a:pt x="85" y="11650"/>
                      <a:pt x="85" y="11130"/>
                    </a:cubicBezTo>
                    <a:cubicBezTo>
                      <a:pt x="85" y="10004"/>
                      <a:pt x="74" y="2783"/>
                      <a:pt x="64" y="1795"/>
                    </a:cubicBezTo>
                    <a:cubicBezTo>
                      <a:pt x="64" y="1264"/>
                      <a:pt x="0" y="638"/>
                      <a:pt x="255" y="362"/>
                    </a:cubicBezTo>
                    <a:cubicBezTo>
                      <a:pt x="456" y="128"/>
                      <a:pt x="1020" y="96"/>
                      <a:pt x="1540" y="65"/>
                    </a:cubicBezTo>
                    <a:cubicBezTo>
                      <a:pt x="2665" y="1"/>
                      <a:pt x="10099" y="117"/>
                      <a:pt x="12170" y="22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2663425" y="1289425"/>
                <a:ext cx="6745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2497" extrusionOk="0">
                    <a:moveTo>
                      <a:pt x="2697" y="1053"/>
                    </a:moveTo>
                    <a:cubicBezTo>
                      <a:pt x="1827" y="1562"/>
                      <a:pt x="924" y="2040"/>
                      <a:pt x="0" y="2497"/>
                    </a:cubicBezTo>
                    <a:cubicBezTo>
                      <a:pt x="234" y="1690"/>
                      <a:pt x="393" y="819"/>
                      <a:pt x="616" y="1"/>
                    </a:cubicBezTo>
                    <a:cubicBezTo>
                      <a:pt x="1572" y="107"/>
                      <a:pt x="2230" y="500"/>
                      <a:pt x="2697" y="1053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2670575" y="1325825"/>
                <a:ext cx="833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2889" extrusionOk="0">
                    <a:moveTo>
                      <a:pt x="2761" y="2889"/>
                    </a:moveTo>
                    <a:cubicBezTo>
                      <a:pt x="1806" y="2453"/>
                      <a:pt x="935" y="1922"/>
                      <a:pt x="0" y="1466"/>
                    </a:cubicBezTo>
                    <a:cubicBezTo>
                      <a:pt x="181" y="1296"/>
                      <a:pt x="425" y="1211"/>
                      <a:pt x="638" y="1083"/>
                    </a:cubicBezTo>
                    <a:cubicBezTo>
                      <a:pt x="1286" y="732"/>
                      <a:pt x="1997" y="361"/>
                      <a:pt x="2655" y="0"/>
                    </a:cubicBezTo>
                    <a:cubicBezTo>
                      <a:pt x="3186" y="648"/>
                      <a:pt x="3335" y="2167"/>
                      <a:pt x="2761" y="2889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2579000" y="1288900"/>
                <a:ext cx="155325" cy="164100"/>
              </a:xfrm>
              <a:custGeom>
                <a:avLst/>
                <a:gdLst/>
                <a:ahLst/>
                <a:cxnLst/>
                <a:rect l="l" t="t" r="r" b="b"/>
                <a:pathLst>
                  <a:path w="6213" h="6564" extrusionOk="0">
                    <a:moveTo>
                      <a:pt x="3621" y="12"/>
                    </a:moveTo>
                    <a:cubicBezTo>
                      <a:pt x="3441" y="840"/>
                      <a:pt x="3196" y="1690"/>
                      <a:pt x="3005" y="2582"/>
                    </a:cubicBezTo>
                    <a:cubicBezTo>
                      <a:pt x="2974" y="2719"/>
                      <a:pt x="2931" y="2921"/>
                      <a:pt x="2941" y="2964"/>
                    </a:cubicBezTo>
                    <a:cubicBezTo>
                      <a:pt x="2974" y="3070"/>
                      <a:pt x="3578" y="3356"/>
                      <a:pt x="3706" y="3420"/>
                    </a:cubicBezTo>
                    <a:cubicBezTo>
                      <a:pt x="4407" y="3792"/>
                      <a:pt x="5055" y="4111"/>
                      <a:pt x="5745" y="4472"/>
                    </a:cubicBezTo>
                    <a:cubicBezTo>
                      <a:pt x="5904" y="4557"/>
                      <a:pt x="6074" y="4663"/>
                      <a:pt x="6191" y="4663"/>
                    </a:cubicBezTo>
                    <a:cubicBezTo>
                      <a:pt x="6212" y="4663"/>
                      <a:pt x="6202" y="4684"/>
                      <a:pt x="6191" y="4684"/>
                    </a:cubicBezTo>
                    <a:cubicBezTo>
                      <a:pt x="5968" y="5077"/>
                      <a:pt x="5522" y="5480"/>
                      <a:pt x="5086" y="5704"/>
                    </a:cubicBezTo>
                    <a:cubicBezTo>
                      <a:pt x="3462" y="6563"/>
                      <a:pt x="1317" y="5746"/>
                      <a:pt x="616" y="4578"/>
                    </a:cubicBezTo>
                    <a:cubicBezTo>
                      <a:pt x="0" y="3559"/>
                      <a:pt x="213" y="2178"/>
                      <a:pt x="786" y="1371"/>
                    </a:cubicBezTo>
                    <a:cubicBezTo>
                      <a:pt x="1083" y="956"/>
                      <a:pt x="1466" y="670"/>
                      <a:pt x="1933" y="425"/>
                    </a:cubicBezTo>
                    <a:cubicBezTo>
                      <a:pt x="2389" y="192"/>
                      <a:pt x="2931" y="1"/>
                      <a:pt x="3621" y="12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2395800" y="1371725"/>
                <a:ext cx="239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70" extrusionOk="0">
                    <a:moveTo>
                      <a:pt x="510" y="1"/>
                    </a:moveTo>
                    <a:cubicBezTo>
                      <a:pt x="468" y="1"/>
                      <a:pt x="436" y="12"/>
                      <a:pt x="414" y="33"/>
                    </a:cubicBezTo>
                    <a:cubicBezTo>
                      <a:pt x="393" y="54"/>
                      <a:pt x="393" y="86"/>
                      <a:pt x="393" y="118"/>
                    </a:cubicBezTo>
                    <a:lnTo>
                      <a:pt x="107" y="128"/>
                    </a:lnTo>
                    <a:cubicBezTo>
                      <a:pt x="86" y="128"/>
                      <a:pt x="53" y="139"/>
                      <a:pt x="43" y="161"/>
                    </a:cubicBezTo>
                    <a:cubicBezTo>
                      <a:pt x="11" y="182"/>
                      <a:pt x="1" y="213"/>
                      <a:pt x="11" y="246"/>
                    </a:cubicBezTo>
                    <a:cubicBezTo>
                      <a:pt x="11" y="298"/>
                      <a:pt x="64" y="341"/>
                      <a:pt x="128" y="341"/>
                    </a:cubicBezTo>
                    <a:lnTo>
                      <a:pt x="414" y="331"/>
                    </a:lnTo>
                    <a:lnTo>
                      <a:pt x="489" y="1084"/>
                    </a:lnTo>
                    <a:cubicBezTo>
                      <a:pt x="499" y="1138"/>
                      <a:pt x="542" y="1169"/>
                      <a:pt x="595" y="1169"/>
                    </a:cubicBezTo>
                    <a:cubicBezTo>
                      <a:pt x="627" y="1169"/>
                      <a:pt x="659" y="1159"/>
                      <a:pt x="680" y="1138"/>
                    </a:cubicBezTo>
                    <a:cubicBezTo>
                      <a:pt x="702" y="1116"/>
                      <a:pt x="712" y="1084"/>
                      <a:pt x="712" y="1063"/>
                    </a:cubicBezTo>
                    <a:lnTo>
                      <a:pt x="638" y="331"/>
                    </a:lnTo>
                    <a:lnTo>
                      <a:pt x="850" y="319"/>
                    </a:lnTo>
                    <a:cubicBezTo>
                      <a:pt x="872" y="319"/>
                      <a:pt x="903" y="309"/>
                      <a:pt x="924" y="288"/>
                    </a:cubicBezTo>
                    <a:cubicBezTo>
                      <a:pt x="945" y="267"/>
                      <a:pt x="956" y="235"/>
                      <a:pt x="945" y="203"/>
                    </a:cubicBezTo>
                    <a:cubicBezTo>
                      <a:pt x="945" y="150"/>
                      <a:pt x="893" y="118"/>
                      <a:pt x="829" y="118"/>
                    </a:cubicBezTo>
                    <a:lnTo>
                      <a:pt x="617" y="118"/>
                    </a:lnTo>
                    <a:lnTo>
                      <a:pt x="617" y="97"/>
                    </a:lnTo>
                    <a:cubicBezTo>
                      <a:pt x="606" y="33"/>
                      <a:pt x="563" y="1"/>
                      <a:pt x="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2439600" y="1378925"/>
                <a:ext cx="95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255" y="0"/>
                    </a:moveTo>
                    <a:lnTo>
                      <a:pt x="97" y="21"/>
                    </a:lnTo>
                    <a:cubicBezTo>
                      <a:pt x="75" y="21"/>
                      <a:pt x="43" y="43"/>
                      <a:pt x="22" y="64"/>
                    </a:cubicBezTo>
                    <a:cubicBezTo>
                      <a:pt x="12" y="85"/>
                      <a:pt x="1" y="116"/>
                      <a:pt x="1" y="138"/>
                    </a:cubicBezTo>
                    <a:cubicBezTo>
                      <a:pt x="12" y="170"/>
                      <a:pt x="22" y="191"/>
                      <a:pt x="43" y="212"/>
                    </a:cubicBezTo>
                    <a:cubicBezTo>
                      <a:pt x="64" y="223"/>
                      <a:pt x="85" y="234"/>
                      <a:pt x="107" y="234"/>
                    </a:cubicBezTo>
                    <a:lnTo>
                      <a:pt x="128" y="234"/>
                    </a:lnTo>
                    <a:lnTo>
                      <a:pt x="288" y="212"/>
                    </a:lnTo>
                    <a:cubicBezTo>
                      <a:pt x="319" y="212"/>
                      <a:pt x="340" y="191"/>
                      <a:pt x="362" y="170"/>
                    </a:cubicBezTo>
                    <a:cubicBezTo>
                      <a:pt x="383" y="149"/>
                      <a:pt x="383" y="116"/>
                      <a:pt x="383" y="95"/>
                    </a:cubicBezTo>
                    <a:cubicBezTo>
                      <a:pt x="373" y="64"/>
                      <a:pt x="362" y="43"/>
                      <a:pt x="340" y="21"/>
                    </a:cubicBezTo>
                    <a:cubicBezTo>
                      <a:pt x="319" y="10"/>
                      <a:pt x="298" y="0"/>
                      <a:pt x="2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2437750" y="1386350"/>
                <a:ext cx="1355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56" extrusionOk="0">
                    <a:moveTo>
                      <a:pt x="414" y="0"/>
                    </a:moveTo>
                    <a:lnTo>
                      <a:pt x="96" y="43"/>
                    </a:lnTo>
                    <a:cubicBezTo>
                      <a:pt x="64" y="43"/>
                      <a:pt x="43" y="64"/>
                      <a:pt x="22" y="85"/>
                    </a:cubicBezTo>
                    <a:cubicBezTo>
                      <a:pt x="1" y="107"/>
                      <a:pt x="1" y="138"/>
                      <a:pt x="1" y="159"/>
                    </a:cubicBezTo>
                    <a:cubicBezTo>
                      <a:pt x="11" y="213"/>
                      <a:pt x="53" y="255"/>
                      <a:pt x="107" y="255"/>
                    </a:cubicBezTo>
                    <a:lnTo>
                      <a:pt x="128" y="255"/>
                    </a:lnTo>
                    <a:lnTo>
                      <a:pt x="447" y="213"/>
                    </a:lnTo>
                    <a:cubicBezTo>
                      <a:pt x="478" y="213"/>
                      <a:pt x="499" y="202"/>
                      <a:pt x="521" y="170"/>
                    </a:cubicBezTo>
                    <a:cubicBezTo>
                      <a:pt x="542" y="149"/>
                      <a:pt x="542" y="128"/>
                      <a:pt x="542" y="96"/>
                    </a:cubicBezTo>
                    <a:cubicBezTo>
                      <a:pt x="532" y="43"/>
                      <a:pt x="478" y="0"/>
                      <a:pt x="4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2395525" y="1420650"/>
                <a:ext cx="23150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230" extrusionOk="0">
                    <a:moveTo>
                      <a:pt x="410" y="1"/>
                    </a:moveTo>
                    <a:cubicBezTo>
                      <a:pt x="358" y="1"/>
                      <a:pt x="306" y="10"/>
                      <a:pt x="256" y="30"/>
                    </a:cubicBezTo>
                    <a:cubicBezTo>
                      <a:pt x="97" y="83"/>
                      <a:pt x="1" y="232"/>
                      <a:pt x="22" y="401"/>
                    </a:cubicBezTo>
                    <a:cubicBezTo>
                      <a:pt x="43" y="561"/>
                      <a:pt x="160" y="699"/>
                      <a:pt x="309" y="731"/>
                    </a:cubicBezTo>
                    <a:cubicBezTo>
                      <a:pt x="362" y="741"/>
                      <a:pt x="404" y="752"/>
                      <a:pt x="447" y="752"/>
                    </a:cubicBezTo>
                    <a:cubicBezTo>
                      <a:pt x="500" y="752"/>
                      <a:pt x="543" y="752"/>
                      <a:pt x="585" y="762"/>
                    </a:cubicBezTo>
                    <a:cubicBezTo>
                      <a:pt x="628" y="784"/>
                      <a:pt x="659" y="816"/>
                      <a:pt x="670" y="869"/>
                    </a:cubicBezTo>
                    <a:cubicBezTo>
                      <a:pt x="691" y="922"/>
                      <a:pt x="670" y="965"/>
                      <a:pt x="628" y="996"/>
                    </a:cubicBezTo>
                    <a:cubicBezTo>
                      <a:pt x="598" y="1014"/>
                      <a:pt x="565" y="1022"/>
                      <a:pt x="535" y="1022"/>
                    </a:cubicBezTo>
                    <a:cubicBezTo>
                      <a:pt x="510" y="1022"/>
                      <a:pt x="487" y="1017"/>
                      <a:pt x="468" y="1007"/>
                    </a:cubicBezTo>
                    <a:cubicBezTo>
                      <a:pt x="447" y="994"/>
                      <a:pt x="425" y="988"/>
                      <a:pt x="403" y="988"/>
                    </a:cubicBezTo>
                    <a:cubicBezTo>
                      <a:pt x="368" y="988"/>
                      <a:pt x="335" y="1003"/>
                      <a:pt x="309" y="1028"/>
                    </a:cubicBezTo>
                    <a:cubicBezTo>
                      <a:pt x="298" y="1050"/>
                      <a:pt x="288" y="1081"/>
                      <a:pt x="288" y="1113"/>
                    </a:cubicBezTo>
                    <a:cubicBezTo>
                      <a:pt x="298" y="1145"/>
                      <a:pt x="309" y="1166"/>
                      <a:pt x="330" y="1177"/>
                    </a:cubicBezTo>
                    <a:cubicBezTo>
                      <a:pt x="394" y="1220"/>
                      <a:pt x="468" y="1230"/>
                      <a:pt x="532" y="1230"/>
                    </a:cubicBezTo>
                    <a:cubicBezTo>
                      <a:pt x="638" y="1230"/>
                      <a:pt x="734" y="1198"/>
                      <a:pt x="808" y="1124"/>
                    </a:cubicBezTo>
                    <a:cubicBezTo>
                      <a:pt x="925" y="1007"/>
                      <a:pt x="925" y="816"/>
                      <a:pt x="819" y="678"/>
                    </a:cubicBezTo>
                    <a:cubicBezTo>
                      <a:pt x="765" y="614"/>
                      <a:pt x="691" y="571"/>
                      <a:pt x="595" y="550"/>
                    </a:cubicBezTo>
                    <a:cubicBezTo>
                      <a:pt x="564" y="540"/>
                      <a:pt x="521" y="540"/>
                      <a:pt x="489" y="540"/>
                    </a:cubicBezTo>
                    <a:cubicBezTo>
                      <a:pt x="437" y="540"/>
                      <a:pt x="383" y="540"/>
                      <a:pt x="341" y="519"/>
                    </a:cubicBezTo>
                    <a:cubicBezTo>
                      <a:pt x="309" y="508"/>
                      <a:pt x="267" y="465"/>
                      <a:pt x="256" y="423"/>
                    </a:cubicBezTo>
                    <a:cubicBezTo>
                      <a:pt x="234" y="380"/>
                      <a:pt x="234" y="328"/>
                      <a:pt x="256" y="285"/>
                    </a:cubicBezTo>
                    <a:cubicBezTo>
                      <a:pt x="277" y="243"/>
                      <a:pt x="341" y="210"/>
                      <a:pt x="415" y="210"/>
                    </a:cubicBezTo>
                    <a:cubicBezTo>
                      <a:pt x="468" y="210"/>
                      <a:pt x="510" y="221"/>
                      <a:pt x="543" y="253"/>
                    </a:cubicBezTo>
                    <a:cubicBezTo>
                      <a:pt x="562" y="279"/>
                      <a:pt x="597" y="293"/>
                      <a:pt x="631" y="293"/>
                    </a:cubicBezTo>
                    <a:cubicBezTo>
                      <a:pt x="653" y="293"/>
                      <a:pt x="675" y="287"/>
                      <a:pt x="691" y="274"/>
                    </a:cubicBezTo>
                    <a:cubicBezTo>
                      <a:pt x="713" y="253"/>
                      <a:pt x="734" y="221"/>
                      <a:pt x="734" y="189"/>
                    </a:cubicBezTo>
                    <a:cubicBezTo>
                      <a:pt x="734" y="168"/>
                      <a:pt x="723" y="136"/>
                      <a:pt x="713" y="125"/>
                    </a:cubicBezTo>
                    <a:cubicBezTo>
                      <a:pt x="632" y="46"/>
                      <a:pt x="523" y="1"/>
                      <a:pt x="4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2419175" y="1417925"/>
                <a:ext cx="1542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456" extrusionOk="0">
                    <a:moveTo>
                      <a:pt x="489" y="1"/>
                    </a:moveTo>
                    <a:cubicBezTo>
                      <a:pt x="446" y="1"/>
                      <a:pt x="414" y="22"/>
                      <a:pt x="393" y="64"/>
                    </a:cubicBezTo>
                    <a:lnTo>
                      <a:pt x="10" y="1307"/>
                    </a:lnTo>
                    <a:cubicBezTo>
                      <a:pt x="0" y="1339"/>
                      <a:pt x="10" y="1381"/>
                      <a:pt x="32" y="1402"/>
                    </a:cubicBezTo>
                    <a:cubicBezTo>
                      <a:pt x="53" y="1435"/>
                      <a:pt x="95" y="1456"/>
                      <a:pt x="128" y="1456"/>
                    </a:cubicBezTo>
                    <a:cubicBezTo>
                      <a:pt x="170" y="1456"/>
                      <a:pt x="213" y="1424"/>
                      <a:pt x="223" y="1381"/>
                    </a:cubicBezTo>
                    <a:lnTo>
                      <a:pt x="605" y="139"/>
                    </a:lnTo>
                    <a:cubicBezTo>
                      <a:pt x="616" y="107"/>
                      <a:pt x="605" y="75"/>
                      <a:pt x="584" y="43"/>
                    </a:cubicBezTo>
                    <a:cubicBezTo>
                      <a:pt x="563" y="12"/>
                      <a:pt x="520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2437750" y="1420825"/>
                <a:ext cx="234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77" extrusionOk="0">
                    <a:moveTo>
                      <a:pt x="819" y="0"/>
                    </a:moveTo>
                    <a:cubicBezTo>
                      <a:pt x="765" y="0"/>
                      <a:pt x="722" y="39"/>
                      <a:pt x="712" y="87"/>
                    </a:cubicBezTo>
                    <a:lnTo>
                      <a:pt x="489" y="862"/>
                    </a:lnTo>
                    <a:lnTo>
                      <a:pt x="213" y="309"/>
                    </a:lnTo>
                    <a:cubicBezTo>
                      <a:pt x="202" y="267"/>
                      <a:pt x="159" y="246"/>
                      <a:pt x="117" y="246"/>
                    </a:cubicBezTo>
                    <a:cubicBezTo>
                      <a:pt x="75" y="246"/>
                      <a:pt x="32" y="267"/>
                      <a:pt x="22" y="299"/>
                    </a:cubicBezTo>
                    <a:cubicBezTo>
                      <a:pt x="1" y="331"/>
                      <a:pt x="1" y="363"/>
                      <a:pt x="11" y="394"/>
                    </a:cubicBezTo>
                    <a:lnTo>
                      <a:pt x="414" y="1213"/>
                    </a:lnTo>
                    <a:cubicBezTo>
                      <a:pt x="436" y="1244"/>
                      <a:pt x="478" y="1276"/>
                      <a:pt x="521" y="1276"/>
                    </a:cubicBezTo>
                    <a:cubicBezTo>
                      <a:pt x="574" y="1276"/>
                      <a:pt x="617" y="1234"/>
                      <a:pt x="627" y="1191"/>
                    </a:cubicBezTo>
                    <a:lnTo>
                      <a:pt x="924" y="129"/>
                    </a:lnTo>
                    <a:cubicBezTo>
                      <a:pt x="935" y="108"/>
                      <a:pt x="924" y="76"/>
                      <a:pt x="914" y="55"/>
                    </a:cubicBezTo>
                    <a:cubicBezTo>
                      <a:pt x="893" y="23"/>
                      <a:pt x="860" y="12"/>
                      <a:pt x="839" y="2"/>
                    </a:cubicBezTo>
                    <a:cubicBezTo>
                      <a:pt x="832" y="1"/>
                      <a:pt x="826" y="0"/>
                      <a:pt x="8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2692625" y="1506350"/>
                <a:ext cx="265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636" extrusionOk="0">
                    <a:moveTo>
                      <a:pt x="552" y="563"/>
                    </a:moveTo>
                    <a:lnTo>
                      <a:pt x="595" y="690"/>
                    </a:lnTo>
                    <a:cubicBezTo>
                      <a:pt x="563" y="701"/>
                      <a:pt x="531" y="723"/>
                      <a:pt x="499" y="733"/>
                    </a:cubicBezTo>
                    <a:lnTo>
                      <a:pt x="552" y="563"/>
                    </a:lnTo>
                    <a:close/>
                    <a:moveTo>
                      <a:pt x="520" y="0"/>
                    </a:moveTo>
                    <a:cubicBezTo>
                      <a:pt x="478" y="0"/>
                      <a:pt x="435" y="11"/>
                      <a:pt x="414" y="43"/>
                    </a:cubicBezTo>
                    <a:cubicBezTo>
                      <a:pt x="393" y="74"/>
                      <a:pt x="383" y="96"/>
                      <a:pt x="393" y="128"/>
                    </a:cubicBezTo>
                    <a:cubicBezTo>
                      <a:pt x="383" y="138"/>
                      <a:pt x="383" y="149"/>
                      <a:pt x="371" y="170"/>
                    </a:cubicBezTo>
                    <a:lnTo>
                      <a:pt x="202" y="839"/>
                    </a:lnTo>
                    <a:lnTo>
                      <a:pt x="106" y="871"/>
                    </a:lnTo>
                    <a:cubicBezTo>
                      <a:pt x="32" y="903"/>
                      <a:pt x="0" y="966"/>
                      <a:pt x="21" y="1030"/>
                    </a:cubicBezTo>
                    <a:cubicBezTo>
                      <a:pt x="32" y="1073"/>
                      <a:pt x="74" y="1115"/>
                      <a:pt x="128" y="1126"/>
                    </a:cubicBezTo>
                    <a:lnTo>
                      <a:pt x="32" y="1476"/>
                    </a:lnTo>
                    <a:cubicBezTo>
                      <a:pt x="32" y="1508"/>
                      <a:pt x="32" y="1551"/>
                      <a:pt x="64" y="1582"/>
                    </a:cubicBezTo>
                    <a:cubicBezTo>
                      <a:pt x="85" y="1615"/>
                      <a:pt x="128" y="1636"/>
                      <a:pt x="170" y="1636"/>
                    </a:cubicBezTo>
                    <a:cubicBezTo>
                      <a:pt x="234" y="1636"/>
                      <a:pt x="276" y="1593"/>
                      <a:pt x="298" y="1540"/>
                    </a:cubicBezTo>
                    <a:lnTo>
                      <a:pt x="425" y="1030"/>
                    </a:lnTo>
                    <a:lnTo>
                      <a:pt x="690" y="935"/>
                    </a:lnTo>
                    <a:lnTo>
                      <a:pt x="754" y="1126"/>
                    </a:lnTo>
                    <a:lnTo>
                      <a:pt x="796" y="1211"/>
                    </a:lnTo>
                    <a:cubicBezTo>
                      <a:pt x="807" y="1264"/>
                      <a:pt x="860" y="1296"/>
                      <a:pt x="924" y="1296"/>
                    </a:cubicBezTo>
                    <a:cubicBezTo>
                      <a:pt x="966" y="1296"/>
                      <a:pt x="1009" y="1275"/>
                      <a:pt x="1030" y="1242"/>
                    </a:cubicBezTo>
                    <a:cubicBezTo>
                      <a:pt x="1062" y="1211"/>
                      <a:pt x="1062" y="1179"/>
                      <a:pt x="1051" y="1136"/>
                    </a:cubicBezTo>
                    <a:lnTo>
                      <a:pt x="924" y="796"/>
                    </a:lnTo>
                    <a:lnTo>
                      <a:pt x="924" y="723"/>
                    </a:lnTo>
                    <a:cubicBezTo>
                      <a:pt x="913" y="701"/>
                      <a:pt x="892" y="669"/>
                      <a:pt x="871" y="659"/>
                    </a:cubicBezTo>
                    <a:lnTo>
                      <a:pt x="648" y="85"/>
                    </a:lnTo>
                    <a:cubicBezTo>
                      <a:pt x="626" y="32"/>
                      <a:pt x="584" y="0"/>
                      <a:pt x="5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2689975" y="1543100"/>
                <a:ext cx="536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16" extrusionOk="0">
                    <a:moveTo>
                      <a:pt x="2013" y="1"/>
                    </a:moveTo>
                    <a:cubicBezTo>
                      <a:pt x="2001" y="1"/>
                      <a:pt x="1988" y="2"/>
                      <a:pt x="1975" y="6"/>
                    </a:cubicBezTo>
                    <a:cubicBezTo>
                      <a:pt x="1317" y="208"/>
                      <a:pt x="680" y="463"/>
                      <a:pt x="74" y="771"/>
                    </a:cubicBezTo>
                    <a:cubicBezTo>
                      <a:pt x="21" y="803"/>
                      <a:pt x="0" y="856"/>
                      <a:pt x="10" y="909"/>
                    </a:cubicBezTo>
                    <a:cubicBezTo>
                      <a:pt x="31" y="973"/>
                      <a:pt x="85" y="1015"/>
                      <a:pt x="149" y="1015"/>
                    </a:cubicBezTo>
                    <a:cubicBezTo>
                      <a:pt x="170" y="1015"/>
                      <a:pt x="191" y="1004"/>
                      <a:pt x="212" y="994"/>
                    </a:cubicBezTo>
                    <a:cubicBezTo>
                      <a:pt x="796" y="697"/>
                      <a:pt x="1412" y="442"/>
                      <a:pt x="2049" y="251"/>
                    </a:cubicBezTo>
                    <a:cubicBezTo>
                      <a:pt x="2124" y="229"/>
                      <a:pt x="2145" y="166"/>
                      <a:pt x="2145" y="112"/>
                    </a:cubicBezTo>
                    <a:cubicBezTo>
                      <a:pt x="2128" y="42"/>
                      <a:pt x="2073" y="1"/>
                      <a:pt x="2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2675925" y="1428725"/>
                <a:ext cx="64150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789" extrusionOk="0">
                    <a:moveTo>
                      <a:pt x="2366" y="0"/>
                    </a:moveTo>
                    <a:cubicBezTo>
                      <a:pt x="2342" y="0"/>
                      <a:pt x="2317" y="8"/>
                      <a:pt x="2293" y="26"/>
                    </a:cubicBezTo>
                    <a:cubicBezTo>
                      <a:pt x="1570" y="514"/>
                      <a:pt x="848" y="1013"/>
                      <a:pt x="126" y="1512"/>
                    </a:cubicBezTo>
                    <a:cubicBezTo>
                      <a:pt x="1" y="1602"/>
                      <a:pt x="87" y="1789"/>
                      <a:pt x="206" y="1789"/>
                    </a:cubicBezTo>
                    <a:cubicBezTo>
                      <a:pt x="228" y="1789"/>
                      <a:pt x="251" y="1782"/>
                      <a:pt x="275" y="1767"/>
                    </a:cubicBezTo>
                    <a:cubicBezTo>
                      <a:pt x="997" y="1268"/>
                      <a:pt x="1719" y="769"/>
                      <a:pt x="2441" y="281"/>
                    </a:cubicBezTo>
                    <a:cubicBezTo>
                      <a:pt x="2565" y="192"/>
                      <a:pt x="2483" y="0"/>
                      <a:pt x="2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2689425" y="1419550"/>
                <a:ext cx="22875" cy="1975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790" extrusionOk="0">
                    <a:moveTo>
                      <a:pt x="452" y="228"/>
                    </a:moveTo>
                    <a:cubicBezTo>
                      <a:pt x="497" y="228"/>
                      <a:pt x="542" y="244"/>
                      <a:pt x="574" y="276"/>
                    </a:cubicBezTo>
                    <a:cubicBezTo>
                      <a:pt x="648" y="339"/>
                      <a:pt x="659" y="445"/>
                      <a:pt x="595" y="509"/>
                    </a:cubicBezTo>
                    <a:cubicBezTo>
                      <a:pt x="555" y="544"/>
                      <a:pt x="505" y="563"/>
                      <a:pt x="456" y="563"/>
                    </a:cubicBezTo>
                    <a:cubicBezTo>
                      <a:pt x="415" y="563"/>
                      <a:pt x="374" y="549"/>
                      <a:pt x="341" y="520"/>
                    </a:cubicBezTo>
                    <a:cubicBezTo>
                      <a:pt x="277" y="456"/>
                      <a:pt x="266" y="350"/>
                      <a:pt x="330" y="276"/>
                    </a:cubicBezTo>
                    <a:cubicBezTo>
                      <a:pt x="361" y="244"/>
                      <a:pt x="407" y="228"/>
                      <a:pt x="452" y="228"/>
                    </a:cubicBezTo>
                    <a:close/>
                    <a:moveTo>
                      <a:pt x="459" y="1"/>
                    </a:moveTo>
                    <a:cubicBezTo>
                      <a:pt x="349" y="1"/>
                      <a:pt x="238" y="43"/>
                      <a:pt x="160" y="127"/>
                    </a:cubicBezTo>
                    <a:cubicBezTo>
                      <a:pt x="1" y="287"/>
                      <a:pt x="22" y="530"/>
                      <a:pt x="181" y="679"/>
                    </a:cubicBezTo>
                    <a:cubicBezTo>
                      <a:pt x="264" y="752"/>
                      <a:pt x="371" y="789"/>
                      <a:pt x="476" y="789"/>
                    </a:cubicBezTo>
                    <a:cubicBezTo>
                      <a:pt x="584" y="789"/>
                      <a:pt x="690" y="750"/>
                      <a:pt x="765" y="669"/>
                    </a:cubicBezTo>
                    <a:cubicBezTo>
                      <a:pt x="914" y="509"/>
                      <a:pt x="903" y="254"/>
                      <a:pt x="733" y="106"/>
                    </a:cubicBezTo>
                    <a:cubicBezTo>
                      <a:pt x="658" y="35"/>
                      <a:pt x="559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2703775" y="1463100"/>
                <a:ext cx="263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01" extrusionOk="0">
                    <a:moveTo>
                      <a:pt x="522" y="227"/>
                    </a:moveTo>
                    <a:cubicBezTo>
                      <a:pt x="578" y="227"/>
                      <a:pt x="635" y="246"/>
                      <a:pt x="680" y="286"/>
                    </a:cubicBezTo>
                    <a:cubicBezTo>
                      <a:pt x="775" y="371"/>
                      <a:pt x="786" y="520"/>
                      <a:pt x="701" y="605"/>
                    </a:cubicBezTo>
                    <a:cubicBezTo>
                      <a:pt x="656" y="650"/>
                      <a:pt x="593" y="674"/>
                      <a:pt x="530" y="674"/>
                    </a:cubicBezTo>
                    <a:cubicBezTo>
                      <a:pt x="473" y="674"/>
                      <a:pt x="417" y="655"/>
                      <a:pt x="371" y="615"/>
                    </a:cubicBezTo>
                    <a:cubicBezTo>
                      <a:pt x="276" y="530"/>
                      <a:pt x="265" y="381"/>
                      <a:pt x="350" y="296"/>
                    </a:cubicBezTo>
                    <a:cubicBezTo>
                      <a:pt x="395" y="251"/>
                      <a:pt x="458" y="227"/>
                      <a:pt x="522" y="227"/>
                    </a:cubicBezTo>
                    <a:close/>
                    <a:moveTo>
                      <a:pt x="507" y="0"/>
                    </a:moveTo>
                    <a:cubicBezTo>
                      <a:pt x="386" y="0"/>
                      <a:pt x="267" y="46"/>
                      <a:pt x="180" y="137"/>
                    </a:cubicBezTo>
                    <a:cubicBezTo>
                      <a:pt x="0" y="318"/>
                      <a:pt x="21" y="605"/>
                      <a:pt x="213" y="775"/>
                    </a:cubicBezTo>
                    <a:cubicBezTo>
                      <a:pt x="307" y="858"/>
                      <a:pt x="426" y="901"/>
                      <a:pt x="544" y="901"/>
                    </a:cubicBezTo>
                    <a:cubicBezTo>
                      <a:pt x="666" y="901"/>
                      <a:pt x="785" y="855"/>
                      <a:pt x="871" y="764"/>
                    </a:cubicBezTo>
                    <a:cubicBezTo>
                      <a:pt x="1051" y="583"/>
                      <a:pt x="1030" y="296"/>
                      <a:pt x="839" y="126"/>
                    </a:cubicBezTo>
                    <a:cubicBezTo>
                      <a:pt x="745" y="43"/>
                      <a:pt x="625" y="0"/>
                      <a:pt x="5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2375625" y="1362700"/>
                <a:ext cx="270025" cy="194125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7765" extrusionOk="0">
                    <a:moveTo>
                      <a:pt x="10121" y="1201"/>
                    </a:moveTo>
                    <a:cubicBezTo>
                      <a:pt x="10025" y="1296"/>
                      <a:pt x="9962" y="1456"/>
                      <a:pt x="9887" y="1615"/>
                    </a:cubicBezTo>
                    <a:cubicBezTo>
                      <a:pt x="9526" y="2348"/>
                      <a:pt x="9186" y="3102"/>
                      <a:pt x="8772" y="3856"/>
                    </a:cubicBezTo>
                    <a:cubicBezTo>
                      <a:pt x="8624" y="4132"/>
                      <a:pt x="8485" y="4673"/>
                      <a:pt x="8178" y="4716"/>
                    </a:cubicBezTo>
                    <a:cubicBezTo>
                      <a:pt x="7933" y="4758"/>
                      <a:pt x="7583" y="4588"/>
                      <a:pt x="7359" y="4503"/>
                    </a:cubicBezTo>
                    <a:cubicBezTo>
                      <a:pt x="6733" y="4249"/>
                      <a:pt x="6266" y="3962"/>
                      <a:pt x="5618" y="3686"/>
                    </a:cubicBezTo>
                    <a:cubicBezTo>
                      <a:pt x="5469" y="3633"/>
                      <a:pt x="5342" y="3559"/>
                      <a:pt x="5236" y="3569"/>
                    </a:cubicBezTo>
                    <a:cubicBezTo>
                      <a:pt x="5013" y="3601"/>
                      <a:pt x="4790" y="4015"/>
                      <a:pt x="4673" y="4249"/>
                    </a:cubicBezTo>
                    <a:cubicBezTo>
                      <a:pt x="4386" y="4822"/>
                      <a:pt x="4152" y="5385"/>
                      <a:pt x="3951" y="6033"/>
                    </a:cubicBezTo>
                    <a:cubicBezTo>
                      <a:pt x="3770" y="6627"/>
                      <a:pt x="3675" y="7212"/>
                      <a:pt x="3186" y="7467"/>
                    </a:cubicBezTo>
                    <a:cubicBezTo>
                      <a:pt x="2613" y="7764"/>
                      <a:pt x="1530" y="7668"/>
                      <a:pt x="733" y="7573"/>
                    </a:cubicBezTo>
                    <a:cubicBezTo>
                      <a:pt x="563" y="7562"/>
                      <a:pt x="32" y="7573"/>
                      <a:pt x="11" y="7382"/>
                    </a:cubicBezTo>
                    <a:cubicBezTo>
                      <a:pt x="1" y="7212"/>
                      <a:pt x="1572" y="7158"/>
                      <a:pt x="2146" y="7095"/>
                    </a:cubicBezTo>
                    <a:cubicBezTo>
                      <a:pt x="2401" y="7063"/>
                      <a:pt x="2762" y="7063"/>
                      <a:pt x="2910" y="6957"/>
                    </a:cubicBezTo>
                    <a:cubicBezTo>
                      <a:pt x="3102" y="6840"/>
                      <a:pt x="3293" y="6001"/>
                      <a:pt x="3378" y="5746"/>
                    </a:cubicBezTo>
                    <a:cubicBezTo>
                      <a:pt x="3611" y="5003"/>
                      <a:pt x="3791" y="4419"/>
                      <a:pt x="4089" y="3675"/>
                    </a:cubicBezTo>
                    <a:cubicBezTo>
                      <a:pt x="4216" y="3335"/>
                      <a:pt x="4355" y="2879"/>
                      <a:pt x="4705" y="2826"/>
                    </a:cubicBezTo>
                    <a:cubicBezTo>
                      <a:pt x="5013" y="2783"/>
                      <a:pt x="5353" y="2964"/>
                      <a:pt x="5629" y="3070"/>
                    </a:cubicBezTo>
                    <a:cubicBezTo>
                      <a:pt x="6234" y="3325"/>
                      <a:pt x="6680" y="3505"/>
                      <a:pt x="7275" y="3792"/>
                    </a:cubicBezTo>
                    <a:cubicBezTo>
                      <a:pt x="7381" y="3835"/>
                      <a:pt x="7529" y="3920"/>
                      <a:pt x="7678" y="3984"/>
                    </a:cubicBezTo>
                    <a:cubicBezTo>
                      <a:pt x="7827" y="4047"/>
                      <a:pt x="8018" y="4142"/>
                      <a:pt x="8124" y="4121"/>
                    </a:cubicBezTo>
                    <a:cubicBezTo>
                      <a:pt x="8315" y="4090"/>
                      <a:pt x="8496" y="3527"/>
                      <a:pt x="8570" y="3335"/>
                    </a:cubicBezTo>
                    <a:cubicBezTo>
                      <a:pt x="8952" y="2497"/>
                      <a:pt x="9324" y="1626"/>
                      <a:pt x="9717" y="850"/>
                    </a:cubicBezTo>
                    <a:cubicBezTo>
                      <a:pt x="9579" y="861"/>
                      <a:pt x="9420" y="968"/>
                      <a:pt x="9261" y="1031"/>
                    </a:cubicBezTo>
                    <a:cubicBezTo>
                      <a:pt x="9101" y="1095"/>
                      <a:pt x="8910" y="1180"/>
                      <a:pt x="8761" y="1095"/>
                    </a:cubicBezTo>
                    <a:cubicBezTo>
                      <a:pt x="8719" y="819"/>
                      <a:pt x="9080" y="670"/>
                      <a:pt x="9324" y="511"/>
                    </a:cubicBezTo>
                    <a:cubicBezTo>
                      <a:pt x="9632" y="319"/>
                      <a:pt x="9898" y="150"/>
                      <a:pt x="10238" y="33"/>
                    </a:cubicBezTo>
                    <a:cubicBezTo>
                      <a:pt x="10290" y="12"/>
                      <a:pt x="10408" y="1"/>
                      <a:pt x="10482" y="33"/>
                    </a:cubicBezTo>
                    <a:cubicBezTo>
                      <a:pt x="10790" y="192"/>
                      <a:pt x="10790" y="617"/>
                      <a:pt x="10790" y="1127"/>
                    </a:cubicBezTo>
                    <a:cubicBezTo>
                      <a:pt x="10790" y="1424"/>
                      <a:pt x="10800" y="2231"/>
                      <a:pt x="10503" y="2242"/>
                    </a:cubicBezTo>
                    <a:cubicBezTo>
                      <a:pt x="10333" y="2252"/>
                      <a:pt x="10248" y="1976"/>
                      <a:pt x="10205" y="1827"/>
                    </a:cubicBezTo>
                    <a:cubicBezTo>
                      <a:pt x="10142" y="1594"/>
                      <a:pt x="10132" y="1424"/>
                      <a:pt x="10121" y="12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2383075" y="1289175"/>
                <a:ext cx="196200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7848" h="1222" extrusionOk="0">
                    <a:moveTo>
                      <a:pt x="116" y="245"/>
                    </a:moveTo>
                    <a:cubicBezTo>
                      <a:pt x="0" y="404"/>
                      <a:pt x="53" y="850"/>
                      <a:pt x="212" y="988"/>
                    </a:cubicBezTo>
                    <a:cubicBezTo>
                      <a:pt x="467" y="1222"/>
                      <a:pt x="1497" y="1115"/>
                      <a:pt x="2018" y="1115"/>
                    </a:cubicBezTo>
                    <a:cubicBezTo>
                      <a:pt x="3313" y="1105"/>
                      <a:pt x="4609" y="1020"/>
                      <a:pt x="5883" y="1073"/>
                    </a:cubicBezTo>
                    <a:cubicBezTo>
                      <a:pt x="6117" y="1084"/>
                      <a:pt x="6457" y="1115"/>
                      <a:pt x="6796" y="1137"/>
                    </a:cubicBezTo>
                    <a:cubicBezTo>
                      <a:pt x="7125" y="1148"/>
                      <a:pt x="7540" y="1158"/>
                      <a:pt x="7677" y="1030"/>
                    </a:cubicBezTo>
                    <a:cubicBezTo>
                      <a:pt x="7847" y="893"/>
                      <a:pt x="7847" y="341"/>
                      <a:pt x="7720" y="202"/>
                    </a:cubicBezTo>
                    <a:cubicBezTo>
                      <a:pt x="7550" y="1"/>
                      <a:pt x="6308" y="107"/>
                      <a:pt x="5989" y="107"/>
                    </a:cubicBezTo>
                    <a:cubicBezTo>
                      <a:pt x="4704" y="96"/>
                      <a:pt x="3547" y="138"/>
                      <a:pt x="2304" y="160"/>
                    </a:cubicBezTo>
                    <a:cubicBezTo>
                      <a:pt x="1678" y="171"/>
                      <a:pt x="1072" y="234"/>
                      <a:pt x="510" y="171"/>
                    </a:cubicBezTo>
                    <a:cubicBezTo>
                      <a:pt x="382" y="149"/>
                      <a:pt x="276" y="117"/>
                      <a:pt x="116" y="2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2388375" y="1329800"/>
                <a:ext cx="129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935" extrusionOk="0">
                    <a:moveTo>
                      <a:pt x="5108" y="733"/>
                    </a:moveTo>
                    <a:cubicBezTo>
                      <a:pt x="5161" y="521"/>
                      <a:pt x="5065" y="266"/>
                      <a:pt x="4949" y="160"/>
                    </a:cubicBezTo>
                    <a:cubicBezTo>
                      <a:pt x="3590" y="139"/>
                      <a:pt x="2018" y="75"/>
                      <a:pt x="711" y="64"/>
                    </a:cubicBezTo>
                    <a:cubicBezTo>
                      <a:pt x="435" y="64"/>
                      <a:pt x="0" y="0"/>
                      <a:pt x="53" y="382"/>
                    </a:cubicBezTo>
                    <a:cubicBezTo>
                      <a:pt x="85" y="733"/>
                      <a:pt x="744" y="669"/>
                      <a:pt x="1157" y="691"/>
                    </a:cubicBezTo>
                    <a:cubicBezTo>
                      <a:pt x="2061" y="733"/>
                      <a:pt x="2920" y="797"/>
                      <a:pt x="3802" y="850"/>
                    </a:cubicBezTo>
                    <a:cubicBezTo>
                      <a:pt x="4237" y="871"/>
                      <a:pt x="4768" y="935"/>
                      <a:pt x="5108" y="7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2055175" y="1576800"/>
                <a:ext cx="310400" cy="425400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17016" extrusionOk="0">
                    <a:moveTo>
                      <a:pt x="1355" y="469"/>
                    </a:moveTo>
                    <a:cubicBezTo>
                      <a:pt x="1532" y="469"/>
                      <a:pt x="1672" y="506"/>
                      <a:pt x="1848" y="506"/>
                    </a:cubicBezTo>
                    <a:cubicBezTo>
                      <a:pt x="2518" y="2258"/>
                      <a:pt x="3165" y="4031"/>
                      <a:pt x="3750" y="5869"/>
                    </a:cubicBezTo>
                    <a:lnTo>
                      <a:pt x="3420" y="5869"/>
                    </a:lnTo>
                    <a:cubicBezTo>
                      <a:pt x="2719" y="4053"/>
                      <a:pt x="2125" y="2110"/>
                      <a:pt x="1244" y="474"/>
                    </a:cubicBezTo>
                    <a:cubicBezTo>
                      <a:pt x="1283" y="471"/>
                      <a:pt x="1320" y="469"/>
                      <a:pt x="1355" y="469"/>
                    </a:cubicBezTo>
                    <a:close/>
                    <a:moveTo>
                      <a:pt x="2401" y="612"/>
                    </a:moveTo>
                    <a:lnTo>
                      <a:pt x="2401" y="612"/>
                    </a:lnTo>
                    <a:cubicBezTo>
                      <a:pt x="2571" y="655"/>
                      <a:pt x="2730" y="697"/>
                      <a:pt x="2868" y="761"/>
                    </a:cubicBezTo>
                    <a:cubicBezTo>
                      <a:pt x="3335" y="2524"/>
                      <a:pt x="3994" y="4095"/>
                      <a:pt x="4461" y="5869"/>
                    </a:cubicBezTo>
                    <a:lnTo>
                      <a:pt x="4238" y="5869"/>
                    </a:lnTo>
                    <a:cubicBezTo>
                      <a:pt x="3824" y="4520"/>
                      <a:pt x="3325" y="3161"/>
                      <a:pt x="2858" y="1886"/>
                    </a:cubicBezTo>
                    <a:cubicBezTo>
                      <a:pt x="2709" y="1494"/>
                      <a:pt x="2549" y="1122"/>
                      <a:pt x="2422" y="751"/>
                    </a:cubicBezTo>
                    <a:cubicBezTo>
                      <a:pt x="2412" y="718"/>
                      <a:pt x="2327" y="644"/>
                      <a:pt x="2401" y="612"/>
                    </a:cubicBezTo>
                    <a:close/>
                    <a:moveTo>
                      <a:pt x="3441" y="1133"/>
                    </a:moveTo>
                    <a:lnTo>
                      <a:pt x="3441" y="1133"/>
                    </a:lnTo>
                    <a:cubicBezTo>
                      <a:pt x="4015" y="1749"/>
                      <a:pt x="4397" y="2556"/>
                      <a:pt x="4769" y="3363"/>
                    </a:cubicBezTo>
                    <a:cubicBezTo>
                      <a:pt x="5151" y="4180"/>
                      <a:pt x="5491" y="5041"/>
                      <a:pt x="5831" y="5879"/>
                    </a:cubicBezTo>
                    <a:cubicBezTo>
                      <a:pt x="5766" y="5884"/>
                      <a:pt x="5703" y="5885"/>
                      <a:pt x="5642" y="5885"/>
                    </a:cubicBezTo>
                    <a:cubicBezTo>
                      <a:pt x="5441" y="5885"/>
                      <a:pt x="5258" y="5867"/>
                      <a:pt x="5057" y="5867"/>
                    </a:cubicBezTo>
                    <a:cubicBezTo>
                      <a:pt x="5022" y="5867"/>
                      <a:pt x="4986" y="5868"/>
                      <a:pt x="4949" y="5869"/>
                    </a:cubicBezTo>
                    <a:cubicBezTo>
                      <a:pt x="4514" y="4234"/>
                      <a:pt x="3909" y="2672"/>
                      <a:pt x="3441" y="1133"/>
                    </a:cubicBezTo>
                    <a:close/>
                    <a:moveTo>
                      <a:pt x="776" y="506"/>
                    </a:moveTo>
                    <a:cubicBezTo>
                      <a:pt x="1636" y="2162"/>
                      <a:pt x="2231" y="4074"/>
                      <a:pt x="2943" y="5879"/>
                    </a:cubicBezTo>
                    <a:cubicBezTo>
                      <a:pt x="2761" y="5879"/>
                      <a:pt x="2611" y="5903"/>
                      <a:pt x="2432" y="5903"/>
                    </a:cubicBezTo>
                    <a:cubicBezTo>
                      <a:pt x="2401" y="5903"/>
                      <a:pt x="2370" y="5902"/>
                      <a:pt x="2337" y="5901"/>
                    </a:cubicBezTo>
                    <a:cubicBezTo>
                      <a:pt x="2018" y="5115"/>
                      <a:pt x="1657" y="4329"/>
                      <a:pt x="1275" y="3448"/>
                    </a:cubicBezTo>
                    <a:cubicBezTo>
                      <a:pt x="1041" y="2874"/>
                      <a:pt x="734" y="2184"/>
                      <a:pt x="585" y="1494"/>
                    </a:cubicBezTo>
                    <a:cubicBezTo>
                      <a:pt x="510" y="1112"/>
                      <a:pt x="415" y="559"/>
                      <a:pt x="776" y="506"/>
                    </a:cubicBezTo>
                    <a:close/>
                    <a:moveTo>
                      <a:pt x="1232" y="0"/>
                    </a:moveTo>
                    <a:cubicBezTo>
                      <a:pt x="601" y="0"/>
                      <a:pt x="120" y="172"/>
                      <a:pt x="54" y="751"/>
                    </a:cubicBezTo>
                    <a:cubicBezTo>
                      <a:pt x="1" y="1260"/>
                      <a:pt x="192" y="1801"/>
                      <a:pt x="330" y="2237"/>
                    </a:cubicBezTo>
                    <a:cubicBezTo>
                      <a:pt x="734" y="3512"/>
                      <a:pt x="1402" y="4850"/>
                      <a:pt x="1870" y="5954"/>
                    </a:cubicBezTo>
                    <a:cubicBezTo>
                      <a:pt x="1148" y="5964"/>
                      <a:pt x="1211" y="6877"/>
                      <a:pt x="1265" y="7557"/>
                    </a:cubicBezTo>
                    <a:cubicBezTo>
                      <a:pt x="1307" y="7617"/>
                      <a:pt x="1376" y="7649"/>
                      <a:pt x="1477" y="7649"/>
                    </a:cubicBezTo>
                    <a:cubicBezTo>
                      <a:pt x="1503" y="7649"/>
                      <a:pt x="1532" y="7646"/>
                      <a:pt x="1562" y="7642"/>
                    </a:cubicBezTo>
                    <a:lnTo>
                      <a:pt x="1562" y="7642"/>
                    </a:lnTo>
                    <a:cubicBezTo>
                      <a:pt x="1339" y="9310"/>
                      <a:pt x="649" y="14577"/>
                      <a:pt x="415" y="16244"/>
                    </a:cubicBezTo>
                    <a:cubicBezTo>
                      <a:pt x="383" y="16467"/>
                      <a:pt x="309" y="16711"/>
                      <a:pt x="373" y="16935"/>
                    </a:cubicBezTo>
                    <a:cubicBezTo>
                      <a:pt x="447" y="16956"/>
                      <a:pt x="521" y="16966"/>
                      <a:pt x="606" y="16987"/>
                    </a:cubicBezTo>
                    <a:cubicBezTo>
                      <a:pt x="765" y="16850"/>
                      <a:pt x="744" y="16562"/>
                      <a:pt x="787" y="16308"/>
                    </a:cubicBezTo>
                    <a:cubicBezTo>
                      <a:pt x="1084" y="14651"/>
                      <a:pt x="1859" y="9331"/>
                      <a:pt x="2146" y="7663"/>
                    </a:cubicBezTo>
                    <a:cubicBezTo>
                      <a:pt x="3123" y="7696"/>
                      <a:pt x="4259" y="7717"/>
                      <a:pt x="5310" y="7727"/>
                    </a:cubicBezTo>
                    <a:cubicBezTo>
                      <a:pt x="5395" y="7982"/>
                      <a:pt x="5406" y="8248"/>
                      <a:pt x="5449" y="8513"/>
                    </a:cubicBezTo>
                    <a:cubicBezTo>
                      <a:pt x="5704" y="10021"/>
                      <a:pt x="6372" y="14747"/>
                      <a:pt x="6627" y="16319"/>
                    </a:cubicBezTo>
                    <a:cubicBezTo>
                      <a:pt x="6670" y="16541"/>
                      <a:pt x="6691" y="16987"/>
                      <a:pt x="6840" y="17008"/>
                    </a:cubicBezTo>
                    <a:cubicBezTo>
                      <a:pt x="6855" y="17011"/>
                      <a:pt x="6869" y="17013"/>
                      <a:pt x="6881" y="17013"/>
                    </a:cubicBezTo>
                    <a:cubicBezTo>
                      <a:pt x="7115" y="17013"/>
                      <a:pt x="7008" y="16574"/>
                      <a:pt x="6988" y="16392"/>
                    </a:cubicBezTo>
                    <a:cubicBezTo>
                      <a:pt x="6787" y="14587"/>
                      <a:pt x="6171" y="9554"/>
                      <a:pt x="5980" y="7748"/>
                    </a:cubicBezTo>
                    <a:cubicBezTo>
                      <a:pt x="6071" y="7747"/>
                      <a:pt x="6163" y="7747"/>
                      <a:pt x="6255" y="7747"/>
                    </a:cubicBezTo>
                    <a:cubicBezTo>
                      <a:pt x="7080" y="7747"/>
                      <a:pt x="7960" y="7786"/>
                      <a:pt x="8762" y="7833"/>
                    </a:cubicBezTo>
                    <a:cubicBezTo>
                      <a:pt x="9314" y="9225"/>
                      <a:pt x="9909" y="10818"/>
                      <a:pt x="10482" y="12315"/>
                    </a:cubicBezTo>
                    <a:cubicBezTo>
                      <a:pt x="10599" y="12633"/>
                      <a:pt x="11842" y="16319"/>
                      <a:pt x="11990" y="16701"/>
                    </a:cubicBezTo>
                    <a:cubicBezTo>
                      <a:pt x="12054" y="16876"/>
                      <a:pt x="12082" y="17016"/>
                      <a:pt x="12200" y="17016"/>
                    </a:cubicBezTo>
                    <a:cubicBezTo>
                      <a:pt x="12239" y="17016"/>
                      <a:pt x="12288" y="17000"/>
                      <a:pt x="12351" y="16966"/>
                    </a:cubicBezTo>
                    <a:cubicBezTo>
                      <a:pt x="12415" y="16839"/>
                      <a:pt x="12340" y="16701"/>
                      <a:pt x="12298" y="16584"/>
                    </a:cubicBezTo>
                    <a:cubicBezTo>
                      <a:pt x="11703" y="14800"/>
                      <a:pt x="10004" y="9681"/>
                      <a:pt x="9409" y="7876"/>
                    </a:cubicBezTo>
                    <a:cubicBezTo>
                      <a:pt x="9431" y="7874"/>
                      <a:pt x="9454" y="7873"/>
                      <a:pt x="9478" y="7873"/>
                    </a:cubicBezTo>
                    <a:cubicBezTo>
                      <a:pt x="9588" y="7873"/>
                      <a:pt x="9715" y="7891"/>
                      <a:pt x="9823" y="7891"/>
                    </a:cubicBezTo>
                    <a:cubicBezTo>
                      <a:pt x="9930" y="7891"/>
                      <a:pt x="10020" y="7873"/>
                      <a:pt x="10058" y="7802"/>
                    </a:cubicBezTo>
                    <a:cubicBezTo>
                      <a:pt x="10132" y="7663"/>
                      <a:pt x="10004" y="7366"/>
                      <a:pt x="9940" y="7217"/>
                    </a:cubicBezTo>
                    <a:cubicBezTo>
                      <a:pt x="9803" y="6856"/>
                      <a:pt x="9548" y="6453"/>
                      <a:pt x="9197" y="6294"/>
                    </a:cubicBezTo>
                    <a:cubicBezTo>
                      <a:pt x="8815" y="6134"/>
                      <a:pt x="8316" y="6113"/>
                      <a:pt x="7817" y="6060"/>
                    </a:cubicBezTo>
                    <a:cubicBezTo>
                      <a:pt x="7297" y="5997"/>
                      <a:pt x="6766" y="5922"/>
                      <a:pt x="6330" y="5922"/>
                    </a:cubicBezTo>
                    <a:cubicBezTo>
                      <a:pt x="6245" y="5869"/>
                      <a:pt x="6256" y="5763"/>
                      <a:pt x="6224" y="5678"/>
                    </a:cubicBezTo>
                    <a:cubicBezTo>
                      <a:pt x="5810" y="4499"/>
                      <a:pt x="5258" y="3246"/>
                      <a:pt x="4705" y="2184"/>
                    </a:cubicBezTo>
                    <a:cubicBezTo>
                      <a:pt x="4387" y="1579"/>
                      <a:pt x="4068" y="1048"/>
                      <a:pt x="3559" y="644"/>
                    </a:cubicBezTo>
                    <a:cubicBezTo>
                      <a:pt x="3049" y="251"/>
                      <a:pt x="2327" y="60"/>
                      <a:pt x="1466" y="7"/>
                    </a:cubicBezTo>
                    <a:cubicBezTo>
                      <a:pt x="1386" y="3"/>
                      <a:pt x="1308" y="0"/>
                      <a:pt x="1232" y="0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2087050" y="1723075"/>
                <a:ext cx="2055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656" extrusionOk="0">
                    <a:moveTo>
                      <a:pt x="2771" y="0"/>
                    </a:moveTo>
                    <a:cubicBezTo>
                      <a:pt x="1455" y="0"/>
                      <a:pt x="613" y="71"/>
                      <a:pt x="606" y="71"/>
                    </a:cubicBezTo>
                    <a:cubicBezTo>
                      <a:pt x="170" y="134"/>
                      <a:pt x="75" y="337"/>
                      <a:pt x="0" y="655"/>
                    </a:cubicBezTo>
                    <a:lnTo>
                      <a:pt x="8219" y="655"/>
                    </a:lnTo>
                    <a:cubicBezTo>
                      <a:pt x="8124" y="559"/>
                      <a:pt x="8028" y="496"/>
                      <a:pt x="7922" y="443"/>
                    </a:cubicBezTo>
                    <a:cubicBezTo>
                      <a:pt x="7275" y="177"/>
                      <a:pt x="5491" y="92"/>
                      <a:pt x="5055" y="71"/>
                    </a:cubicBezTo>
                    <a:cubicBezTo>
                      <a:pt x="4205" y="18"/>
                      <a:pt x="3429" y="0"/>
                      <a:pt x="2771" y="0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2230925" y="1866600"/>
                <a:ext cx="99325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5428" extrusionOk="0">
                    <a:moveTo>
                      <a:pt x="2136" y="1"/>
                    </a:moveTo>
                    <a:cubicBezTo>
                      <a:pt x="2008" y="107"/>
                      <a:pt x="659" y="2103"/>
                      <a:pt x="118" y="2995"/>
                    </a:cubicBezTo>
                    <a:cubicBezTo>
                      <a:pt x="64" y="3070"/>
                      <a:pt x="33" y="3144"/>
                      <a:pt x="1" y="3219"/>
                    </a:cubicBezTo>
                    <a:lnTo>
                      <a:pt x="458" y="3526"/>
                    </a:lnTo>
                    <a:cubicBezTo>
                      <a:pt x="564" y="3389"/>
                      <a:pt x="638" y="3240"/>
                      <a:pt x="734" y="3101"/>
                    </a:cubicBezTo>
                    <a:cubicBezTo>
                      <a:pt x="883" y="2868"/>
                      <a:pt x="1052" y="2655"/>
                      <a:pt x="1190" y="2422"/>
                    </a:cubicBezTo>
                    <a:lnTo>
                      <a:pt x="1190" y="2422"/>
                    </a:lnTo>
                    <a:cubicBezTo>
                      <a:pt x="1329" y="2751"/>
                      <a:pt x="1201" y="2974"/>
                      <a:pt x="1095" y="3304"/>
                    </a:cubicBezTo>
                    <a:cubicBezTo>
                      <a:pt x="1052" y="3420"/>
                      <a:pt x="956" y="3622"/>
                      <a:pt x="904" y="3824"/>
                    </a:cubicBezTo>
                    <a:lnTo>
                      <a:pt x="3314" y="5427"/>
                    </a:lnTo>
                    <a:cubicBezTo>
                      <a:pt x="3441" y="5279"/>
                      <a:pt x="3484" y="5077"/>
                      <a:pt x="3474" y="5003"/>
                    </a:cubicBezTo>
                    <a:cubicBezTo>
                      <a:pt x="3356" y="4461"/>
                      <a:pt x="2932" y="3930"/>
                      <a:pt x="2953" y="3410"/>
                    </a:cubicBezTo>
                    <a:cubicBezTo>
                      <a:pt x="2974" y="2655"/>
                      <a:pt x="3601" y="1817"/>
                      <a:pt x="3972" y="1062"/>
                    </a:cubicBezTo>
                    <a:lnTo>
                      <a:pt x="3951" y="1041"/>
                    </a:lnTo>
                    <a:cubicBezTo>
                      <a:pt x="3644" y="882"/>
                      <a:pt x="2443" y="139"/>
                      <a:pt x="2136" y="1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2275800" y="1718725"/>
                <a:ext cx="118700" cy="191450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7658" extrusionOk="0">
                    <a:moveTo>
                      <a:pt x="3091" y="1"/>
                    </a:moveTo>
                    <a:lnTo>
                      <a:pt x="3048" y="1"/>
                    </a:lnTo>
                    <a:cubicBezTo>
                      <a:pt x="1615" y="1647"/>
                      <a:pt x="797" y="3919"/>
                      <a:pt x="1" y="6203"/>
                    </a:cubicBezTo>
                    <a:cubicBezTo>
                      <a:pt x="617" y="6786"/>
                      <a:pt x="1392" y="7211"/>
                      <a:pt x="2156" y="7657"/>
                    </a:cubicBezTo>
                    <a:cubicBezTo>
                      <a:pt x="3112" y="6266"/>
                      <a:pt x="3930" y="4726"/>
                      <a:pt x="4747" y="3187"/>
                    </a:cubicBezTo>
                    <a:cubicBezTo>
                      <a:pt x="4567" y="2199"/>
                      <a:pt x="4397" y="1200"/>
                      <a:pt x="4216" y="224"/>
                    </a:cubicBezTo>
                    <a:cubicBezTo>
                      <a:pt x="3866" y="128"/>
                      <a:pt x="3452" y="96"/>
                      <a:pt x="3091" y="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2275800" y="1718725"/>
                <a:ext cx="86825" cy="163825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6553" extrusionOk="0">
                    <a:moveTo>
                      <a:pt x="3048" y="1"/>
                    </a:moveTo>
                    <a:cubicBezTo>
                      <a:pt x="1615" y="1647"/>
                      <a:pt x="797" y="3919"/>
                      <a:pt x="1" y="6203"/>
                    </a:cubicBezTo>
                    <a:cubicBezTo>
                      <a:pt x="128" y="6319"/>
                      <a:pt x="266" y="6436"/>
                      <a:pt x="404" y="6553"/>
                    </a:cubicBezTo>
                    <a:cubicBezTo>
                      <a:pt x="1211" y="4291"/>
                      <a:pt x="2018" y="2040"/>
                      <a:pt x="3452" y="404"/>
                    </a:cubicBezTo>
                    <a:lnTo>
                      <a:pt x="3473" y="404"/>
                    </a:lnTo>
                    <a:cubicBezTo>
                      <a:pt x="3430" y="351"/>
                      <a:pt x="3388" y="308"/>
                      <a:pt x="3357" y="256"/>
                    </a:cubicBezTo>
                    <a:cubicBezTo>
                      <a:pt x="3303" y="192"/>
                      <a:pt x="3261" y="117"/>
                      <a:pt x="3218" y="32"/>
                    </a:cubicBezTo>
                    <a:lnTo>
                      <a:pt x="3091" y="1"/>
                    </a:ln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2419425" y="1893950"/>
                <a:ext cx="113650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4270" extrusionOk="0">
                    <a:moveTo>
                      <a:pt x="2061" y="1"/>
                    </a:moveTo>
                    <a:cubicBezTo>
                      <a:pt x="1742" y="96"/>
                      <a:pt x="340" y="351"/>
                      <a:pt x="22" y="457"/>
                    </a:cubicBezTo>
                    <a:cubicBezTo>
                      <a:pt x="0" y="617"/>
                      <a:pt x="340" y="3006"/>
                      <a:pt x="542" y="4025"/>
                    </a:cubicBezTo>
                    <a:cubicBezTo>
                      <a:pt x="564" y="4121"/>
                      <a:pt x="585" y="4195"/>
                      <a:pt x="616" y="4270"/>
                    </a:cubicBezTo>
                    <a:lnTo>
                      <a:pt x="1158" y="4195"/>
                    </a:lnTo>
                    <a:cubicBezTo>
                      <a:pt x="1137" y="4025"/>
                      <a:pt x="1105" y="3855"/>
                      <a:pt x="1073" y="3696"/>
                    </a:cubicBezTo>
                    <a:cubicBezTo>
                      <a:pt x="1031" y="3420"/>
                      <a:pt x="1010" y="3144"/>
                      <a:pt x="956" y="2878"/>
                    </a:cubicBezTo>
                    <a:lnTo>
                      <a:pt x="956" y="2878"/>
                    </a:lnTo>
                    <a:cubicBezTo>
                      <a:pt x="1275" y="3038"/>
                      <a:pt x="1338" y="3282"/>
                      <a:pt x="1477" y="3600"/>
                    </a:cubicBezTo>
                    <a:cubicBezTo>
                      <a:pt x="1519" y="3706"/>
                      <a:pt x="1593" y="3930"/>
                      <a:pt x="1678" y="4110"/>
                    </a:cubicBezTo>
                    <a:lnTo>
                      <a:pt x="4546" y="3675"/>
                    </a:lnTo>
                    <a:cubicBezTo>
                      <a:pt x="4535" y="3484"/>
                      <a:pt x="4439" y="3303"/>
                      <a:pt x="4387" y="3260"/>
                    </a:cubicBezTo>
                    <a:cubicBezTo>
                      <a:pt x="3930" y="2932"/>
                      <a:pt x="3250" y="2826"/>
                      <a:pt x="2921" y="2432"/>
                    </a:cubicBezTo>
                    <a:cubicBezTo>
                      <a:pt x="2433" y="1849"/>
                      <a:pt x="2327" y="818"/>
                      <a:pt x="2103" y="1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2150750" y="1621025"/>
                <a:ext cx="326850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11768" extrusionOk="0">
                    <a:moveTo>
                      <a:pt x="468" y="478"/>
                    </a:moveTo>
                    <a:cubicBezTo>
                      <a:pt x="532" y="351"/>
                      <a:pt x="638" y="107"/>
                      <a:pt x="744" y="75"/>
                    </a:cubicBezTo>
                    <a:cubicBezTo>
                      <a:pt x="861" y="43"/>
                      <a:pt x="1095" y="65"/>
                      <a:pt x="1275" y="54"/>
                    </a:cubicBezTo>
                    <a:cubicBezTo>
                      <a:pt x="2539" y="1"/>
                      <a:pt x="3750" y="139"/>
                      <a:pt x="4971" y="107"/>
                    </a:cubicBezTo>
                    <a:cubicBezTo>
                      <a:pt x="4982" y="298"/>
                      <a:pt x="5013" y="426"/>
                      <a:pt x="5119" y="596"/>
                    </a:cubicBezTo>
                    <a:cubicBezTo>
                      <a:pt x="6787" y="733"/>
                      <a:pt x="8517" y="1042"/>
                      <a:pt x="9919" y="1477"/>
                    </a:cubicBezTo>
                    <a:cubicBezTo>
                      <a:pt x="10397" y="1625"/>
                      <a:pt x="10907" y="1753"/>
                      <a:pt x="11268" y="2019"/>
                    </a:cubicBezTo>
                    <a:cubicBezTo>
                      <a:pt x="11863" y="2432"/>
                      <a:pt x="12149" y="3335"/>
                      <a:pt x="12330" y="4238"/>
                    </a:cubicBezTo>
                    <a:cubicBezTo>
                      <a:pt x="12691" y="5979"/>
                      <a:pt x="12819" y="7817"/>
                      <a:pt x="12967" y="9707"/>
                    </a:cubicBezTo>
                    <a:cubicBezTo>
                      <a:pt x="13010" y="10270"/>
                      <a:pt x="13052" y="10822"/>
                      <a:pt x="13074" y="11385"/>
                    </a:cubicBezTo>
                    <a:cubicBezTo>
                      <a:pt x="12255" y="11512"/>
                      <a:pt x="11448" y="11629"/>
                      <a:pt x="10631" y="11746"/>
                    </a:cubicBezTo>
                    <a:cubicBezTo>
                      <a:pt x="10589" y="11746"/>
                      <a:pt x="10546" y="11756"/>
                      <a:pt x="10504" y="11767"/>
                    </a:cubicBezTo>
                    <a:cubicBezTo>
                      <a:pt x="9845" y="9632"/>
                      <a:pt x="9272" y="7371"/>
                      <a:pt x="8974" y="4917"/>
                    </a:cubicBezTo>
                    <a:cubicBezTo>
                      <a:pt x="8953" y="4695"/>
                      <a:pt x="8963" y="4482"/>
                      <a:pt x="8900" y="4334"/>
                    </a:cubicBezTo>
                    <a:cubicBezTo>
                      <a:pt x="6128" y="4674"/>
                      <a:pt x="2072" y="4822"/>
                      <a:pt x="564" y="3251"/>
                    </a:cubicBezTo>
                    <a:cubicBezTo>
                      <a:pt x="288" y="2963"/>
                      <a:pt x="64" y="2602"/>
                      <a:pt x="33" y="2071"/>
                    </a:cubicBezTo>
                    <a:cubicBezTo>
                      <a:pt x="1" y="1488"/>
                      <a:pt x="256" y="893"/>
                      <a:pt x="468" y="478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2150750" y="1624225"/>
                <a:ext cx="272950" cy="291000"/>
              </a:xfrm>
              <a:custGeom>
                <a:avLst/>
                <a:gdLst/>
                <a:ahLst/>
                <a:cxnLst/>
                <a:rect l="l" t="t" r="r" b="b"/>
                <a:pathLst>
                  <a:path w="10918" h="11640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595" y="74"/>
                      <a:pt x="521" y="244"/>
                      <a:pt x="468" y="350"/>
                    </a:cubicBezTo>
                    <a:cubicBezTo>
                      <a:pt x="256" y="765"/>
                      <a:pt x="1" y="1360"/>
                      <a:pt x="33" y="1943"/>
                    </a:cubicBezTo>
                    <a:cubicBezTo>
                      <a:pt x="64" y="2474"/>
                      <a:pt x="288" y="2835"/>
                      <a:pt x="564" y="3123"/>
                    </a:cubicBezTo>
                    <a:cubicBezTo>
                      <a:pt x="1525" y="4124"/>
                      <a:pt x="3521" y="4427"/>
                      <a:pt x="5560" y="4427"/>
                    </a:cubicBezTo>
                    <a:cubicBezTo>
                      <a:pt x="6720" y="4427"/>
                      <a:pt x="7895" y="4329"/>
                      <a:pt x="8900" y="4206"/>
                    </a:cubicBezTo>
                    <a:cubicBezTo>
                      <a:pt x="8963" y="4354"/>
                      <a:pt x="8953" y="4567"/>
                      <a:pt x="8974" y="4789"/>
                    </a:cubicBezTo>
                    <a:cubicBezTo>
                      <a:pt x="9272" y="7243"/>
                      <a:pt x="9845" y="9504"/>
                      <a:pt x="10504" y="11639"/>
                    </a:cubicBezTo>
                    <a:cubicBezTo>
                      <a:pt x="10546" y="11628"/>
                      <a:pt x="10589" y="11618"/>
                      <a:pt x="10631" y="11618"/>
                    </a:cubicBezTo>
                    <a:cubicBezTo>
                      <a:pt x="10726" y="11607"/>
                      <a:pt x="10822" y="11586"/>
                      <a:pt x="10917" y="11576"/>
                    </a:cubicBezTo>
                    <a:cubicBezTo>
                      <a:pt x="10716" y="10545"/>
                      <a:pt x="10429" y="9526"/>
                      <a:pt x="10216" y="8517"/>
                    </a:cubicBezTo>
                    <a:cubicBezTo>
                      <a:pt x="9962" y="7370"/>
                      <a:pt x="9739" y="6361"/>
                      <a:pt x="9527" y="5161"/>
                    </a:cubicBezTo>
                    <a:cubicBezTo>
                      <a:pt x="9442" y="4704"/>
                      <a:pt x="9388" y="4173"/>
                      <a:pt x="9091" y="3961"/>
                    </a:cubicBezTo>
                    <a:cubicBezTo>
                      <a:pt x="8912" y="3845"/>
                      <a:pt x="8608" y="3814"/>
                      <a:pt x="8295" y="3814"/>
                    </a:cubicBezTo>
                    <a:cubicBezTo>
                      <a:pt x="8181" y="3814"/>
                      <a:pt x="8066" y="3818"/>
                      <a:pt x="7955" y="3823"/>
                    </a:cubicBezTo>
                    <a:cubicBezTo>
                      <a:pt x="7730" y="3834"/>
                      <a:pt x="7486" y="3839"/>
                      <a:pt x="7232" y="3839"/>
                    </a:cubicBezTo>
                    <a:cubicBezTo>
                      <a:pt x="6255" y="3839"/>
                      <a:pt x="5135" y="3765"/>
                      <a:pt x="4376" y="3664"/>
                    </a:cubicBezTo>
                    <a:cubicBezTo>
                      <a:pt x="3080" y="3494"/>
                      <a:pt x="1307" y="3005"/>
                      <a:pt x="798" y="2007"/>
                    </a:cubicBezTo>
                    <a:cubicBezTo>
                      <a:pt x="680" y="1763"/>
                      <a:pt x="510" y="1105"/>
                      <a:pt x="585" y="627"/>
                    </a:cubicBezTo>
                    <a:cubicBezTo>
                      <a:pt x="606" y="520"/>
                      <a:pt x="680" y="170"/>
                      <a:pt x="680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2438275" y="1707300"/>
                <a:ext cx="69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52" extrusionOk="0">
                    <a:moveTo>
                      <a:pt x="202" y="319"/>
                    </a:moveTo>
                    <a:cubicBezTo>
                      <a:pt x="277" y="288"/>
                      <a:pt x="181" y="54"/>
                      <a:pt x="117" y="12"/>
                    </a:cubicBezTo>
                    <a:cubicBezTo>
                      <a:pt x="96" y="1"/>
                      <a:pt x="43" y="22"/>
                      <a:pt x="32" y="43"/>
                    </a:cubicBezTo>
                    <a:cubicBezTo>
                      <a:pt x="1" y="118"/>
                      <a:pt x="128" y="352"/>
                      <a:pt x="202" y="3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2420475" y="1697750"/>
                <a:ext cx="1065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32" extrusionOk="0">
                    <a:moveTo>
                      <a:pt x="107" y="54"/>
                    </a:moveTo>
                    <a:cubicBezTo>
                      <a:pt x="1" y="97"/>
                      <a:pt x="182" y="532"/>
                      <a:pt x="298" y="489"/>
                    </a:cubicBezTo>
                    <a:cubicBezTo>
                      <a:pt x="426" y="447"/>
                      <a:pt x="224" y="1"/>
                      <a:pt x="107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2426600" y="1682100"/>
                <a:ext cx="1437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776" extrusionOk="0">
                    <a:moveTo>
                      <a:pt x="468" y="744"/>
                    </a:moveTo>
                    <a:cubicBezTo>
                      <a:pt x="574" y="584"/>
                      <a:pt x="329" y="0"/>
                      <a:pt x="159" y="64"/>
                    </a:cubicBezTo>
                    <a:cubicBezTo>
                      <a:pt x="1" y="117"/>
                      <a:pt x="159" y="680"/>
                      <a:pt x="319" y="765"/>
                    </a:cubicBezTo>
                    <a:cubicBezTo>
                      <a:pt x="351" y="775"/>
                      <a:pt x="447" y="775"/>
                      <a:pt x="468" y="7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2162700" y="1661400"/>
                <a:ext cx="117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690" extrusionOk="0">
                    <a:moveTo>
                      <a:pt x="245" y="128"/>
                    </a:moveTo>
                    <a:cubicBezTo>
                      <a:pt x="1" y="0"/>
                      <a:pt x="11" y="680"/>
                      <a:pt x="224" y="680"/>
                    </a:cubicBezTo>
                    <a:cubicBezTo>
                      <a:pt x="468" y="690"/>
                      <a:pt x="362" y="255"/>
                      <a:pt x="266" y="138"/>
                    </a:cubicBezTo>
                    <a:cubicBezTo>
                      <a:pt x="256" y="128"/>
                      <a:pt x="256" y="128"/>
                      <a:pt x="245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2173050" y="1677050"/>
                <a:ext cx="1012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574" extrusionOk="0">
                    <a:moveTo>
                      <a:pt x="234" y="75"/>
                    </a:moveTo>
                    <a:cubicBezTo>
                      <a:pt x="22" y="0"/>
                      <a:pt x="1" y="574"/>
                      <a:pt x="234" y="531"/>
                    </a:cubicBezTo>
                    <a:cubicBezTo>
                      <a:pt x="404" y="510"/>
                      <a:pt x="383" y="128"/>
                      <a:pt x="234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2128450" y="1262625"/>
                <a:ext cx="185875" cy="306125"/>
              </a:xfrm>
              <a:custGeom>
                <a:avLst/>
                <a:gdLst/>
                <a:ahLst/>
                <a:cxnLst/>
                <a:rect l="l" t="t" r="r" b="b"/>
                <a:pathLst>
                  <a:path w="7435" h="12245" extrusionOk="0">
                    <a:moveTo>
                      <a:pt x="7434" y="2156"/>
                    </a:moveTo>
                    <a:cubicBezTo>
                      <a:pt x="6755" y="1933"/>
                      <a:pt x="6309" y="1381"/>
                      <a:pt x="5916" y="733"/>
                    </a:cubicBezTo>
                    <a:cubicBezTo>
                      <a:pt x="5671" y="1594"/>
                      <a:pt x="5162" y="2231"/>
                      <a:pt x="4461" y="2687"/>
                    </a:cubicBezTo>
                    <a:cubicBezTo>
                      <a:pt x="4546" y="3537"/>
                      <a:pt x="4642" y="4471"/>
                      <a:pt x="4769" y="5289"/>
                    </a:cubicBezTo>
                    <a:cubicBezTo>
                      <a:pt x="4281" y="5363"/>
                      <a:pt x="3877" y="5576"/>
                      <a:pt x="3537" y="5809"/>
                    </a:cubicBezTo>
                    <a:cubicBezTo>
                      <a:pt x="3134" y="6075"/>
                      <a:pt x="2719" y="6425"/>
                      <a:pt x="2528" y="6871"/>
                    </a:cubicBezTo>
                    <a:cubicBezTo>
                      <a:pt x="1955" y="8156"/>
                      <a:pt x="2273" y="10269"/>
                      <a:pt x="2667" y="12223"/>
                    </a:cubicBezTo>
                    <a:cubicBezTo>
                      <a:pt x="2592" y="12245"/>
                      <a:pt x="2613" y="12171"/>
                      <a:pt x="2582" y="12128"/>
                    </a:cubicBezTo>
                    <a:cubicBezTo>
                      <a:pt x="2507" y="12064"/>
                      <a:pt x="2358" y="12032"/>
                      <a:pt x="2252" y="11979"/>
                    </a:cubicBezTo>
                    <a:cubicBezTo>
                      <a:pt x="1371" y="11501"/>
                      <a:pt x="340" y="10790"/>
                      <a:pt x="128" y="9292"/>
                    </a:cubicBezTo>
                    <a:cubicBezTo>
                      <a:pt x="1" y="8390"/>
                      <a:pt x="267" y="7551"/>
                      <a:pt x="564" y="6903"/>
                    </a:cubicBezTo>
                    <a:cubicBezTo>
                      <a:pt x="871" y="6245"/>
                      <a:pt x="1296" y="5629"/>
                      <a:pt x="1647" y="5077"/>
                    </a:cubicBezTo>
                    <a:cubicBezTo>
                      <a:pt x="2051" y="4461"/>
                      <a:pt x="2348" y="3781"/>
                      <a:pt x="2592" y="3133"/>
                    </a:cubicBezTo>
                    <a:cubicBezTo>
                      <a:pt x="2858" y="2422"/>
                      <a:pt x="3006" y="1679"/>
                      <a:pt x="3367" y="1063"/>
                    </a:cubicBezTo>
                    <a:cubicBezTo>
                      <a:pt x="3611" y="680"/>
                      <a:pt x="4005" y="266"/>
                      <a:pt x="4472" y="149"/>
                    </a:cubicBezTo>
                    <a:cubicBezTo>
                      <a:pt x="4970" y="22"/>
                      <a:pt x="5364" y="202"/>
                      <a:pt x="5661" y="341"/>
                    </a:cubicBezTo>
                    <a:cubicBezTo>
                      <a:pt x="6755" y="1"/>
                      <a:pt x="7286" y="914"/>
                      <a:pt x="7434" y="2156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2276875" y="1349700"/>
                <a:ext cx="57375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039" extrusionOk="0">
                    <a:moveTo>
                      <a:pt x="1657" y="1"/>
                    </a:moveTo>
                    <a:cubicBezTo>
                      <a:pt x="1551" y="1254"/>
                      <a:pt x="2230" y="1891"/>
                      <a:pt x="2294" y="3038"/>
                    </a:cubicBezTo>
                    <a:lnTo>
                      <a:pt x="159" y="3038"/>
                    </a:lnTo>
                    <a:cubicBezTo>
                      <a:pt x="22" y="2369"/>
                      <a:pt x="10" y="1594"/>
                      <a:pt x="0" y="797"/>
                    </a:cubicBezTo>
                    <a:cubicBezTo>
                      <a:pt x="574" y="553"/>
                      <a:pt x="1105" y="266"/>
                      <a:pt x="1657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2481550" y="1373600"/>
                <a:ext cx="76225" cy="6535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2614" extrusionOk="0">
                    <a:moveTo>
                      <a:pt x="2252" y="1020"/>
                    </a:moveTo>
                    <a:cubicBezTo>
                      <a:pt x="2358" y="1030"/>
                      <a:pt x="2698" y="967"/>
                      <a:pt x="2868" y="999"/>
                    </a:cubicBezTo>
                    <a:cubicBezTo>
                      <a:pt x="2921" y="1009"/>
                      <a:pt x="2995" y="1041"/>
                      <a:pt x="2995" y="1105"/>
                    </a:cubicBezTo>
                    <a:cubicBezTo>
                      <a:pt x="3006" y="1221"/>
                      <a:pt x="2730" y="1243"/>
                      <a:pt x="2634" y="1264"/>
                    </a:cubicBezTo>
                    <a:cubicBezTo>
                      <a:pt x="2464" y="1296"/>
                      <a:pt x="2358" y="1328"/>
                      <a:pt x="2220" y="1360"/>
                    </a:cubicBezTo>
                    <a:cubicBezTo>
                      <a:pt x="2337" y="1370"/>
                      <a:pt x="2666" y="1317"/>
                      <a:pt x="2868" y="1349"/>
                    </a:cubicBezTo>
                    <a:cubicBezTo>
                      <a:pt x="2953" y="1360"/>
                      <a:pt x="3049" y="1381"/>
                      <a:pt x="3049" y="1455"/>
                    </a:cubicBezTo>
                    <a:cubicBezTo>
                      <a:pt x="3049" y="1551"/>
                      <a:pt x="2825" y="1594"/>
                      <a:pt x="2751" y="1604"/>
                    </a:cubicBezTo>
                    <a:cubicBezTo>
                      <a:pt x="2390" y="1689"/>
                      <a:pt x="1987" y="1774"/>
                      <a:pt x="1711" y="1891"/>
                    </a:cubicBezTo>
                    <a:cubicBezTo>
                      <a:pt x="1402" y="2029"/>
                      <a:pt x="1147" y="2188"/>
                      <a:pt x="892" y="2411"/>
                    </a:cubicBezTo>
                    <a:cubicBezTo>
                      <a:pt x="829" y="2464"/>
                      <a:pt x="723" y="2613"/>
                      <a:pt x="649" y="2613"/>
                    </a:cubicBezTo>
                    <a:cubicBezTo>
                      <a:pt x="606" y="2613"/>
                      <a:pt x="521" y="2560"/>
                      <a:pt x="500" y="2528"/>
                    </a:cubicBezTo>
                    <a:cubicBezTo>
                      <a:pt x="404" y="2443"/>
                      <a:pt x="330" y="2305"/>
                      <a:pt x="224" y="2146"/>
                    </a:cubicBezTo>
                    <a:cubicBezTo>
                      <a:pt x="181" y="2082"/>
                      <a:pt x="139" y="2029"/>
                      <a:pt x="107" y="1944"/>
                    </a:cubicBezTo>
                    <a:cubicBezTo>
                      <a:pt x="75" y="1870"/>
                      <a:pt x="0" y="1764"/>
                      <a:pt x="0" y="1721"/>
                    </a:cubicBezTo>
                    <a:cubicBezTo>
                      <a:pt x="0" y="1668"/>
                      <a:pt x="96" y="1551"/>
                      <a:pt x="149" y="1487"/>
                    </a:cubicBezTo>
                    <a:cubicBezTo>
                      <a:pt x="298" y="1306"/>
                      <a:pt x="542" y="1063"/>
                      <a:pt x="670" y="914"/>
                    </a:cubicBezTo>
                    <a:cubicBezTo>
                      <a:pt x="786" y="775"/>
                      <a:pt x="914" y="638"/>
                      <a:pt x="1020" y="510"/>
                    </a:cubicBezTo>
                    <a:cubicBezTo>
                      <a:pt x="1126" y="393"/>
                      <a:pt x="1456" y="1"/>
                      <a:pt x="1626" y="107"/>
                    </a:cubicBezTo>
                    <a:cubicBezTo>
                      <a:pt x="1774" y="192"/>
                      <a:pt x="1402" y="542"/>
                      <a:pt x="1349" y="659"/>
                    </a:cubicBezTo>
                    <a:cubicBezTo>
                      <a:pt x="1551" y="553"/>
                      <a:pt x="1902" y="436"/>
                      <a:pt x="2284" y="393"/>
                    </a:cubicBezTo>
                    <a:cubicBezTo>
                      <a:pt x="2379" y="383"/>
                      <a:pt x="2592" y="351"/>
                      <a:pt x="2624" y="436"/>
                    </a:cubicBezTo>
                    <a:cubicBezTo>
                      <a:pt x="2655" y="553"/>
                      <a:pt x="2485" y="584"/>
                      <a:pt x="2411" y="617"/>
                    </a:cubicBezTo>
                    <a:cubicBezTo>
                      <a:pt x="2315" y="648"/>
                      <a:pt x="2241" y="691"/>
                      <a:pt x="2145" y="712"/>
                    </a:cubicBezTo>
                    <a:cubicBezTo>
                      <a:pt x="2284" y="723"/>
                      <a:pt x="2592" y="659"/>
                      <a:pt x="2761" y="702"/>
                    </a:cubicBezTo>
                    <a:cubicBezTo>
                      <a:pt x="2815" y="712"/>
                      <a:pt x="2868" y="744"/>
                      <a:pt x="2879" y="787"/>
                    </a:cubicBezTo>
                    <a:cubicBezTo>
                      <a:pt x="2879" y="893"/>
                      <a:pt x="2709" y="903"/>
                      <a:pt x="2603" y="924"/>
                    </a:cubicBezTo>
                    <a:cubicBezTo>
                      <a:pt x="2454" y="967"/>
                      <a:pt x="2369" y="999"/>
                      <a:pt x="2263" y="1030"/>
                    </a:cubicBezTo>
                    <a:cubicBezTo>
                      <a:pt x="2263" y="1020"/>
                      <a:pt x="2263" y="1020"/>
                      <a:pt x="2252" y="1020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2276350" y="1403600"/>
                <a:ext cx="238950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9558" h="5013" extrusionOk="0">
                    <a:moveTo>
                      <a:pt x="9557" y="1147"/>
                    </a:moveTo>
                    <a:cubicBezTo>
                      <a:pt x="9228" y="765"/>
                      <a:pt x="8857" y="309"/>
                      <a:pt x="8484" y="0"/>
                    </a:cubicBezTo>
                    <a:cubicBezTo>
                      <a:pt x="7380" y="807"/>
                      <a:pt x="6287" y="1657"/>
                      <a:pt x="5182" y="2560"/>
                    </a:cubicBezTo>
                    <a:cubicBezTo>
                      <a:pt x="4991" y="2464"/>
                      <a:pt x="4800" y="2348"/>
                      <a:pt x="4619" y="2220"/>
                    </a:cubicBezTo>
                    <a:cubicBezTo>
                      <a:pt x="3696" y="1604"/>
                      <a:pt x="2771" y="967"/>
                      <a:pt x="1784" y="531"/>
                    </a:cubicBezTo>
                    <a:cubicBezTo>
                      <a:pt x="1433" y="372"/>
                      <a:pt x="850" y="139"/>
                      <a:pt x="552" y="415"/>
                    </a:cubicBezTo>
                    <a:cubicBezTo>
                      <a:pt x="0" y="903"/>
                      <a:pt x="765" y="1902"/>
                      <a:pt x="1263" y="2454"/>
                    </a:cubicBezTo>
                    <a:cubicBezTo>
                      <a:pt x="1794" y="3037"/>
                      <a:pt x="2474" y="3601"/>
                      <a:pt x="3154" y="4078"/>
                    </a:cubicBezTo>
                    <a:cubicBezTo>
                      <a:pt x="3876" y="4609"/>
                      <a:pt x="4619" y="5013"/>
                      <a:pt x="5320" y="4906"/>
                    </a:cubicBezTo>
                    <a:cubicBezTo>
                      <a:pt x="6096" y="4779"/>
                      <a:pt x="6966" y="3834"/>
                      <a:pt x="7604" y="3250"/>
                    </a:cubicBezTo>
                    <a:cubicBezTo>
                      <a:pt x="8368" y="2549"/>
                      <a:pt x="8984" y="1902"/>
                      <a:pt x="9557" y="1147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2405900" y="1458275"/>
                <a:ext cx="130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170" extrusionOk="0">
                    <a:moveTo>
                      <a:pt x="456" y="1"/>
                    </a:moveTo>
                    <a:cubicBezTo>
                      <a:pt x="308" y="128"/>
                      <a:pt x="159" y="246"/>
                      <a:pt x="0" y="362"/>
                    </a:cubicBezTo>
                    <a:cubicBezTo>
                      <a:pt x="32" y="489"/>
                      <a:pt x="53" y="607"/>
                      <a:pt x="85" y="723"/>
                    </a:cubicBezTo>
                    <a:cubicBezTo>
                      <a:pt x="117" y="872"/>
                      <a:pt x="170" y="1159"/>
                      <a:pt x="276" y="1169"/>
                    </a:cubicBezTo>
                    <a:cubicBezTo>
                      <a:pt x="280" y="1169"/>
                      <a:pt x="284" y="1170"/>
                      <a:pt x="288" y="1170"/>
                    </a:cubicBezTo>
                    <a:cubicBezTo>
                      <a:pt x="437" y="1170"/>
                      <a:pt x="478" y="761"/>
                      <a:pt x="499" y="564"/>
                    </a:cubicBezTo>
                    <a:cubicBezTo>
                      <a:pt x="520" y="394"/>
                      <a:pt x="510" y="182"/>
                      <a:pt x="456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2419700" y="1499975"/>
                <a:ext cx="133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05" extrusionOk="0">
                    <a:moveTo>
                      <a:pt x="340" y="53"/>
                    </a:moveTo>
                    <a:cubicBezTo>
                      <a:pt x="202" y="85"/>
                      <a:pt x="0" y="170"/>
                      <a:pt x="22" y="277"/>
                    </a:cubicBezTo>
                    <a:cubicBezTo>
                      <a:pt x="43" y="404"/>
                      <a:pt x="181" y="340"/>
                      <a:pt x="298" y="308"/>
                    </a:cubicBezTo>
                    <a:cubicBezTo>
                      <a:pt x="404" y="266"/>
                      <a:pt x="531" y="213"/>
                      <a:pt x="510" y="117"/>
                    </a:cubicBezTo>
                    <a:cubicBezTo>
                      <a:pt x="478" y="1"/>
                      <a:pt x="404" y="43"/>
                      <a:pt x="340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2409325" y="1512725"/>
                <a:ext cx="104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30" extrusionOk="0">
                    <a:moveTo>
                      <a:pt x="203" y="10"/>
                    </a:moveTo>
                    <a:cubicBezTo>
                      <a:pt x="97" y="32"/>
                      <a:pt x="1" y="95"/>
                      <a:pt x="33" y="180"/>
                    </a:cubicBezTo>
                    <a:cubicBezTo>
                      <a:pt x="86" y="329"/>
                      <a:pt x="415" y="223"/>
                      <a:pt x="362" y="74"/>
                    </a:cubicBezTo>
                    <a:cubicBezTo>
                      <a:pt x="341" y="21"/>
                      <a:pt x="288" y="0"/>
                      <a:pt x="203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2159000" y="1398825"/>
                <a:ext cx="178150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7126" h="10121" extrusionOk="0">
                    <a:moveTo>
                      <a:pt x="6542" y="9675"/>
                    </a:moveTo>
                    <a:cubicBezTo>
                      <a:pt x="4492" y="10036"/>
                      <a:pt x="2060" y="10121"/>
                      <a:pt x="0" y="9675"/>
                    </a:cubicBezTo>
                    <a:cubicBezTo>
                      <a:pt x="170" y="9027"/>
                      <a:pt x="350" y="8358"/>
                      <a:pt x="435" y="7604"/>
                    </a:cubicBezTo>
                    <a:cubicBezTo>
                      <a:pt x="680" y="5427"/>
                      <a:pt x="0" y="2273"/>
                      <a:pt x="1179" y="882"/>
                    </a:cubicBezTo>
                    <a:cubicBezTo>
                      <a:pt x="1593" y="382"/>
                      <a:pt x="2464" y="85"/>
                      <a:pt x="3356" y="21"/>
                    </a:cubicBezTo>
                    <a:cubicBezTo>
                      <a:pt x="3664" y="0"/>
                      <a:pt x="4014" y="64"/>
                      <a:pt x="4343" y="117"/>
                    </a:cubicBezTo>
                    <a:cubicBezTo>
                      <a:pt x="4652" y="170"/>
                      <a:pt x="4959" y="224"/>
                      <a:pt x="5225" y="297"/>
                    </a:cubicBezTo>
                    <a:cubicBezTo>
                      <a:pt x="5926" y="500"/>
                      <a:pt x="6233" y="882"/>
                      <a:pt x="6361" y="1466"/>
                    </a:cubicBezTo>
                    <a:cubicBezTo>
                      <a:pt x="6648" y="2666"/>
                      <a:pt x="7125" y="2931"/>
                      <a:pt x="7125" y="3589"/>
                    </a:cubicBezTo>
                    <a:cubicBezTo>
                      <a:pt x="7125" y="4588"/>
                      <a:pt x="6403" y="5193"/>
                      <a:pt x="6276" y="5989"/>
                    </a:cubicBezTo>
                    <a:cubicBezTo>
                      <a:pt x="6042" y="7402"/>
                      <a:pt x="6457" y="8984"/>
                      <a:pt x="6542" y="9675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2309250" y="1433325"/>
                <a:ext cx="535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56" extrusionOk="0">
                    <a:moveTo>
                      <a:pt x="192" y="203"/>
                    </a:moveTo>
                    <a:cubicBezTo>
                      <a:pt x="213" y="160"/>
                      <a:pt x="181" y="118"/>
                      <a:pt x="160" y="75"/>
                    </a:cubicBezTo>
                    <a:cubicBezTo>
                      <a:pt x="128" y="43"/>
                      <a:pt x="96" y="1"/>
                      <a:pt x="65" y="1"/>
                    </a:cubicBezTo>
                    <a:cubicBezTo>
                      <a:pt x="1" y="1"/>
                      <a:pt x="1" y="75"/>
                      <a:pt x="22" y="118"/>
                    </a:cubicBezTo>
                    <a:cubicBezTo>
                      <a:pt x="32" y="139"/>
                      <a:pt x="54" y="171"/>
                      <a:pt x="65" y="182"/>
                    </a:cubicBezTo>
                    <a:cubicBezTo>
                      <a:pt x="96" y="213"/>
                      <a:pt x="160" y="255"/>
                      <a:pt x="192" y="2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2297825" y="1417400"/>
                <a:ext cx="151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607" h="511" extrusionOk="0">
                    <a:moveTo>
                      <a:pt x="574" y="425"/>
                    </a:moveTo>
                    <a:cubicBezTo>
                      <a:pt x="607" y="362"/>
                      <a:pt x="564" y="309"/>
                      <a:pt x="522" y="266"/>
                    </a:cubicBezTo>
                    <a:cubicBezTo>
                      <a:pt x="468" y="224"/>
                      <a:pt x="394" y="160"/>
                      <a:pt x="319" y="118"/>
                    </a:cubicBezTo>
                    <a:cubicBezTo>
                      <a:pt x="234" y="54"/>
                      <a:pt x="76" y="0"/>
                      <a:pt x="43" y="118"/>
                    </a:cubicBezTo>
                    <a:cubicBezTo>
                      <a:pt x="1" y="224"/>
                      <a:pt x="213" y="340"/>
                      <a:pt x="319" y="404"/>
                    </a:cubicBezTo>
                    <a:cubicBezTo>
                      <a:pt x="394" y="446"/>
                      <a:pt x="532" y="510"/>
                      <a:pt x="574" y="4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2250050" y="1422975"/>
                <a:ext cx="57375" cy="22410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8964" extrusionOk="0">
                    <a:moveTo>
                      <a:pt x="1392" y="1"/>
                    </a:moveTo>
                    <a:cubicBezTo>
                      <a:pt x="1360" y="22"/>
                      <a:pt x="1328" y="32"/>
                      <a:pt x="1296" y="43"/>
                    </a:cubicBezTo>
                    <a:cubicBezTo>
                      <a:pt x="1137" y="117"/>
                      <a:pt x="1010" y="235"/>
                      <a:pt x="829" y="266"/>
                    </a:cubicBezTo>
                    <a:cubicBezTo>
                      <a:pt x="761" y="277"/>
                      <a:pt x="694" y="280"/>
                      <a:pt x="627" y="280"/>
                    </a:cubicBezTo>
                    <a:cubicBezTo>
                      <a:pt x="494" y="280"/>
                      <a:pt x="361" y="266"/>
                      <a:pt x="234" y="266"/>
                    </a:cubicBezTo>
                    <a:lnTo>
                      <a:pt x="213" y="266"/>
                    </a:lnTo>
                    <a:cubicBezTo>
                      <a:pt x="139" y="266"/>
                      <a:pt x="75" y="245"/>
                      <a:pt x="33" y="223"/>
                    </a:cubicBezTo>
                    <a:lnTo>
                      <a:pt x="0" y="223"/>
                    </a:lnTo>
                    <a:cubicBezTo>
                      <a:pt x="595" y="1753"/>
                      <a:pt x="1137" y="4450"/>
                      <a:pt x="722" y="8964"/>
                    </a:cubicBezTo>
                    <a:cubicBezTo>
                      <a:pt x="988" y="8953"/>
                      <a:pt x="1253" y="8931"/>
                      <a:pt x="1519" y="8900"/>
                    </a:cubicBezTo>
                    <a:cubicBezTo>
                      <a:pt x="2294" y="4259"/>
                      <a:pt x="1902" y="1519"/>
                      <a:pt x="1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2207575" y="1617325"/>
                <a:ext cx="70100" cy="6930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72" extrusionOk="0">
                    <a:moveTo>
                      <a:pt x="2050" y="1848"/>
                    </a:moveTo>
                    <a:cubicBezTo>
                      <a:pt x="2082" y="1943"/>
                      <a:pt x="2263" y="2241"/>
                      <a:pt x="2284" y="2400"/>
                    </a:cubicBezTo>
                    <a:cubicBezTo>
                      <a:pt x="2294" y="2464"/>
                      <a:pt x="2294" y="2538"/>
                      <a:pt x="2241" y="2570"/>
                    </a:cubicBezTo>
                    <a:cubicBezTo>
                      <a:pt x="2135" y="2613"/>
                      <a:pt x="2018" y="2368"/>
                      <a:pt x="1965" y="2283"/>
                    </a:cubicBezTo>
                    <a:cubicBezTo>
                      <a:pt x="1880" y="2145"/>
                      <a:pt x="1805" y="2049"/>
                      <a:pt x="1732" y="1933"/>
                    </a:cubicBezTo>
                    <a:cubicBezTo>
                      <a:pt x="1753" y="2049"/>
                      <a:pt x="1923" y="2337"/>
                      <a:pt x="1965" y="2538"/>
                    </a:cubicBezTo>
                    <a:cubicBezTo>
                      <a:pt x="1986" y="2613"/>
                      <a:pt x="1997" y="2719"/>
                      <a:pt x="1923" y="2740"/>
                    </a:cubicBezTo>
                    <a:cubicBezTo>
                      <a:pt x="1838" y="2772"/>
                      <a:pt x="1721" y="2580"/>
                      <a:pt x="1678" y="2517"/>
                    </a:cubicBezTo>
                    <a:cubicBezTo>
                      <a:pt x="1487" y="2209"/>
                      <a:pt x="1253" y="1880"/>
                      <a:pt x="1052" y="1667"/>
                    </a:cubicBezTo>
                    <a:cubicBezTo>
                      <a:pt x="818" y="1423"/>
                      <a:pt x="574" y="1253"/>
                      <a:pt x="276" y="1105"/>
                    </a:cubicBezTo>
                    <a:cubicBezTo>
                      <a:pt x="213" y="1062"/>
                      <a:pt x="43" y="1020"/>
                      <a:pt x="11" y="945"/>
                    </a:cubicBezTo>
                    <a:cubicBezTo>
                      <a:pt x="0" y="903"/>
                      <a:pt x="21" y="807"/>
                      <a:pt x="32" y="775"/>
                    </a:cubicBezTo>
                    <a:cubicBezTo>
                      <a:pt x="85" y="659"/>
                      <a:pt x="181" y="531"/>
                      <a:pt x="298" y="383"/>
                    </a:cubicBezTo>
                    <a:cubicBezTo>
                      <a:pt x="340" y="319"/>
                      <a:pt x="382" y="265"/>
                      <a:pt x="446" y="191"/>
                    </a:cubicBezTo>
                    <a:cubicBezTo>
                      <a:pt x="500" y="138"/>
                      <a:pt x="585" y="32"/>
                      <a:pt x="616" y="22"/>
                    </a:cubicBezTo>
                    <a:cubicBezTo>
                      <a:pt x="670" y="0"/>
                      <a:pt x="807" y="43"/>
                      <a:pt x="882" y="64"/>
                    </a:cubicBezTo>
                    <a:cubicBezTo>
                      <a:pt x="1116" y="149"/>
                      <a:pt x="1423" y="276"/>
                      <a:pt x="1614" y="340"/>
                    </a:cubicBezTo>
                    <a:cubicBezTo>
                      <a:pt x="1774" y="404"/>
                      <a:pt x="1944" y="468"/>
                      <a:pt x="2103" y="520"/>
                    </a:cubicBezTo>
                    <a:cubicBezTo>
                      <a:pt x="2252" y="563"/>
                      <a:pt x="2740" y="733"/>
                      <a:pt x="2698" y="935"/>
                    </a:cubicBezTo>
                    <a:cubicBezTo>
                      <a:pt x="2655" y="1094"/>
                      <a:pt x="2209" y="881"/>
                      <a:pt x="2071" y="881"/>
                    </a:cubicBezTo>
                    <a:cubicBezTo>
                      <a:pt x="2241" y="1020"/>
                      <a:pt x="2485" y="1306"/>
                      <a:pt x="2655" y="1646"/>
                    </a:cubicBezTo>
                    <a:cubicBezTo>
                      <a:pt x="2698" y="1731"/>
                      <a:pt x="2804" y="1912"/>
                      <a:pt x="2730" y="1964"/>
                    </a:cubicBezTo>
                    <a:cubicBezTo>
                      <a:pt x="2634" y="2039"/>
                      <a:pt x="2549" y="1901"/>
                      <a:pt x="2496" y="1848"/>
                    </a:cubicBezTo>
                    <a:cubicBezTo>
                      <a:pt x="2421" y="1763"/>
                      <a:pt x="2358" y="1710"/>
                      <a:pt x="2315" y="1636"/>
                    </a:cubicBezTo>
                    <a:cubicBezTo>
                      <a:pt x="2348" y="1763"/>
                      <a:pt x="2506" y="2028"/>
                      <a:pt x="2539" y="2198"/>
                    </a:cubicBezTo>
                    <a:cubicBezTo>
                      <a:pt x="2539" y="2252"/>
                      <a:pt x="2528" y="2315"/>
                      <a:pt x="2496" y="2337"/>
                    </a:cubicBezTo>
                    <a:cubicBezTo>
                      <a:pt x="2400" y="2379"/>
                      <a:pt x="2326" y="2230"/>
                      <a:pt x="2263" y="2134"/>
                    </a:cubicBezTo>
                    <a:cubicBezTo>
                      <a:pt x="2178" y="2018"/>
                      <a:pt x="2114" y="1943"/>
                      <a:pt x="2060" y="1858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2073775" y="1402800"/>
                <a:ext cx="156650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9824" extrusionOk="0">
                    <a:moveTo>
                      <a:pt x="2591" y="6649"/>
                    </a:moveTo>
                    <a:cubicBezTo>
                      <a:pt x="3802" y="7253"/>
                      <a:pt x="5076" y="7784"/>
                      <a:pt x="6234" y="8454"/>
                    </a:cubicBezTo>
                    <a:cubicBezTo>
                      <a:pt x="6032" y="8910"/>
                      <a:pt x="5819" y="9356"/>
                      <a:pt x="5628" y="9823"/>
                    </a:cubicBezTo>
                    <a:cubicBezTo>
                      <a:pt x="4471" y="9622"/>
                      <a:pt x="3462" y="9420"/>
                      <a:pt x="2527" y="8964"/>
                    </a:cubicBezTo>
                    <a:cubicBezTo>
                      <a:pt x="2092" y="8751"/>
                      <a:pt x="1710" y="8528"/>
                      <a:pt x="1264" y="8263"/>
                    </a:cubicBezTo>
                    <a:cubicBezTo>
                      <a:pt x="669" y="7912"/>
                      <a:pt x="0" y="7689"/>
                      <a:pt x="85" y="6691"/>
                    </a:cubicBezTo>
                    <a:cubicBezTo>
                      <a:pt x="149" y="5979"/>
                      <a:pt x="585" y="5141"/>
                      <a:pt x="882" y="4577"/>
                    </a:cubicBezTo>
                    <a:cubicBezTo>
                      <a:pt x="1222" y="3930"/>
                      <a:pt x="1562" y="3420"/>
                      <a:pt x="1996" y="2793"/>
                    </a:cubicBezTo>
                    <a:cubicBezTo>
                      <a:pt x="2400" y="2241"/>
                      <a:pt x="2815" y="1700"/>
                      <a:pt x="3313" y="1200"/>
                    </a:cubicBezTo>
                    <a:cubicBezTo>
                      <a:pt x="3802" y="712"/>
                      <a:pt x="4365" y="256"/>
                      <a:pt x="5119" y="117"/>
                    </a:cubicBezTo>
                    <a:cubicBezTo>
                      <a:pt x="5788" y="1"/>
                      <a:pt x="6265" y="404"/>
                      <a:pt x="6192" y="1169"/>
                    </a:cubicBezTo>
                    <a:cubicBezTo>
                      <a:pt x="6149" y="1721"/>
                      <a:pt x="5788" y="2305"/>
                      <a:pt x="5512" y="2762"/>
                    </a:cubicBezTo>
                    <a:cubicBezTo>
                      <a:pt x="4684" y="4121"/>
                      <a:pt x="3462" y="5459"/>
                      <a:pt x="2591" y="6649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2102700" y="1587850"/>
                <a:ext cx="181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5" extrusionOk="0">
                    <a:moveTo>
                      <a:pt x="681" y="467"/>
                    </a:moveTo>
                    <a:cubicBezTo>
                      <a:pt x="627" y="595"/>
                      <a:pt x="426" y="478"/>
                      <a:pt x="277" y="393"/>
                    </a:cubicBezTo>
                    <a:cubicBezTo>
                      <a:pt x="139" y="297"/>
                      <a:pt x="1" y="191"/>
                      <a:pt x="32" y="117"/>
                    </a:cubicBezTo>
                    <a:cubicBezTo>
                      <a:pt x="86" y="0"/>
                      <a:pt x="277" y="128"/>
                      <a:pt x="393" y="191"/>
                    </a:cubicBezTo>
                    <a:cubicBezTo>
                      <a:pt x="489" y="255"/>
                      <a:pt x="723" y="340"/>
                      <a:pt x="681" y="4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2086775" y="1587850"/>
                <a:ext cx="117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79" extrusionOk="0">
                    <a:moveTo>
                      <a:pt x="426" y="330"/>
                    </a:moveTo>
                    <a:cubicBezTo>
                      <a:pt x="362" y="478"/>
                      <a:pt x="1" y="213"/>
                      <a:pt x="75" y="106"/>
                    </a:cubicBezTo>
                    <a:cubicBezTo>
                      <a:pt x="138" y="0"/>
                      <a:pt x="468" y="224"/>
                      <a:pt x="426" y="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2083600" y="1575375"/>
                <a:ext cx="146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57" extrusionOk="0">
                    <a:moveTo>
                      <a:pt x="489" y="414"/>
                    </a:moveTo>
                    <a:cubicBezTo>
                      <a:pt x="383" y="457"/>
                      <a:pt x="180" y="350"/>
                      <a:pt x="74" y="223"/>
                    </a:cubicBezTo>
                    <a:cubicBezTo>
                      <a:pt x="32" y="181"/>
                      <a:pt x="0" y="128"/>
                      <a:pt x="43" y="74"/>
                    </a:cubicBezTo>
                    <a:cubicBezTo>
                      <a:pt x="107" y="0"/>
                      <a:pt x="234" y="117"/>
                      <a:pt x="340" y="181"/>
                    </a:cubicBezTo>
                    <a:cubicBezTo>
                      <a:pt x="446" y="244"/>
                      <a:pt x="584" y="298"/>
                      <a:pt x="489" y="4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2211550" y="1426950"/>
                <a:ext cx="162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23" extrusionOk="0">
                    <a:moveTo>
                      <a:pt x="553" y="76"/>
                    </a:moveTo>
                    <a:cubicBezTo>
                      <a:pt x="648" y="203"/>
                      <a:pt x="415" y="723"/>
                      <a:pt x="235" y="702"/>
                    </a:cubicBezTo>
                    <a:cubicBezTo>
                      <a:pt x="1" y="659"/>
                      <a:pt x="277" y="86"/>
                      <a:pt x="404" y="22"/>
                    </a:cubicBezTo>
                    <a:cubicBezTo>
                      <a:pt x="436" y="1"/>
                      <a:pt x="468" y="1"/>
                      <a:pt x="500" y="22"/>
                    </a:cubicBezTo>
                    <a:cubicBezTo>
                      <a:pt x="521" y="33"/>
                      <a:pt x="542" y="54"/>
                      <a:pt x="553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2207025" y="1451650"/>
                <a:ext cx="77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84" extrusionOk="0">
                    <a:moveTo>
                      <a:pt x="267" y="32"/>
                    </a:moveTo>
                    <a:cubicBezTo>
                      <a:pt x="309" y="181"/>
                      <a:pt x="267" y="383"/>
                      <a:pt x="97" y="372"/>
                    </a:cubicBezTo>
                    <a:cubicBezTo>
                      <a:pt x="1" y="245"/>
                      <a:pt x="76" y="1"/>
                      <a:pt x="267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2119950" y="1555250"/>
                <a:ext cx="25800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51" extrusionOk="0">
                    <a:moveTo>
                      <a:pt x="285" y="1"/>
                    </a:moveTo>
                    <a:cubicBezTo>
                      <a:pt x="187" y="1"/>
                      <a:pt x="111" y="20"/>
                      <a:pt x="86" y="72"/>
                    </a:cubicBezTo>
                    <a:cubicBezTo>
                      <a:pt x="1" y="242"/>
                      <a:pt x="744" y="551"/>
                      <a:pt x="744" y="551"/>
                    </a:cubicBezTo>
                    <a:lnTo>
                      <a:pt x="1031" y="157"/>
                    </a:lnTo>
                    <a:cubicBezTo>
                      <a:pt x="1031" y="157"/>
                      <a:pt x="566" y="1"/>
                      <a:pt x="285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2219525" y="1277300"/>
                <a:ext cx="99625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6149" extrusionOk="0">
                    <a:moveTo>
                      <a:pt x="1706" y="1"/>
                    </a:moveTo>
                    <a:cubicBezTo>
                      <a:pt x="1368" y="1"/>
                      <a:pt x="1031" y="78"/>
                      <a:pt x="754" y="252"/>
                    </a:cubicBezTo>
                    <a:cubicBezTo>
                      <a:pt x="277" y="561"/>
                      <a:pt x="85" y="1623"/>
                      <a:pt x="0" y="2249"/>
                    </a:cubicBezTo>
                    <a:cubicBezTo>
                      <a:pt x="414" y="2493"/>
                      <a:pt x="616" y="3162"/>
                      <a:pt x="616" y="3173"/>
                    </a:cubicBezTo>
                    <a:cubicBezTo>
                      <a:pt x="627" y="3407"/>
                      <a:pt x="489" y="4309"/>
                      <a:pt x="447" y="4511"/>
                    </a:cubicBezTo>
                    <a:cubicBezTo>
                      <a:pt x="414" y="4723"/>
                      <a:pt x="435" y="4776"/>
                      <a:pt x="329" y="4989"/>
                    </a:cubicBezTo>
                    <a:cubicBezTo>
                      <a:pt x="846" y="5422"/>
                      <a:pt x="1523" y="6148"/>
                      <a:pt x="1902" y="6148"/>
                    </a:cubicBezTo>
                    <a:cubicBezTo>
                      <a:pt x="1913" y="6148"/>
                      <a:pt x="1923" y="6148"/>
                      <a:pt x="1933" y="6146"/>
                    </a:cubicBezTo>
                    <a:cubicBezTo>
                      <a:pt x="2241" y="6114"/>
                      <a:pt x="2262" y="5361"/>
                      <a:pt x="2347" y="5010"/>
                    </a:cubicBezTo>
                    <a:cubicBezTo>
                      <a:pt x="2432" y="4734"/>
                      <a:pt x="2432" y="4384"/>
                      <a:pt x="2528" y="4129"/>
                    </a:cubicBezTo>
                    <a:cubicBezTo>
                      <a:pt x="2691" y="4172"/>
                      <a:pt x="2838" y="4192"/>
                      <a:pt x="2969" y="4192"/>
                    </a:cubicBezTo>
                    <a:cubicBezTo>
                      <a:pt x="3744" y="4192"/>
                      <a:pt x="3984" y="3494"/>
                      <a:pt x="3930" y="2695"/>
                    </a:cubicBezTo>
                    <a:cubicBezTo>
                      <a:pt x="3866" y="1771"/>
                      <a:pt x="3451" y="858"/>
                      <a:pt x="3016" y="454"/>
                    </a:cubicBezTo>
                    <a:cubicBezTo>
                      <a:pt x="2717" y="174"/>
                      <a:pt x="2211" y="1"/>
                      <a:pt x="1706" y="1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2268625" y="1328200"/>
                <a:ext cx="17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00" extrusionOk="0">
                    <a:moveTo>
                      <a:pt x="1" y="224"/>
                    </a:moveTo>
                    <a:cubicBezTo>
                      <a:pt x="447" y="500"/>
                      <a:pt x="702" y="118"/>
                      <a:pt x="702" y="118"/>
                    </a:cubicBezTo>
                    <a:cubicBezTo>
                      <a:pt x="702" y="118"/>
                      <a:pt x="574" y="0"/>
                      <a:pt x="330" y="33"/>
                    </a:cubicBezTo>
                    <a:cubicBezTo>
                      <a:pt x="139" y="54"/>
                      <a:pt x="1" y="224"/>
                      <a:pt x="1" y="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2275525" y="1329000"/>
                <a:ext cx="1065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98" extrusionOk="0">
                    <a:moveTo>
                      <a:pt x="426" y="86"/>
                    </a:moveTo>
                    <a:cubicBezTo>
                      <a:pt x="426" y="86"/>
                      <a:pt x="309" y="277"/>
                      <a:pt x="76" y="298"/>
                    </a:cubicBezTo>
                    <a:cubicBezTo>
                      <a:pt x="64" y="277"/>
                      <a:pt x="33" y="244"/>
                      <a:pt x="33" y="223"/>
                    </a:cubicBezTo>
                    <a:cubicBezTo>
                      <a:pt x="1" y="138"/>
                      <a:pt x="43" y="53"/>
                      <a:pt x="128" y="1"/>
                    </a:cubicBezTo>
                    <a:cubicBezTo>
                      <a:pt x="319" y="1"/>
                      <a:pt x="426" y="86"/>
                      <a:pt x="426" y="86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2264375" y="1320800"/>
                <a:ext cx="223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361" extrusionOk="0">
                    <a:moveTo>
                      <a:pt x="646" y="1"/>
                    </a:moveTo>
                    <a:cubicBezTo>
                      <a:pt x="433" y="1"/>
                      <a:pt x="178" y="79"/>
                      <a:pt x="1" y="286"/>
                    </a:cubicBezTo>
                    <a:lnTo>
                      <a:pt x="97" y="360"/>
                    </a:lnTo>
                    <a:cubicBezTo>
                      <a:pt x="255" y="173"/>
                      <a:pt x="481" y="122"/>
                      <a:pt x="654" y="122"/>
                    </a:cubicBezTo>
                    <a:cubicBezTo>
                      <a:pt x="736" y="122"/>
                      <a:pt x="806" y="134"/>
                      <a:pt x="850" y="148"/>
                    </a:cubicBezTo>
                    <a:lnTo>
                      <a:pt x="893" y="41"/>
                    </a:lnTo>
                    <a:cubicBezTo>
                      <a:pt x="825" y="16"/>
                      <a:pt x="740" y="1"/>
                      <a:pt x="646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2299950" y="1322875"/>
                <a:ext cx="162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69" extrusionOk="0">
                    <a:moveTo>
                      <a:pt x="1" y="235"/>
                    </a:moveTo>
                    <a:cubicBezTo>
                      <a:pt x="437" y="468"/>
                      <a:pt x="649" y="97"/>
                      <a:pt x="649" y="97"/>
                    </a:cubicBezTo>
                    <a:cubicBezTo>
                      <a:pt x="649" y="97"/>
                      <a:pt x="522" y="1"/>
                      <a:pt x="298" y="33"/>
                    </a:cubicBezTo>
                    <a:cubicBezTo>
                      <a:pt x="128" y="65"/>
                      <a:pt x="1" y="235"/>
                      <a:pt x="1" y="2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2306600" y="1323425"/>
                <a:ext cx="95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88" extrusionOk="0">
                    <a:moveTo>
                      <a:pt x="383" y="75"/>
                    </a:moveTo>
                    <a:cubicBezTo>
                      <a:pt x="383" y="75"/>
                      <a:pt x="277" y="255"/>
                      <a:pt x="64" y="287"/>
                    </a:cubicBezTo>
                    <a:cubicBezTo>
                      <a:pt x="53" y="266"/>
                      <a:pt x="32" y="245"/>
                      <a:pt x="22" y="224"/>
                    </a:cubicBezTo>
                    <a:cubicBezTo>
                      <a:pt x="1" y="149"/>
                      <a:pt x="32" y="64"/>
                      <a:pt x="96" y="11"/>
                    </a:cubicBezTo>
                    <a:cubicBezTo>
                      <a:pt x="287" y="0"/>
                      <a:pt x="383" y="75"/>
                      <a:pt x="383" y="75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2295975" y="1316075"/>
                <a:ext cx="207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37" extrusionOk="0">
                    <a:moveTo>
                      <a:pt x="587" y="1"/>
                    </a:moveTo>
                    <a:cubicBezTo>
                      <a:pt x="391" y="1"/>
                      <a:pt x="159" y="68"/>
                      <a:pt x="1" y="263"/>
                    </a:cubicBezTo>
                    <a:lnTo>
                      <a:pt x="96" y="337"/>
                    </a:lnTo>
                    <a:cubicBezTo>
                      <a:pt x="238" y="167"/>
                      <a:pt x="441" y="120"/>
                      <a:pt x="598" y="120"/>
                    </a:cubicBezTo>
                    <a:cubicBezTo>
                      <a:pt x="677" y="120"/>
                      <a:pt x="744" y="131"/>
                      <a:pt x="787" y="146"/>
                    </a:cubicBezTo>
                    <a:lnTo>
                      <a:pt x="829" y="39"/>
                    </a:lnTo>
                    <a:cubicBezTo>
                      <a:pt x="764" y="16"/>
                      <a:pt x="680" y="1"/>
                      <a:pt x="587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2263600" y="1368550"/>
                <a:ext cx="1912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074" extrusionOk="0">
                    <a:moveTo>
                      <a:pt x="765" y="479"/>
                    </a:moveTo>
                    <a:cubicBezTo>
                      <a:pt x="425" y="404"/>
                      <a:pt x="0" y="0"/>
                      <a:pt x="0" y="0"/>
                    </a:cubicBezTo>
                    <a:cubicBezTo>
                      <a:pt x="0" y="0"/>
                      <a:pt x="0" y="691"/>
                      <a:pt x="648" y="1073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2292000" y="1328475"/>
                <a:ext cx="1197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872" extrusionOk="0">
                    <a:moveTo>
                      <a:pt x="106" y="32"/>
                    </a:moveTo>
                    <a:cubicBezTo>
                      <a:pt x="170" y="0"/>
                      <a:pt x="478" y="616"/>
                      <a:pt x="467" y="680"/>
                    </a:cubicBezTo>
                    <a:cubicBezTo>
                      <a:pt x="467" y="775"/>
                      <a:pt x="181" y="871"/>
                      <a:pt x="149" y="839"/>
                    </a:cubicBezTo>
                    <a:cubicBezTo>
                      <a:pt x="64" y="754"/>
                      <a:pt x="0" y="74"/>
                      <a:pt x="106" y="3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2286425" y="1353675"/>
                <a:ext cx="234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338" extrusionOk="0">
                    <a:moveTo>
                      <a:pt x="96" y="1"/>
                    </a:moveTo>
                    <a:lnTo>
                      <a:pt x="1" y="97"/>
                    </a:lnTo>
                    <a:cubicBezTo>
                      <a:pt x="146" y="236"/>
                      <a:pt x="354" y="338"/>
                      <a:pt x="565" y="338"/>
                    </a:cubicBezTo>
                    <a:cubicBezTo>
                      <a:pt x="692" y="338"/>
                      <a:pt x="819" y="301"/>
                      <a:pt x="935" y="213"/>
                    </a:cubicBezTo>
                    <a:lnTo>
                      <a:pt x="850" y="107"/>
                    </a:lnTo>
                    <a:cubicBezTo>
                      <a:pt x="761" y="176"/>
                      <a:pt x="663" y="205"/>
                      <a:pt x="564" y="205"/>
                    </a:cubicBezTo>
                    <a:cubicBezTo>
                      <a:pt x="391" y="205"/>
                      <a:pt x="218" y="116"/>
                      <a:pt x="96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2267300" y="1341900"/>
                <a:ext cx="1702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04" extrusionOk="0">
                    <a:moveTo>
                      <a:pt x="339" y="0"/>
                    </a:moveTo>
                    <a:cubicBezTo>
                      <a:pt x="272" y="0"/>
                      <a:pt x="205" y="22"/>
                      <a:pt x="150" y="68"/>
                    </a:cubicBezTo>
                    <a:cubicBezTo>
                      <a:pt x="22" y="174"/>
                      <a:pt x="1" y="366"/>
                      <a:pt x="107" y="493"/>
                    </a:cubicBezTo>
                    <a:cubicBezTo>
                      <a:pt x="161" y="565"/>
                      <a:pt x="246" y="604"/>
                      <a:pt x="335" y="604"/>
                    </a:cubicBezTo>
                    <a:cubicBezTo>
                      <a:pt x="402" y="604"/>
                      <a:pt x="472" y="581"/>
                      <a:pt x="532" y="536"/>
                    </a:cubicBezTo>
                    <a:cubicBezTo>
                      <a:pt x="659" y="440"/>
                      <a:pt x="681" y="238"/>
                      <a:pt x="574" y="111"/>
                    </a:cubicBezTo>
                    <a:cubicBezTo>
                      <a:pt x="514" y="38"/>
                      <a:pt x="426" y="0"/>
                      <a:pt x="339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2308450" y="1333775"/>
                <a:ext cx="95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90" extrusionOk="0">
                    <a:moveTo>
                      <a:pt x="319" y="1"/>
                    </a:moveTo>
                    <a:cubicBezTo>
                      <a:pt x="266" y="1"/>
                      <a:pt x="192" y="11"/>
                      <a:pt x="149" y="53"/>
                    </a:cubicBezTo>
                    <a:cubicBezTo>
                      <a:pt x="22" y="160"/>
                      <a:pt x="1" y="351"/>
                      <a:pt x="107" y="478"/>
                    </a:cubicBezTo>
                    <a:cubicBezTo>
                      <a:pt x="160" y="549"/>
                      <a:pt x="241" y="590"/>
                      <a:pt x="328" y="590"/>
                    </a:cubicBezTo>
                    <a:cubicBezTo>
                      <a:pt x="346" y="590"/>
                      <a:pt x="365" y="588"/>
                      <a:pt x="383" y="584"/>
                    </a:cubicBezTo>
                    <a:cubicBezTo>
                      <a:pt x="373" y="574"/>
                      <a:pt x="373" y="563"/>
                      <a:pt x="373" y="553"/>
                    </a:cubicBezTo>
                    <a:cubicBezTo>
                      <a:pt x="383" y="383"/>
                      <a:pt x="351" y="181"/>
                      <a:pt x="319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2262525" y="1377325"/>
                <a:ext cx="41450" cy="584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337" extrusionOk="0">
                    <a:moveTo>
                      <a:pt x="43" y="2134"/>
                    </a:moveTo>
                    <a:cubicBezTo>
                      <a:pt x="1" y="2049"/>
                      <a:pt x="372" y="2071"/>
                      <a:pt x="765" y="340"/>
                    </a:cubicBezTo>
                    <a:cubicBezTo>
                      <a:pt x="850" y="0"/>
                      <a:pt x="1339" y="531"/>
                      <a:pt x="1519" y="1168"/>
                    </a:cubicBezTo>
                    <a:cubicBezTo>
                      <a:pt x="1657" y="1646"/>
                      <a:pt x="128" y="2337"/>
                      <a:pt x="43" y="21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2183150" y="1268200"/>
                <a:ext cx="100125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5768" extrusionOk="0">
                    <a:moveTo>
                      <a:pt x="3112" y="33"/>
                    </a:moveTo>
                    <a:cubicBezTo>
                      <a:pt x="2846" y="0"/>
                      <a:pt x="2454" y="118"/>
                      <a:pt x="2209" y="245"/>
                    </a:cubicBezTo>
                    <a:cubicBezTo>
                      <a:pt x="1795" y="457"/>
                      <a:pt x="1307" y="935"/>
                      <a:pt x="1222" y="1423"/>
                    </a:cubicBezTo>
                    <a:cubicBezTo>
                      <a:pt x="1052" y="2390"/>
                      <a:pt x="1508" y="3176"/>
                      <a:pt x="1126" y="3845"/>
                    </a:cubicBezTo>
                    <a:cubicBezTo>
                      <a:pt x="797" y="4408"/>
                      <a:pt x="21" y="4769"/>
                      <a:pt x="0" y="5767"/>
                    </a:cubicBezTo>
                    <a:cubicBezTo>
                      <a:pt x="1402" y="5087"/>
                      <a:pt x="2326" y="5618"/>
                      <a:pt x="2506" y="3760"/>
                    </a:cubicBezTo>
                    <a:cubicBezTo>
                      <a:pt x="2549" y="3356"/>
                      <a:pt x="2900" y="3186"/>
                      <a:pt x="2942" y="2974"/>
                    </a:cubicBezTo>
                    <a:cubicBezTo>
                      <a:pt x="2974" y="2804"/>
                      <a:pt x="2952" y="2603"/>
                      <a:pt x="2931" y="2443"/>
                    </a:cubicBezTo>
                    <a:cubicBezTo>
                      <a:pt x="2900" y="2284"/>
                      <a:pt x="2815" y="2124"/>
                      <a:pt x="2846" y="1987"/>
                    </a:cubicBezTo>
                    <a:cubicBezTo>
                      <a:pt x="2867" y="1880"/>
                      <a:pt x="3016" y="1732"/>
                      <a:pt x="3122" y="1636"/>
                    </a:cubicBezTo>
                    <a:cubicBezTo>
                      <a:pt x="3377" y="1381"/>
                      <a:pt x="3601" y="1180"/>
                      <a:pt x="3686" y="755"/>
                    </a:cubicBezTo>
                    <a:cubicBezTo>
                      <a:pt x="3707" y="935"/>
                      <a:pt x="3759" y="1338"/>
                      <a:pt x="3590" y="1732"/>
                    </a:cubicBezTo>
                    <a:cubicBezTo>
                      <a:pt x="3749" y="1689"/>
                      <a:pt x="3844" y="1477"/>
                      <a:pt x="3887" y="1317"/>
                    </a:cubicBezTo>
                    <a:cubicBezTo>
                      <a:pt x="4004" y="755"/>
                      <a:pt x="3813" y="107"/>
                      <a:pt x="3112" y="33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2275000" y="1276975"/>
                <a:ext cx="34825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296" extrusionOk="0">
                    <a:moveTo>
                      <a:pt x="309" y="0"/>
                    </a:moveTo>
                    <a:cubicBezTo>
                      <a:pt x="213" y="32"/>
                      <a:pt x="118" y="74"/>
                      <a:pt x="33" y="117"/>
                    </a:cubicBezTo>
                    <a:lnTo>
                      <a:pt x="1" y="95"/>
                    </a:lnTo>
                    <a:lnTo>
                      <a:pt x="1" y="95"/>
                    </a:lnTo>
                    <a:cubicBezTo>
                      <a:pt x="12" y="308"/>
                      <a:pt x="97" y="510"/>
                      <a:pt x="245" y="659"/>
                    </a:cubicBezTo>
                    <a:cubicBezTo>
                      <a:pt x="394" y="807"/>
                      <a:pt x="606" y="892"/>
                      <a:pt x="829" y="892"/>
                    </a:cubicBezTo>
                    <a:cubicBezTo>
                      <a:pt x="862" y="892"/>
                      <a:pt x="895" y="892"/>
                      <a:pt x="929" y="892"/>
                    </a:cubicBezTo>
                    <a:cubicBezTo>
                      <a:pt x="1025" y="892"/>
                      <a:pt x="1119" y="898"/>
                      <a:pt x="1190" y="945"/>
                    </a:cubicBezTo>
                    <a:cubicBezTo>
                      <a:pt x="1296" y="1030"/>
                      <a:pt x="1307" y="1168"/>
                      <a:pt x="1371" y="1275"/>
                    </a:cubicBezTo>
                    <a:cubicBezTo>
                      <a:pt x="1377" y="1281"/>
                      <a:pt x="1384" y="1283"/>
                      <a:pt x="1388" y="1287"/>
                    </a:cubicBezTo>
                    <a:lnTo>
                      <a:pt x="1388" y="1287"/>
                    </a:lnTo>
                    <a:cubicBezTo>
                      <a:pt x="1262" y="1002"/>
                      <a:pt x="1147" y="698"/>
                      <a:pt x="1105" y="393"/>
                    </a:cubicBezTo>
                    <a:cubicBezTo>
                      <a:pt x="861" y="223"/>
                      <a:pt x="595" y="95"/>
                      <a:pt x="309" y="0"/>
                    </a:cubicBezTo>
                    <a:close/>
                    <a:moveTo>
                      <a:pt x="1388" y="1287"/>
                    </a:moveTo>
                    <a:cubicBezTo>
                      <a:pt x="1389" y="1290"/>
                      <a:pt x="1391" y="1293"/>
                      <a:pt x="1392" y="1296"/>
                    </a:cubicBezTo>
                    <a:cubicBezTo>
                      <a:pt x="1392" y="1292"/>
                      <a:pt x="1391" y="1289"/>
                      <a:pt x="1388" y="1287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2211025" y="1375725"/>
                <a:ext cx="581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65" extrusionOk="0">
                    <a:moveTo>
                      <a:pt x="2273" y="2273"/>
                    </a:moveTo>
                    <a:cubicBezTo>
                      <a:pt x="2326" y="2177"/>
                      <a:pt x="1667" y="2177"/>
                      <a:pt x="1339" y="372"/>
                    </a:cubicBezTo>
                    <a:cubicBezTo>
                      <a:pt x="1275" y="1"/>
                      <a:pt x="563" y="489"/>
                      <a:pt x="234" y="1126"/>
                    </a:cubicBezTo>
                    <a:cubicBezTo>
                      <a:pt x="1" y="1594"/>
                      <a:pt x="2135" y="2464"/>
                      <a:pt x="2273" y="2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2502250" y="1485375"/>
                <a:ext cx="176050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4960" extrusionOk="0">
                    <a:moveTo>
                      <a:pt x="1329" y="0"/>
                    </a:moveTo>
                    <a:cubicBezTo>
                      <a:pt x="1148" y="0"/>
                      <a:pt x="999" y="117"/>
                      <a:pt x="967" y="297"/>
                    </a:cubicBezTo>
                    <a:lnTo>
                      <a:pt x="1" y="4481"/>
                    </a:lnTo>
                    <a:lnTo>
                      <a:pt x="64" y="4769"/>
                    </a:lnTo>
                    <a:cubicBezTo>
                      <a:pt x="128" y="4854"/>
                      <a:pt x="224" y="4906"/>
                      <a:pt x="330" y="4917"/>
                    </a:cubicBezTo>
                    <a:lnTo>
                      <a:pt x="5671" y="4960"/>
                    </a:lnTo>
                    <a:lnTo>
                      <a:pt x="5735" y="4960"/>
                    </a:lnTo>
                    <a:cubicBezTo>
                      <a:pt x="5905" y="4949"/>
                      <a:pt x="6054" y="4821"/>
                      <a:pt x="6086" y="4641"/>
                    </a:cubicBezTo>
                    <a:lnTo>
                      <a:pt x="7031" y="521"/>
                    </a:lnTo>
                    <a:cubicBezTo>
                      <a:pt x="7042" y="415"/>
                      <a:pt x="7009" y="297"/>
                      <a:pt x="6946" y="212"/>
                    </a:cubicBezTo>
                    <a:cubicBezTo>
                      <a:pt x="6872" y="139"/>
                      <a:pt x="6766" y="85"/>
                      <a:pt x="6659" y="85"/>
                    </a:cubicBez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2510225" y="1495200"/>
                <a:ext cx="156650" cy="1070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280" extrusionOk="0">
                    <a:moveTo>
                      <a:pt x="977" y="0"/>
                    </a:moveTo>
                    <a:lnTo>
                      <a:pt x="0" y="4227"/>
                    </a:lnTo>
                    <a:lnTo>
                      <a:pt x="5279" y="4280"/>
                    </a:lnTo>
                    <a:lnTo>
                      <a:pt x="6266" y="159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2431375" y="1594500"/>
                <a:ext cx="22305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60" extrusionOk="0">
                    <a:moveTo>
                      <a:pt x="436" y="0"/>
                    </a:moveTo>
                    <a:cubicBezTo>
                      <a:pt x="192" y="0"/>
                      <a:pt x="1" y="191"/>
                      <a:pt x="1" y="435"/>
                    </a:cubicBezTo>
                    <a:cubicBezTo>
                      <a:pt x="1" y="669"/>
                      <a:pt x="192" y="860"/>
                      <a:pt x="436" y="860"/>
                    </a:cubicBezTo>
                    <a:lnTo>
                      <a:pt x="8485" y="860"/>
                    </a:lnTo>
                    <a:cubicBezTo>
                      <a:pt x="8719" y="860"/>
                      <a:pt x="8921" y="669"/>
                      <a:pt x="8921" y="435"/>
                    </a:cubicBezTo>
                    <a:cubicBezTo>
                      <a:pt x="8921" y="191"/>
                      <a:pt x="8719" y="0"/>
                      <a:pt x="8485" y="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2544725" y="1504725"/>
                <a:ext cx="80750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400" extrusionOk="0">
                    <a:moveTo>
                      <a:pt x="1654" y="1"/>
                    </a:moveTo>
                    <a:cubicBezTo>
                      <a:pt x="895" y="1"/>
                      <a:pt x="226" y="641"/>
                      <a:pt x="118" y="1510"/>
                    </a:cubicBezTo>
                    <a:cubicBezTo>
                      <a:pt x="1" y="2444"/>
                      <a:pt x="574" y="3294"/>
                      <a:pt x="1392" y="3389"/>
                    </a:cubicBezTo>
                    <a:cubicBezTo>
                      <a:pt x="1450" y="3396"/>
                      <a:pt x="1508" y="3400"/>
                      <a:pt x="1566" y="3400"/>
                    </a:cubicBezTo>
                    <a:cubicBezTo>
                      <a:pt x="2325" y="3400"/>
                      <a:pt x="2993" y="2761"/>
                      <a:pt x="3102" y="1892"/>
                    </a:cubicBezTo>
                    <a:cubicBezTo>
                      <a:pt x="3229" y="957"/>
                      <a:pt x="2656" y="118"/>
                      <a:pt x="1827" y="12"/>
                    </a:cubicBezTo>
                    <a:cubicBezTo>
                      <a:pt x="1769" y="4"/>
                      <a:pt x="1712" y="1"/>
                      <a:pt x="1654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2552700" y="1514300"/>
                <a:ext cx="57650" cy="7547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3019" extrusionOk="0">
                    <a:moveTo>
                      <a:pt x="1390" y="1"/>
                    </a:moveTo>
                    <a:cubicBezTo>
                      <a:pt x="950" y="1"/>
                      <a:pt x="628" y="579"/>
                      <a:pt x="701" y="1116"/>
                    </a:cubicBezTo>
                    <a:cubicBezTo>
                      <a:pt x="734" y="1370"/>
                      <a:pt x="903" y="1668"/>
                      <a:pt x="776" y="1923"/>
                    </a:cubicBezTo>
                    <a:cubicBezTo>
                      <a:pt x="691" y="2114"/>
                      <a:pt x="404" y="2061"/>
                      <a:pt x="192" y="2135"/>
                    </a:cubicBezTo>
                    <a:cubicBezTo>
                      <a:pt x="118" y="2167"/>
                      <a:pt x="54" y="2199"/>
                      <a:pt x="0" y="2241"/>
                    </a:cubicBezTo>
                    <a:cubicBezTo>
                      <a:pt x="224" y="2656"/>
                      <a:pt x="616" y="2953"/>
                      <a:pt x="1073" y="3006"/>
                    </a:cubicBezTo>
                    <a:cubicBezTo>
                      <a:pt x="1136" y="3014"/>
                      <a:pt x="1198" y="3019"/>
                      <a:pt x="1259" y="3019"/>
                    </a:cubicBezTo>
                    <a:cubicBezTo>
                      <a:pt x="1655" y="3019"/>
                      <a:pt x="2020" y="2844"/>
                      <a:pt x="2305" y="2550"/>
                    </a:cubicBezTo>
                    <a:cubicBezTo>
                      <a:pt x="2230" y="2454"/>
                      <a:pt x="2124" y="2390"/>
                      <a:pt x="1987" y="2316"/>
                    </a:cubicBezTo>
                    <a:cubicBezTo>
                      <a:pt x="1817" y="2241"/>
                      <a:pt x="1647" y="2178"/>
                      <a:pt x="1626" y="2008"/>
                    </a:cubicBezTo>
                    <a:cubicBezTo>
                      <a:pt x="1593" y="1710"/>
                      <a:pt x="1827" y="1477"/>
                      <a:pt x="1933" y="1201"/>
                    </a:cubicBezTo>
                    <a:cubicBezTo>
                      <a:pt x="2114" y="659"/>
                      <a:pt x="1880" y="11"/>
                      <a:pt x="1402" y="1"/>
                    </a:cubicBezTo>
                    <a:cubicBezTo>
                      <a:pt x="1398" y="1"/>
                      <a:pt x="1394" y="1"/>
                      <a:pt x="1390" y="1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2379875" y="1624750"/>
                <a:ext cx="42500" cy="375950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5038" extrusionOk="0">
                    <a:moveTo>
                      <a:pt x="1700" y="1"/>
                    </a:moveTo>
                    <a:cubicBezTo>
                      <a:pt x="1509" y="22"/>
                      <a:pt x="1317" y="32"/>
                      <a:pt x="1126" y="53"/>
                    </a:cubicBezTo>
                    <a:cubicBezTo>
                      <a:pt x="839" y="3845"/>
                      <a:pt x="298" y="11194"/>
                      <a:pt x="96" y="13731"/>
                    </a:cubicBezTo>
                    <a:cubicBezTo>
                      <a:pt x="64" y="14124"/>
                      <a:pt x="1" y="14549"/>
                      <a:pt x="64" y="14942"/>
                    </a:cubicBezTo>
                    <a:cubicBezTo>
                      <a:pt x="128" y="14995"/>
                      <a:pt x="202" y="15017"/>
                      <a:pt x="287" y="15038"/>
                    </a:cubicBezTo>
                    <a:cubicBezTo>
                      <a:pt x="447" y="14793"/>
                      <a:pt x="436" y="14305"/>
                      <a:pt x="478" y="13848"/>
                    </a:cubicBezTo>
                    <a:cubicBezTo>
                      <a:pt x="723" y="11300"/>
                      <a:pt x="1360" y="3802"/>
                      <a:pt x="1700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2712800" y="1624750"/>
                <a:ext cx="42500" cy="375950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50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0" y="3802"/>
                      <a:pt x="977" y="11300"/>
                      <a:pt x="1221" y="13848"/>
                    </a:cubicBezTo>
                    <a:cubicBezTo>
                      <a:pt x="1264" y="14305"/>
                      <a:pt x="1253" y="14793"/>
                      <a:pt x="1412" y="15038"/>
                    </a:cubicBezTo>
                    <a:cubicBezTo>
                      <a:pt x="1487" y="15017"/>
                      <a:pt x="1572" y="14995"/>
                      <a:pt x="1636" y="14942"/>
                    </a:cubicBezTo>
                    <a:cubicBezTo>
                      <a:pt x="1699" y="14549"/>
                      <a:pt x="1636" y="14124"/>
                      <a:pt x="1603" y="13731"/>
                    </a:cubicBezTo>
                    <a:cubicBezTo>
                      <a:pt x="1402" y="11194"/>
                      <a:pt x="850" y="3845"/>
                      <a:pt x="563" y="53"/>
                    </a:cubicBezTo>
                    <a:cubicBezTo>
                      <a:pt x="383" y="32"/>
                      <a:pt x="191" y="22"/>
                      <a:pt x="0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2380675" y="1615975"/>
                <a:ext cx="376475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15059" h="1084" extrusionOk="0">
                    <a:moveTo>
                      <a:pt x="0" y="798"/>
                    </a:moveTo>
                    <a:cubicBezTo>
                      <a:pt x="0" y="957"/>
                      <a:pt x="127" y="1084"/>
                      <a:pt x="287" y="1084"/>
                    </a:cubicBezTo>
                    <a:lnTo>
                      <a:pt x="14772" y="1084"/>
                    </a:lnTo>
                    <a:cubicBezTo>
                      <a:pt x="14931" y="1084"/>
                      <a:pt x="15058" y="957"/>
                      <a:pt x="15058" y="798"/>
                    </a:cubicBezTo>
                    <a:lnTo>
                      <a:pt x="15058" y="288"/>
                    </a:lnTo>
                    <a:cubicBezTo>
                      <a:pt x="15058" y="128"/>
                      <a:pt x="14931" y="1"/>
                      <a:pt x="14772" y="1"/>
                    </a:cubicBezTo>
                    <a:lnTo>
                      <a:pt x="287" y="1"/>
                    </a:lnTo>
                    <a:cubicBezTo>
                      <a:pt x="127" y="1"/>
                      <a:pt x="0" y="128"/>
                      <a:pt x="0" y="288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Login, Register, dan Interest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22C64-C804-312B-1FBC-167A5D03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65" y="1297384"/>
            <a:ext cx="1598981" cy="3460358"/>
          </a:xfrm>
          <a:prstGeom prst="rect">
            <a:avLst/>
          </a:prstGeom>
          <a:effectLst>
            <a:outerShdw blurRad="457200" dist="38100" dir="2700000" sx="106000" sy="106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78223-59F3-3F34-CB5F-9FCAC5A48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99" y="1297385"/>
            <a:ext cx="1598980" cy="3460358"/>
          </a:xfrm>
          <a:prstGeom prst="rect">
            <a:avLst/>
          </a:prstGeom>
          <a:effectLst>
            <a:outerShdw blurRad="457200" dist="38100" dir="2700000" sx="106000" sy="106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4C4AD-33BA-FEB0-378B-33B285DE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645" y="1297384"/>
            <a:ext cx="1571594" cy="3401091"/>
          </a:xfrm>
          <a:prstGeom prst="rect">
            <a:avLst/>
          </a:prstGeom>
          <a:effectLst>
            <a:outerShdw blurRad="457200" dist="38100" dir="5400000" sx="106000" sy="106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68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Dashboard, Detail Kelas, Materi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A58E8-06A1-A889-1C51-37122CE63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797" y="1297384"/>
            <a:ext cx="1598981" cy="3460358"/>
          </a:xfrm>
          <a:prstGeom prst="rect">
            <a:avLst/>
          </a:prstGeom>
          <a:effectLst>
            <a:outerShdw blurRad="457200" dist="38100" dir="5400000" sx="106000" sy="106000" algn="t" rotWithShape="0">
              <a:prstClr val="black">
                <a:alpha val="1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DD816-2561-658E-28A9-511D8218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709" y="1297384"/>
            <a:ext cx="1598981" cy="3460358"/>
          </a:xfrm>
          <a:prstGeom prst="rect">
            <a:avLst/>
          </a:prstGeom>
          <a:effectLst>
            <a:outerShdw blurRad="457200" dist="38100" dir="5400000" sx="106000" sy="106000" algn="t" rotWithShape="0">
              <a:prstClr val="black">
                <a:alpha val="1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B90DF-BB02-7D60-FBBD-A02F9E3A3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068" y="1297384"/>
            <a:ext cx="1598981" cy="3460358"/>
          </a:xfrm>
          <a:prstGeom prst="rect">
            <a:avLst/>
          </a:prstGeom>
          <a:effectLst>
            <a:outerShdw blurRad="457200" dist="38100" dir="5400000" sx="106000" sy="106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53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Quiz, Chat, Profile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5A470-4415-93AE-53DB-1D93392C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41" y="1280450"/>
            <a:ext cx="1598982" cy="3460360"/>
          </a:xfrm>
          <a:prstGeom prst="rect">
            <a:avLst/>
          </a:prstGeom>
          <a:effectLst>
            <a:outerShdw blurRad="457200" dist="38100" dir="2700000" sx="106000" sy="106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BF9A5-7685-3C4A-A959-83A354D9A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66" y="1228658"/>
            <a:ext cx="1705064" cy="3689932"/>
          </a:xfrm>
          <a:prstGeom prst="rect">
            <a:avLst/>
          </a:prstGeom>
          <a:effectLst>
            <a:outerShdw blurRad="457200" dist="38100" dir="2700000" sx="106000" sy="106000" algn="tl" rotWithShape="0">
              <a:prstClr val="black">
                <a:alpha val="1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4CC755-EB3A-5E8E-BF91-CDC9E70F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041" y="1228658"/>
            <a:ext cx="1598982" cy="3460360"/>
          </a:xfrm>
          <a:prstGeom prst="rect">
            <a:avLst/>
          </a:prstGeom>
          <a:effectLst>
            <a:outerShdw blurRad="457200" dist="38100" dir="2700000" sx="106000" sy="106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89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Kategori, Archieve, Settings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35EED-8F86-A2A9-9E59-FBE6F937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512" y="1271982"/>
            <a:ext cx="1598982" cy="3460361"/>
          </a:xfrm>
          <a:prstGeom prst="rect">
            <a:avLst/>
          </a:prstGeom>
          <a:effectLst>
            <a:outerShdw blurRad="457200" dist="38100" dir="2700000" sx="106000" sy="106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CA155-06E8-AA7F-A63E-CF18F078E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11" y="1271982"/>
            <a:ext cx="1598982" cy="3460361"/>
          </a:xfrm>
          <a:prstGeom prst="rect">
            <a:avLst/>
          </a:prstGeom>
          <a:effectLst>
            <a:outerShdw blurRad="457200" dist="38100" dir="2700000" sx="106000" sy="106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409A8-7D7B-D45D-FD5D-8B0008840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642" y="1271983"/>
            <a:ext cx="1598982" cy="3460360"/>
          </a:xfrm>
          <a:prstGeom prst="rect">
            <a:avLst/>
          </a:prstGeom>
          <a:effectLst>
            <a:outerShdw blurRad="457200" dist="38100" dir="2700000" sx="106000" sy="106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3443176"/>
      </p:ext>
    </p:extLst>
  </p:cSld>
  <p:clrMapOvr>
    <a:masterClrMapping/>
  </p:clrMapOvr>
</p:sld>
</file>

<file path=ppt/theme/theme1.xml><?xml version="1.0" encoding="utf-8"?>
<a:theme xmlns:a="http://schemas.openxmlformats.org/drawingml/2006/main" name="#1 Business Plan for Small Business by Slidesgo">
  <a:themeElements>
    <a:clrScheme name="Simple Light">
      <a:dk1>
        <a:srgbClr val="252525"/>
      </a:dk1>
      <a:lt1>
        <a:srgbClr val="FFFFFF"/>
      </a:lt1>
      <a:dk2>
        <a:srgbClr val="7C75D1"/>
      </a:dk2>
      <a:lt2>
        <a:srgbClr val="A59AE8"/>
      </a:lt2>
      <a:accent1>
        <a:srgbClr val="FF4F4F"/>
      </a:accent1>
      <a:accent2>
        <a:srgbClr val="2C8952"/>
      </a:accent2>
      <a:accent3>
        <a:srgbClr val="69AF7A"/>
      </a:accent3>
      <a:accent4>
        <a:srgbClr val="E8BD54"/>
      </a:accent4>
      <a:accent5>
        <a:srgbClr val="F9D87A"/>
      </a:accent5>
      <a:accent6>
        <a:srgbClr val="C8C4F7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96</Words>
  <Application>Microsoft Office PowerPoint</Application>
  <PresentationFormat>On-screen Show (16:9)</PresentationFormat>
  <Paragraphs>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Lexend Deca</vt:lpstr>
      <vt:lpstr>Pontano Sans</vt:lpstr>
      <vt:lpstr>Arial</vt:lpstr>
      <vt:lpstr>#1 Business Plan for Small Business by Slidesgo</vt:lpstr>
      <vt:lpstr>Sevima Hackaton</vt:lpstr>
      <vt:lpstr>Deskripsi Singkat</vt:lpstr>
      <vt:lpstr>Flowchart</vt:lpstr>
      <vt:lpstr>Fitur fitur</vt:lpstr>
      <vt:lpstr>Login, Register, dan Interest</vt:lpstr>
      <vt:lpstr>Dashboard, Detail Kelas, Materi</vt:lpstr>
      <vt:lpstr>Quiz, Chat, Profile</vt:lpstr>
      <vt:lpstr>Kategori, Archieve,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PAS </dc:title>
  <cp:lastModifiedBy>Muhammad Faiz Al Ghozy</cp:lastModifiedBy>
  <cp:revision>10</cp:revision>
  <dcterms:modified xsi:type="dcterms:W3CDTF">2023-06-24T23:48:46Z</dcterms:modified>
</cp:coreProperties>
</file>